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31"/>
  </p:notesMasterIdLst>
  <p:sldIdLst>
    <p:sldId id="256" r:id="rId2"/>
    <p:sldId id="257" r:id="rId3"/>
    <p:sldId id="264" r:id="rId4"/>
    <p:sldId id="278" r:id="rId5"/>
    <p:sldId id="259" r:id="rId6"/>
    <p:sldId id="310" r:id="rId7"/>
    <p:sldId id="260" r:id="rId8"/>
    <p:sldId id="311" r:id="rId9"/>
    <p:sldId id="320" r:id="rId10"/>
    <p:sldId id="323" r:id="rId11"/>
    <p:sldId id="322" r:id="rId12"/>
    <p:sldId id="324" r:id="rId13"/>
    <p:sldId id="325" r:id="rId14"/>
    <p:sldId id="314" r:id="rId15"/>
    <p:sldId id="265" r:id="rId16"/>
    <p:sldId id="315" r:id="rId17"/>
    <p:sldId id="312" r:id="rId18"/>
    <p:sldId id="258" r:id="rId19"/>
    <p:sldId id="330" r:id="rId20"/>
    <p:sldId id="326" r:id="rId21"/>
    <p:sldId id="332" r:id="rId22"/>
    <p:sldId id="327" r:id="rId23"/>
    <p:sldId id="313" r:id="rId24"/>
    <p:sldId id="317" r:id="rId25"/>
    <p:sldId id="333" r:id="rId26"/>
    <p:sldId id="331" r:id="rId27"/>
    <p:sldId id="334" r:id="rId28"/>
    <p:sldId id="335" r:id="rId29"/>
    <p:sldId id="290" r:id="rId30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32"/>
    </p:embeddedFont>
    <p:embeddedFont>
      <p:font typeface="Nunito" panose="020B0604020202020204" charset="0"/>
      <p:regular r:id="rId33"/>
      <p:bold r:id="rId34"/>
      <p:italic r:id="rId35"/>
      <p:boldItalic r:id="rId36"/>
    </p:embeddedFont>
    <p:embeddedFont>
      <p:font typeface="Nunito Black" panose="020B0604020202020204" charset="0"/>
      <p:bold r:id="rId37"/>
      <p:italic r:id="rId38"/>
      <p:boldItalic r:id="rId39"/>
    </p:embeddedFont>
    <p:embeddedFont>
      <p:font typeface="Nunito SemiBold" panose="020B0604020202020204" charset="0"/>
      <p:regular r:id="rId40"/>
      <p:bold r:id="rId41"/>
      <p:italic r:id="rId42"/>
      <p:boldItalic r:id="rId43"/>
    </p:embeddedFont>
    <p:embeddedFont>
      <p:font typeface="Open Sans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2B73"/>
    <a:srgbClr val="000000"/>
    <a:srgbClr val="473080"/>
    <a:srgbClr val="5F7D95"/>
    <a:srgbClr val="4F5BA7"/>
    <a:srgbClr val="A5DDEA"/>
    <a:srgbClr val="EF5A9D"/>
    <a:srgbClr val="1CAEE4"/>
    <a:srgbClr val="BCDBF1"/>
    <a:srgbClr val="69C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F136C-7804-4CE2-B737-9D455BC8F828}" v="4542" dt="2020-11-22T08:16:07.543"/>
    <p1510:client id="{5C43931F-CACA-4A06-9B65-3556AEF404C7}" v="1153" dt="2020-11-22T06:37:29.906"/>
    <p1510:client id="{5F882FE6-A05A-E24B-938D-081E62E171EA}" v="810" dt="2020-11-22T03:21:57.177"/>
    <p1510:client id="{9B1E53FF-EF0E-AD42-A6FA-6CED4F0D16EA}" v="3" dt="2020-11-21T09:09:08.140"/>
  </p1510:revLst>
</p1510:revInfo>
</file>

<file path=ppt/tableStyles.xml><?xml version="1.0" encoding="utf-8"?>
<a:tblStyleLst xmlns:a="http://schemas.openxmlformats.org/drawingml/2006/main" def="{306C7979-B465-4009-9110-A44C3FBB67A3}">
  <a:tblStyle styleId="{306C7979-B465-4009-9110-A44C3FBB67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95" autoAdjust="0"/>
  </p:normalViewPr>
  <p:slideViewPr>
    <p:cSldViewPr snapToGrid="0">
      <p:cViewPr varScale="1">
        <p:scale>
          <a:sx n="76" d="100"/>
          <a:sy n="76" d="100"/>
        </p:scale>
        <p:origin x="1000" y="36"/>
      </p:cViewPr>
      <p:guideLst>
        <p:guide pos="576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ERICSON THIANG SOON YAO#" userId="S::ethiang001@e.ntu.edu.sg::be3c10c2-8023-4b3b-b4cd-d3d159b10252" providerId="AD" clId="Web-{23BBD6DA-9098-F612-D84B-C7E7DEC0AA5D}"/>
    <pc:docChg chg="addSld delSld modSld sldOrd">
      <pc:chgData name="#ERICSON THIANG SOON YAO#" userId="S::ethiang001@e.ntu.edu.sg::be3c10c2-8023-4b3b-b4cd-d3d159b10252" providerId="AD" clId="Web-{23BBD6DA-9098-F612-D84B-C7E7DEC0AA5D}" dt="2020-11-12T09:58:57.919" v="915" actId="14100"/>
      <pc:docMkLst>
        <pc:docMk/>
      </pc:docMkLst>
      <pc:sldChg chg="modSp">
        <pc:chgData name="#ERICSON THIANG SOON YAO#" userId="S::ethiang001@e.ntu.edu.sg::be3c10c2-8023-4b3b-b4cd-d3d159b10252" providerId="AD" clId="Web-{23BBD6DA-9098-F612-D84B-C7E7DEC0AA5D}" dt="2020-11-12T08:05:40.034" v="28" actId="20577"/>
        <pc:sldMkLst>
          <pc:docMk/>
          <pc:sldMk cId="0" sldId="256"/>
        </pc:sldMkLst>
        <pc:spChg chg="mod">
          <ac:chgData name="#ERICSON THIANG SOON YAO#" userId="S::ethiang001@e.ntu.edu.sg::be3c10c2-8023-4b3b-b4cd-d3d159b10252" providerId="AD" clId="Web-{23BBD6DA-9098-F612-D84B-C7E7DEC0AA5D}" dt="2020-11-12T08:05:40.034" v="28" actId="20577"/>
          <ac:spMkLst>
            <pc:docMk/>
            <pc:sldMk cId="0" sldId="256"/>
            <ac:spMk id="269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04:42.565" v="13" actId="20577"/>
          <ac:spMkLst>
            <pc:docMk/>
            <pc:sldMk cId="0" sldId="256"/>
            <ac:spMk id="270" creationId="{00000000-0000-0000-0000-000000000000}"/>
          </ac:spMkLst>
        </pc:spChg>
      </pc:sldChg>
      <pc:sldChg chg="modSp">
        <pc:chgData name="#ERICSON THIANG SOON YAO#" userId="S::ethiang001@e.ntu.edu.sg::be3c10c2-8023-4b3b-b4cd-d3d159b10252" providerId="AD" clId="Web-{23BBD6DA-9098-F612-D84B-C7E7DEC0AA5D}" dt="2020-11-12T09:08:20.768" v="813" actId="1076"/>
        <pc:sldMkLst>
          <pc:docMk/>
          <pc:sldMk cId="0" sldId="257"/>
        </pc:sldMkLst>
        <pc:spChg chg="mod">
          <ac:chgData name="#ERICSON THIANG SOON YAO#" userId="S::ethiang001@e.ntu.edu.sg::be3c10c2-8023-4b3b-b4cd-d3d159b10252" providerId="AD" clId="Web-{23BBD6DA-9098-F612-D84B-C7E7DEC0AA5D}" dt="2020-11-12T09:08:20.393" v="798" actId="1076"/>
          <ac:spMkLst>
            <pc:docMk/>
            <pc:sldMk cId="0" sldId="257"/>
            <ac:spMk id="326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409" v="799" actId="1076"/>
          <ac:spMkLst>
            <pc:docMk/>
            <pc:sldMk cId="0" sldId="257"/>
            <ac:spMk id="327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440" v="800" actId="1076"/>
          <ac:spMkLst>
            <pc:docMk/>
            <pc:sldMk cId="0" sldId="257"/>
            <ac:spMk id="328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471" v="801" actId="1076"/>
          <ac:spMkLst>
            <pc:docMk/>
            <pc:sldMk cId="0" sldId="257"/>
            <ac:spMk id="329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487" v="802" actId="1076"/>
          <ac:spMkLst>
            <pc:docMk/>
            <pc:sldMk cId="0" sldId="257"/>
            <ac:spMk id="330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518" v="803" actId="1076"/>
          <ac:spMkLst>
            <pc:docMk/>
            <pc:sldMk cId="0" sldId="257"/>
            <ac:spMk id="331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534" v="804" actId="1076"/>
          <ac:spMkLst>
            <pc:docMk/>
            <pc:sldMk cId="0" sldId="257"/>
            <ac:spMk id="333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565" v="805" actId="1076"/>
          <ac:spMkLst>
            <pc:docMk/>
            <pc:sldMk cId="0" sldId="257"/>
            <ac:spMk id="334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596" v="806" actId="1076"/>
          <ac:spMkLst>
            <pc:docMk/>
            <pc:sldMk cId="0" sldId="257"/>
            <ac:spMk id="335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612" v="807" actId="1076"/>
          <ac:spMkLst>
            <pc:docMk/>
            <pc:sldMk cId="0" sldId="257"/>
            <ac:spMk id="336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643" v="808" actId="1076"/>
          <ac:spMkLst>
            <pc:docMk/>
            <pc:sldMk cId="0" sldId="257"/>
            <ac:spMk id="337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675" v="809" actId="1076"/>
          <ac:spMkLst>
            <pc:docMk/>
            <pc:sldMk cId="0" sldId="257"/>
            <ac:spMk id="338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690" v="810" actId="1076"/>
          <ac:spMkLst>
            <pc:docMk/>
            <pc:sldMk cId="0" sldId="257"/>
            <ac:spMk id="339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721" v="811" actId="1076"/>
          <ac:spMkLst>
            <pc:docMk/>
            <pc:sldMk cId="0" sldId="257"/>
            <ac:spMk id="340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737" v="812" actId="1076"/>
          <ac:spMkLst>
            <pc:docMk/>
            <pc:sldMk cId="0" sldId="257"/>
            <ac:spMk id="341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8:20.768" v="813" actId="1076"/>
          <ac:spMkLst>
            <pc:docMk/>
            <pc:sldMk cId="0" sldId="257"/>
            <ac:spMk id="342" creationId="{00000000-0000-0000-0000-000000000000}"/>
          </ac:spMkLst>
        </pc:spChg>
      </pc:sldChg>
      <pc:sldChg chg="modSp ord">
        <pc:chgData name="#ERICSON THIANG SOON YAO#" userId="S::ethiang001@e.ntu.edu.sg::be3c10c2-8023-4b3b-b4cd-d3d159b10252" providerId="AD" clId="Web-{23BBD6DA-9098-F612-D84B-C7E7DEC0AA5D}" dt="2020-11-12T08:32:51.938" v="427" actId="1076"/>
        <pc:sldMkLst>
          <pc:docMk/>
          <pc:sldMk cId="0" sldId="259"/>
        </pc:sldMkLst>
        <pc:spChg chg="mod">
          <ac:chgData name="#ERICSON THIANG SOON YAO#" userId="S::ethiang001@e.ntu.edu.sg::be3c10c2-8023-4b3b-b4cd-d3d159b10252" providerId="AD" clId="Web-{23BBD6DA-9098-F612-D84B-C7E7DEC0AA5D}" dt="2020-11-12T08:12:26.459" v="150" actId="20577"/>
          <ac:spMkLst>
            <pc:docMk/>
            <pc:sldMk cId="0" sldId="259"/>
            <ac:spMk id="353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32:51.938" v="427" actId="1076"/>
          <ac:spMkLst>
            <pc:docMk/>
            <pc:sldMk cId="0" sldId="259"/>
            <ac:spMk id="656" creationId="{00000000-0000-0000-0000-000000000000}"/>
          </ac:spMkLst>
        </pc:spChg>
      </pc:sldChg>
      <pc:sldChg chg="addSp delSp modSp ord">
        <pc:chgData name="#ERICSON THIANG SOON YAO#" userId="S::ethiang001@e.ntu.edu.sg::be3c10c2-8023-4b3b-b4cd-d3d159b10252" providerId="AD" clId="Web-{23BBD6DA-9098-F612-D84B-C7E7DEC0AA5D}" dt="2020-11-12T09:05:36.142" v="739" actId="20577"/>
        <pc:sldMkLst>
          <pc:docMk/>
          <pc:sldMk cId="0" sldId="260"/>
        </pc:sldMkLst>
        <pc:spChg chg="mod">
          <ac:chgData name="#ERICSON THIANG SOON YAO#" userId="S::ethiang001@e.ntu.edu.sg::be3c10c2-8023-4b3b-b4cd-d3d159b10252" providerId="AD" clId="Web-{23BBD6DA-9098-F612-D84B-C7E7DEC0AA5D}" dt="2020-11-12T09:05:36.142" v="739" actId="20577"/>
          <ac:spMkLst>
            <pc:docMk/>
            <pc:sldMk cId="0" sldId="260"/>
            <ac:spMk id="661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59:13.842" v="649" actId="1076"/>
          <ac:spMkLst>
            <pc:docMk/>
            <pc:sldMk cId="0" sldId="260"/>
            <ac:spMk id="662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43:44.584" v="541" actId="1076"/>
          <ac:spMkLst>
            <pc:docMk/>
            <pc:sldMk cId="0" sldId="260"/>
            <ac:spMk id="663" creationId="{00000000-0000-0000-0000-00000000000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8:35:29.330" v="433"/>
          <ac:spMkLst>
            <pc:docMk/>
            <pc:sldMk cId="0" sldId="260"/>
            <ac:spMk id="664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40:17.067" v="500" actId="1076"/>
          <ac:spMkLst>
            <pc:docMk/>
            <pc:sldMk cId="0" sldId="260"/>
            <ac:spMk id="665" creationId="{00000000-0000-0000-0000-00000000000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8:35:31.721" v="435"/>
          <ac:spMkLst>
            <pc:docMk/>
            <pc:sldMk cId="0" sldId="260"/>
            <ac:spMk id="666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59:17.201" v="651" actId="20577"/>
          <ac:spMkLst>
            <pc:docMk/>
            <pc:sldMk cId="0" sldId="260"/>
            <ac:spMk id="667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40:33.458" v="504" actId="1076"/>
          <ac:spMkLst>
            <pc:docMk/>
            <pc:sldMk cId="0" sldId="260"/>
            <ac:spMk id="672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47:54.289" v="574" actId="1076"/>
          <ac:spMkLst>
            <pc:docMk/>
            <pc:sldMk cId="0" sldId="260"/>
            <ac:spMk id="677" creationId="{00000000-0000-0000-0000-00000000000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8:35:37.315" v="437"/>
          <ac:spMkLst>
            <pc:docMk/>
            <pc:sldMk cId="0" sldId="260"/>
            <ac:spMk id="678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59:13.904" v="650" actId="1076"/>
          <ac:spMkLst>
            <pc:docMk/>
            <pc:sldMk cId="0" sldId="260"/>
            <ac:spMk id="682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43:08.943" v="532" actId="20577"/>
          <ac:spMkLst>
            <pc:docMk/>
            <pc:sldMk cId="0" sldId="260"/>
            <ac:spMk id="683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41:21.364" v="518" actId="20577"/>
          <ac:spMkLst>
            <pc:docMk/>
            <pc:sldMk cId="0" sldId="260"/>
            <ac:spMk id="684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43:19.193" v="536"/>
          <ac:spMkLst>
            <pc:docMk/>
            <pc:sldMk cId="0" sldId="260"/>
            <ac:spMk id="685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59:23.076" v="652" actId="1076"/>
          <ac:spMkLst>
            <pc:docMk/>
            <pc:sldMk cId="0" sldId="260"/>
            <ac:spMk id="686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59:36.280" v="654" actId="1076"/>
          <ac:spMkLst>
            <pc:docMk/>
            <pc:sldMk cId="0" sldId="260"/>
            <ac:spMk id="687" creationId="{00000000-0000-0000-0000-000000000000}"/>
          </ac:spMkLst>
        </pc:spChg>
        <pc:grpChg chg="del">
          <ac:chgData name="#ERICSON THIANG SOON YAO#" userId="S::ethiang001@e.ntu.edu.sg::be3c10c2-8023-4b3b-b4cd-d3d159b10252" providerId="AD" clId="Web-{23BBD6DA-9098-F612-D84B-C7E7DEC0AA5D}" dt="2020-11-12T08:35:29.380" v="434"/>
          <ac:grpSpMkLst>
            <pc:docMk/>
            <pc:sldMk cId="0" sldId="260"/>
            <ac:grpSpMk id="668" creationId="{00000000-0000-0000-0000-000000000000}"/>
          </ac:grpSpMkLst>
        </pc:grpChg>
        <pc:grpChg chg="del">
          <ac:chgData name="#ERICSON THIANG SOON YAO#" userId="S::ethiang001@e.ntu.edu.sg::be3c10c2-8023-4b3b-b4cd-d3d159b10252" providerId="AD" clId="Web-{23BBD6DA-9098-F612-D84B-C7E7DEC0AA5D}" dt="2020-11-12T08:35:34.846" v="436"/>
          <ac:grpSpMkLst>
            <pc:docMk/>
            <pc:sldMk cId="0" sldId="260"/>
            <ac:grpSpMk id="673" creationId="{00000000-0000-0000-0000-000000000000}"/>
          </ac:grpSpMkLst>
        </pc:grpChg>
        <pc:grpChg chg="del">
          <ac:chgData name="#ERICSON THIANG SOON YAO#" userId="S::ethiang001@e.ntu.edu.sg::be3c10c2-8023-4b3b-b4cd-d3d159b10252" providerId="AD" clId="Web-{23BBD6DA-9098-F612-D84B-C7E7DEC0AA5D}" dt="2020-11-12T08:35:24.705" v="432"/>
          <ac:grpSpMkLst>
            <pc:docMk/>
            <pc:sldMk cId="0" sldId="260"/>
            <ac:grpSpMk id="679" creationId="{00000000-0000-0000-0000-000000000000}"/>
          </ac:grpSpMkLst>
        </pc:grpChg>
        <pc:picChg chg="add mod">
          <ac:chgData name="#ERICSON THIANG SOON YAO#" userId="S::ethiang001@e.ntu.edu.sg::be3c10c2-8023-4b3b-b4cd-d3d159b10252" providerId="AD" clId="Web-{23BBD6DA-9098-F612-D84B-C7E7DEC0AA5D}" dt="2020-11-12T08:59:13.811" v="648" actId="1076"/>
          <ac:picMkLst>
            <pc:docMk/>
            <pc:sldMk cId="0" sldId="260"/>
            <ac:picMk id="2" creationId="{76D7DB3D-B3FD-42A7-81FE-802D9FCD4AD3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8:39:06.801" v="491"/>
          <ac:picMkLst>
            <pc:docMk/>
            <pc:sldMk cId="0" sldId="260"/>
            <ac:picMk id="3" creationId="{D514D5EE-0596-42D5-91E1-2418F37AA7D0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8:42:06.537" v="522" actId="14100"/>
          <ac:picMkLst>
            <pc:docMk/>
            <pc:sldMk cId="0" sldId="260"/>
            <ac:picMk id="4" creationId="{A21995AB-A201-4832-831A-CA0AC2B201F9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8:43:42.225" v="540" actId="14100"/>
          <ac:picMkLst>
            <pc:docMk/>
            <pc:sldMk cId="0" sldId="260"/>
            <ac:picMk id="5" creationId="{A8F6062E-0EB5-4D5C-B7AF-E1EB08A858FD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8:59:27.420" v="653" actId="1076"/>
          <ac:picMkLst>
            <pc:docMk/>
            <pc:sldMk cId="0" sldId="260"/>
            <ac:picMk id="6" creationId="{7AF4254C-3C81-46DE-A2DD-E6A4D4B52C60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8:49:18.524" v="578" actId="14100"/>
          <ac:picMkLst>
            <pc:docMk/>
            <pc:sldMk cId="0" sldId="260"/>
            <ac:picMk id="7" creationId="{C45576A7-D511-4F6C-8B8E-A7DA202B4DDE}"/>
          </ac:picMkLst>
        </pc:picChg>
      </pc:sldChg>
      <pc:sldChg chg="ord">
        <pc:chgData name="#ERICSON THIANG SOON YAO#" userId="S::ethiang001@e.ntu.edu.sg::be3c10c2-8023-4b3b-b4cd-d3d159b10252" providerId="AD" clId="Web-{23BBD6DA-9098-F612-D84B-C7E7DEC0AA5D}" dt="2020-11-12T08:16:36.883" v="234"/>
        <pc:sldMkLst>
          <pc:docMk/>
          <pc:sldMk cId="0" sldId="261"/>
        </pc:sldMkLst>
      </pc:sldChg>
      <pc:sldChg chg="delSp modSp del ord">
        <pc:chgData name="#ERICSON THIANG SOON YAO#" userId="S::ethiang001@e.ntu.edu.sg::be3c10c2-8023-4b3b-b4cd-d3d159b10252" providerId="AD" clId="Web-{23BBD6DA-9098-F612-D84B-C7E7DEC0AA5D}" dt="2020-11-12T08:29:45.249" v="404"/>
        <pc:sldMkLst>
          <pc:docMk/>
          <pc:sldMk cId="0" sldId="262"/>
        </pc:sldMkLst>
        <pc:spChg chg="mod">
          <ac:chgData name="#ERICSON THIANG SOON YAO#" userId="S::ethiang001@e.ntu.edu.sg::be3c10c2-8023-4b3b-b4cd-d3d159b10252" providerId="AD" clId="Web-{23BBD6DA-9098-F612-D84B-C7E7DEC0AA5D}" dt="2020-11-12T08:16:31.586" v="233" actId="1076"/>
          <ac:spMkLst>
            <pc:docMk/>
            <pc:sldMk cId="0" sldId="262"/>
            <ac:spMk id="698" creationId="{00000000-0000-0000-0000-000000000000}"/>
          </ac:spMkLst>
        </pc:spChg>
        <pc:spChg chg="del mod">
          <ac:chgData name="#ERICSON THIANG SOON YAO#" userId="S::ethiang001@e.ntu.edu.sg::be3c10c2-8023-4b3b-b4cd-d3d159b10252" providerId="AD" clId="Web-{23BBD6DA-9098-F612-D84B-C7E7DEC0AA5D}" dt="2020-11-12T08:16:29.774" v="232"/>
          <ac:spMkLst>
            <pc:docMk/>
            <pc:sldMk cId="0" sldId="262"/>
            <ac:spMk id="750" creationId="{00000000-0000-0000-0000-000000000000}"/>
          </ac:spMkLst>
        </pc:spChg>
      </pc:sldChg>
      <pc:sldChg chg="addSp delSp modSp">
        <pc:chgData name="#ERICSON THIANG SOON YAO#" userId="S::ethiang001@e.ntu.edu.sg::be3c10c2-8023-4b3b-b4cd-d3d159b10252" providerId="AD" clId="Web-{23BBD6DA-9098-F612-D84B-C7E7DEC0AA5D}" dt="2020-11-12T09:32:30.140" v="824"/>
        <pc:sldMkLst>
          <pc:docMk/>
          <pc:sldMk cId="0" sldId="263"/>
        </pc:sldMkLst>
        <pc:picChg chg="add del mod">
          <ac:chgData name="#ERICSON THIANG SOON YAO#" userId="S::ethiang001@e.ntu.edu.sg::be3c10c2-8023-4b3b-b4cd-d3d159b10252" providerId="AD" clId="Web-{23BBD6DA-9098-F612-D84B-C7E7DEC0AA5D}" dt="2020-11-12T09:17:30.288" v="818"/>
          <ac:picMkLst>
            <pc:docMk/>
            <pc:sldMk cId="0" sldId="263"/>
            <ac:picMk id="2" creationId="{ECCD7B44-5D6E-450D-BCE8-B7904988A732}"/>
          </ac:picMkLst>
        </pc:picChg>
        <pc:picChg chg="add del mod">
          <ac:chgData name="#ERICSON THIANG SOON YAO#" userId="S::ethiang001@e.ntu.edu.sg::be3c10c2-8023-4b3b-b4cd-d3d159b10252" providerId="AD" clId="Web-{23BBD6DA-9098-F612-D84B-C7E7DEC0AA5D}" dt="2020-11-12T09:18:48.039" v="820"/>
          <ac:picMkLst>
            <pc:docMk/>
            <pc:sldMk cId="0" sldId="263"/>
            <ac:picMk id="3" creationId="{4BD738D3-2EFB-4F60-B81F-EE37EDBAFAC5}"/>
          </ac:picMkLst>
        </pc:picChg>
        <pc:picChg chg="add del mod">
          <ac:chgData name="#ERICSON THIANG SOON YAO#" userId="S::ethiang001@e.ntu.edu.sg::be3c10c2-8023-4b3b-b4cd-d3d159b10252" providerId="AD" clId="Web-{23BBD6DA-9098-F612-D84B-C7E7DEC0AA5D}" dt="2020-11-12T09:11:24.676" v="815"/>
          <ac:picMkLst>
            <pc:docMk/>
            <pc:sldMk cId="0" sldId="263"/>
            <ac:picMk id="4" creationId="{9F84E977-A7D9-472F-8AA6-4292C2DDB96C}"/>
          </ac:picMkLst>
        </pc:picChg>
        <pc:picChg chg="add del mod">
          <ac:chgData name="#ERICSON THIANG SOON YAO#" userId="S::ethiang001@e.ntu.edu.sg::be3c10c2-8023-4b3b-b4cd-d3d159b10252" providerId="AD" clId="Web-{23BBD6DA-9098-F612-D84B-C7E7DEC0AA5D}" dt="2020-11-12T09:21:33.509" v="822"/>
          <ac:picMkLst>
            <pc:docMk/>
            <pc:sldMk cId="0" sldId="263"/>
            <ac:picMk id="4" creationId="{DA3BDFDA-059B-4AB8-8FAB-490436F02720}"/>
          </ac:picMkLst>
        </pc:picChg>
        <pc:picChg chg="add del mod">
          <ac:chgData name="#ERICSON THIANG SOON YAO#" userId="S::ethiang001@e.ntu.edu.sg::be3c10c2-8023-4b3b-b4cd-d3d159b10252" providerId="AD" clId="Web-{23BBD6DA-9098-F612-D84B-C7E7DEC0AA5D}" dt="2020-11-12T09:32:30.140" v="824"/>
          <ac:picMkLst>
            <pc:docMk/>
            <pc:sldMk cId="0" sldId="263"/>
            <ac:picMk id="5" creationId="{1535E33F-89DC-4F50-89E6-5816679671C4}"/>
          </ac:picMkLst>
        </pc:picChg>
      </pc:sldChg>
      <pc:sldChg chg="modSp ord">
        <pc:chgData name="#ERICSON THIANG SOON YAO#" userId="S::ethiang001@e.ntu.edu.sg::be3c10c2-8023-4b3b-b4cd-d3d159b10252" providerId="AD" clId="Web-{23BBD6DA-9098-F612-D84B-C7E7DEC0AA5D}" dt="2020-11-12T08:30:38.062" v="420" actId="1076"/>
        <pc:sldMkLst>
          <pc:docMk/>
          <pc:sldMk cId="0" sldId="264"/>
        </pc:sldMkLst>
        <pc:spChg chg="mod">
          <ac:chgData name="#ERICSON THIANG SOON YAO#" userId="S::ethiang001@e.ntu.edu.sg::be3c10c2-8023-4b3b-b4cd-d3d159b10252" providerId="AD" clId="Web-{23BBD6DA-9098-F612-D84B-C7E7DEC0AA5D}" dt="2020-11-12T08:30:38.062" v="420" actId="1076"/>
          <ac:spMkLst>
            <pc:docMk/>
            <pc:sldMk cId="0" sldId="264"/>
            <ac:spMk id="761" creationId="{00000000-0000-0000-0000-000000000000}"/>
          </ac:spMkLst>
        </pc:spChg>
      </pc:sldChg>
      <pc:sldChg chg="addSp delSp modSp">
        <pc:chgData name="#ERICSON THIANG SOON YAO#" userId="S::ethiang001@e.ntu.edu.sg::be3c10c2-8023-4b3b-b4cd-d3d159b10252" providerId="AD" clId="Web-{23BBD6DA-9098-F612-D84B-C7E7DEC0AA5D}" dt="2020-11-12T08:19:11.603" v="249"/>
        <pc:sldMkLst>
          <pc:docMk/>
          <pc:sldMk cId="0" sldId="271"/>
        </pc:sldMkLst>
        <pc:spChg chg="mod">
          <ac:chgData name="#ERICSON THIANG SOON YAO#" userId="S::ethiang001@e.ntu.edu.sg::be3c10c2-8023-4b3b-b4cd-d3d159b10252" providerId="AD" clId="Web-{23BBD6DA-9098-F612-D84B-C7E7DEC0AA5D}" dt="2020-11-12T08:18:14.368" v="241"/>
          <ac:spMkLst>
            <pc:docMk/>
            <pc:sldMk cId="0" sldId="271"/>
            <ac:spMk id="940" creationId="{00000000-0000-0000-0000-000000000000}"/>
          </ac:spMkLst>
        </pc:spChg>
        <pc:grpChg chg="add del">
          <ac:chgData name="#ERICSON THIANG SOON YAO#" userId="S::ethiang001@e.ntu.edu.sg::be3c10c2-8023-4b3b-b4cd-d3d159b10252" providerId="AD" clId="Web-{23BBD6DA-9098-F612-D84B-C7E7DEC0AA5D}" dt="2020-11-12T08:19:11.603" v="249"/>
          <ac:grpSpMkLst>
            <pc:docMk/>
            <pc:sldMk cId="0" sldId="271"/>
            <ac:grpSpMk id="29" creationId="{A2FC35F4-0E3D-4C05-811B-0F4001A6E54E}"/>
          </ac:grpSpMkLst>
        </pc:grpChg>
        <pc:grpChg chg="mod">
          <ac:chgData name="#ERICSON THIANG SOON YAO#" userId="S::ethiang001@e.ntu.edu.sg::be3c10c2-8023-4b3b-b4cd-d3d159b10252" providerId="AD" clId="Web-{23BBD6DA-9098-F612-D84B-C7E7DEC0AA5D}" dt="2020-11-12T08:19:08.806" v="248" actId="1076"/>
          <ac:grpSpMkLst>
            <pc:docMk/>
            <pc:sldMk cId="0" sldId="271"/>
            <ac:grpSpMk id="938" creationId="{00000000-0000-0000-0000-000000000000}"/>
          </ac:grpSpMkLst>
        </pc:grpChg>
        <pc:cxnChg chg="mod">
          <ac:chgData name="#ERICSON THIANG SOON YAO#" userId="S::ethiang001@e.ntu.edu.sg::be3c10c2-8023-4b3b-b4cd-d3d159b10252" providerId="AD" clId="Web-{23BBD6DA-9098-F612-D84B-C7E7DEC0AA5D}" dt="2020-11-12T08:19:08.806" v="248" actId="1076"/>
          <ac:cxnSpMkLst>
            <pc:docMk/>
            <pc:sldMk cId="0" sldId="271"/>
            <ac:cxnSpMk id="941" creationId="{00000000-0000-0000-0000-000000000000}"/>
          </ac:cxnSpMkLst>
        </pc:cxnChg>
      </pc:sldChg>
      <pc:sldChg chg="addSp delSp modSp ord">
        <pc:chgData name="#ERICSON THIANG SOON YAO#" userId="S::ethiang001@e.ntu.edu.sg::be3c10c2-8023-4b3b-b4cd-d3d159b10252" providerId="AD" clId="Web-{23BBD6DA-9098-F612-D84B-C7E7DEC0AA5D}" dt="2020-11-12T08:29:08.296" v="400"/>
        <pc:sldMkLst>
          <pc:docMk/>
          <pc:sldMk cId="0" sldId="278"/>
        </pc:sldMkLst>
        <pc:spChg chg="add del mod">
          <ac:chgData name="#ERICSON THIANG SOON YAO#" userId="S::ethiang001@e.ntu.edu.sg::be3c10c2-8023-4b3b-b4cd-d3d159b10252" providerId="AD" clId="Web-{23BBD6DA-9098-F612-D84B-C7E7DEC0AA5D}" dt="2020-11-12T08:19:47.963" v="255"/>
          <ac:spMkLst>
            <pc:docMk/>
            <pc:sldMk cId="0" sldId="278"/>
            <ac:spMk id="6" creationId="{B768FE46-4229-4A82-AACE-125AD8C2338E}"/>
          </ac:spMkLst>
        </pc:spChg>
        <pc:spChg chg="add mod">
          <ac:chgData name="#ERICSON THIANG SOON YAO#" userId="S::ethiang001@e.ntu.edu.sg::be3c10c2-8023-4b3b-b4cd-d3d159b10252" providerId="AD" clId="Web-{23BBD6DA-9098-F612-D84B-C7E7DEC0AA5D}" dt="2020-11-12T08:20:13.979" v="268" actId="1076"/>
          <ac:spMkLst>
            <pc:docMk/>
            <pc:sldMk cId="0" sldId="278"/>
            <ac:spMk id="7" creationId="{AF92CAD6-7747-40C1-8AAA-4F11BDBF3E72}"/>
          </ac:spMkLst>
        </pc:spChg>
        <pc:spChg chg="add del mod">
          <ac:chgData name="#ERICSON THIANG SOON YAO#" userId="S::ethiang001@e.ntu.edu.sg::be3c10c2-8023-4b3b-b4cd-d3d159b10252" providerId="AD" clId="Web-{23BBD6DA-9098-F612-D84B-C7E7DEC0AA5D}" dt="2020-11-12T08:21:12.385" v="281"/>
          <ac:spMkLst>
            <pc:docMk/>
            <pc:sldMk cId="0" sldId="278"/>
            <ac:spMk id="9" creationId="{78C16037-C094-43DC-A402-02BAFBCC2103}"/>
          </ac:spMkLst>
        </pc:spChg>
        <pc:spChg chg="add mod">
          <ac:chgData name="#ERICSON THIANG SOON YAO#" userId="S::ethiang001@e.ntu.edu.sg::be3c10c2-8023-4b3b-b4cd-d3d159b10252" providerId="AD" clId="Web-{23BBD6DA-9098-F612-D84B-C7E7DEC0AA5D}" dt="2020-11-12T08:29:03.624" v="399" actId="1076"/>
          <ac:spMkLst>
            <pc:docMk/>
            <pc:sldMk cId="0" sldId="278"/>
            <ac:spMk id="12" creationId="{4287674A-FC0B-4BA2-8240-73C7E6926CC4}"/>
          </ac:spMkLst>
        </pc:spChg>
        <pc:spChg chg="topLvl">
          <ac:chgData name="#ERICSON THIANG SOON YAO#" userId="S::ethiang001@e.ntu.edu.sg::be3c10c2-8023-4b3b-b4cd-d3d159b10252" providerId="AD" clId="Web-{23BBD6DA-9098-F612-D84B-C7E7DEC0AA5D}" dt="2020-11-12T08:20:28.901" v="269"/>
          <ac:spMkLst>
            <pc:docMk/>
            <pc:sldMk cId="0" sldId="278"/>
            <ac:spMk id="18" creationId="{ED01F0FC-8137-4361-B9C4-E92342E411E6}"/>
          </ac:spMkLst>
        </pc:spChg>
        <pc:spChg chg="mod topLvl">
          <ac:chgData name="#ERICSON THIANG SOON YAO#" userId="S::ethiang001@e.ntu.edu.sg::be3c10c2-8023-4b3b-b4cd-d3d159b10252" providerId="AD" clId="Web-{23BBD6DA-9098-F612-D84B-C7E7DEC0AA5D}" dt="2020-11-12T08:21:20.245" v="283" actId="1076"/>
          <ac:spMkLst>
            <pc:docMk/>
            <pc:sldMk cId="0" sldId="278"/>
            <ac:spMk id="19" creationId="{75B16CB8-09C1-43AE-954E-CE64C57248A4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8:21:05.370" v="280"/>
          <ac:spMkLst>
            <pc:docMk/>
            <pc:sldMk cId="0" sldId="278"/>
            <ac:spMk id="1147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28:03.686" v="381" actId="1076"/>
          <ac:spMkLst>
            <pc:docMk/>
            <pc:sldMk cId="0" sldId="278"/>
            <ac:spMk id="1148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22:07.605" v="288" actId="1076"/>
          <ac:spMkLst>
            <pc:docMk/>
            <pc:sldMk cId="0" sldId="278"/>
            <ac:spMk id="1149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27:32.732" v="375" actId="1076"/>
          <ac:spMkLst>
            <pc:docMk/>
            <pc:sldMk cId="0" sldId="278"/>
            <ac:spMk id="1150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28:30.280" v="389"/>
          <ac:spMkLst>
            <pc:docMk/>
            <pc:sldMk cId="0" sldId="278"/>
            <ac:spMk id="1151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27:42.748" v="377" actId="1076"/>
          <ac:spMkLst>
            <pc:docMk/>
            <pc:sldMk cId="0" sldId="278"/>
            <ac:spMk id="1152" creationId="{00000000-0000-0000-0000-000000000000}"/>
          </ac:spMkLst>
        </pc:spChg>
        <pc:grpChg chg="add del mod">
          <ac:chgData name="#ERICSON THIANG SOON YAO#" userId="S::ethiang001@e.ntu.edu.sg::be3c10c2-8023-4b3b-b4cd-d3d159b10252" providerId="AD" clId="Web-{23BBD6DA-9098-F612-D84B-C7E7DEC0AA5D}" dt="2020-11-12T08:20:28.901" v="269"/>
          <ac:grpSpMkLst>
            <pc:docMk/>
            <pc:sldMk cId="0" sldId="278"/>
            <ac:grpSpMk id="5" creationId="{13771CAC-823E-4F6E-A14B-488085A76B05}"/>
          </ac:grpSpMkLst>
        </pc:grpChg>
        <pc:grpChg chg="add mod">
          <ac:chgData name="#ERICSON THIANG SOON YAO#" userId="S::ethiang001@e.ntu.edu.sg::be3c10c2-8023-4b3b-b4cd-d3d159b10252" providerId="AD" clId="Web-{23BBD6DA-9098-F612-D84B-C7E7DEC0AA5D}" dt="2020-11-12T08:28:18.264" v="385" actId="1076"/>
          <ac:grpSpMkLst>
            <pc:docMk/>
            <pc:sldMk cId="0" sldId="278"/>
            <ac:grpSpMk id="10" creationId="{0AF5E46D-2E38-45FF-833A-E3F528F69CE6}"/>
          </ac:grpSpMkLst>
        </pc:grpChg>
        <pc:picChg chg="add del mod">
          <ac:chgData name="#ERICSON THIANG SOON YAO#" userId="S::ethiang001@e.ntu.edu.sg::be3c10c2-8023-4b3b-b4cd-d3d159b10252" providerId="AD" clId="Web-{23BBD6DA-9098-F612-D84B-C7E7DEC0AA5D}" dt="2020-11-12T08:18:09.946" v="240"/>
          <ac:picMkLst>
            <pc:docMk/>
            <pc:sldMk cId="0" sldId="278"/>
            <ac:picMk id="2" creationId="{DE8FDAB3-E0C5-4A29-89B9-5882A7DC3A32}"/>
          </ac:picMkLst>
        </pc:picChg>
        <pc:picChg chg="add del">
          <ac:chgData name="#ERICSON THIANG SOON YAO#" userId="S::ethiang001@e.ntu.edu.sg::be3c10c2-8023-4b3b-b4cd-d3d159b10252" providerId="AD" clId="Web-{23BBD6DA-9098-F612-D84B-C7E7DEC0AA5D}" dt="2020-11-12T08:18:29.790" v="243"/>
          <ac:picMkLst>
            <pc:docMk/>
            <pc:sldMk cId="0" sldId="278"/>
            <ac:picMk id="3" creationId="{559935AE-390F-494E-8EEC-72B066A4ADEA}"/>
          </ac:picMkLst>
        </pc:picChg>
        <pc:picChg chg="add del">
          <ac:chgData name="#ERICSON THIANG SOON YAO#" userId="S::ethiang001@e.ntu.edu.sg::be3c10c2-8023-4b3b-b4cd-d3d159b10252" providerId="AD" clId="Web-{23BBD6DA-9098-F612-D84B-C7E7DEC0AA5D}" dt="2020-11-12T08:18:45.994" v="245"/>
          <ac:picMkLst>
            <pc:docMk/>
            <pc:sldMk cId="0" sldId="278"/>
            <ac:picMk id="4" creationId="{17B37CE4-E3C9-4815-8A9E-1AA42B0F8D48}"/>
          </ac:picMkLst>
        </pc:picChg>
        <pc:cxnChg chg="del mod">
          <ac:chgData name="#ERICSON THIANG SOON YAO#" userId="S::ethiang001@e.ntu.edu.sg::be3c10c2-8023-4b3b-b4cd-d3d159b10252" providerId="AD" clId="Web-{23BBD6DA-9098-F612-D84B-C7E7DEC0AA5D}" dt="2020-11-12T08:29:08.296" v="400"/>
          <ac:cxnSpMkLst>
            <pc:docMk/>
            <pc:sldMk cId="0" sldId="278"/>
            <ac:cxnSpMk id="1153" creationId="{00000000-0000-0000-0000-000000000000}"/>
          </ac:cxnSpMkLst>
        </pc:cxnChg>
        <pc:cxnChg chg="del mod">
          <ac:chgData name="#ERICSON THIANG SOON YAO#" userId="S::ethiang001@e.ntu.edu.sg::be3c10c2-8023-4b3b-b4cd-d3d159b10252" providerId="AD" clId="Web-{23BBD6DA-9098-F612-D84B-C7E7DEC0AA5D}" dt="2020-11-12T08:28:11.076" v="383"/>
          <ac:cxnSpMkLst>
            <pc:docMk/>
            <pc:sldMk cId="0" sldId="278"/>
            <ac:cxnSpMk id="1154" creationId="{00000000-0000-0000-0000-000000000000}"/>
          </ac:cxnSpMkLst>
        </pc:cxnChg>
        <pc:cxnChg chg="mod">
          <ac:chgData name="#ERICSON THIANG SOON YAO#" userId="S::ethiang001@e.ntu.edu.sg::be3c10c2-8023-4b3b-b4cd-d3d159b10252" providerId="AD" clId="Web-{23BBD6DA-9098-F612-D84B-C7E7DEC0AA5D}" dt="2020-11-12T08:27:17.529" v="373" actId="14100"/>
          <ac:cxnSpMkLst>
            <pc:docMk/>
            <pc:sldMk cId="0" sldId="278"/>
            <ac:cxnSpMk id="1155" creationId="{00000000-0000-0000-0000-000000000000}"/>
          </ac:cxnSpMkLst>
        </pc:cxnChg>
      </pc:sldChg>
      <pc:sldChg chg="modSp">
        <pc:chgData name="#ERICSON THIANG SOON YAO#" userId="S::ethiang001@e.ntu.edu.sg::be3c10c2-8023-4b3b-b4cd-d3d159b10252" providerId="AD" clId="Web-{23BBD6DA-9098-F612-D84B-C7E7DEC0AA5D}" dt="2020-11-12T09:45:17.052" v="834" actId="20577"/>
        <pc:sldMkLst>
          <pc:docMk/>
          <pc:sldMk cId="3305687902" sldId="310"/>
        </pc:sldMkLst>
        <pc:spChg chg="mod">
          <ac:chgData name="#ERICSON THIANG SOON YAO#" userId="S::ethiang001@e.ntu.edu.sg::be3c10c2-8023-4b3b-b4cd-d3d159b10252" providerId="AD" clId="Web-{23BBD6DA-9098-F612-D84B-C7E7DEC0AA5D}" dt="2020-11-12T09:45:17.052" v="834" actId="20577"/>
          <ac:spMkLst>
            <pc:docMk/>
            <pc:sldMk cId="3305687902" sldId="310"/>
            <ac:spMk id="698" creationId="{00000000-0000-0000-0000-000000000000}"/>
          </ac:spMkLst>
        </pc:spChg>
      </pc:sldChg>
      <pc:sldChg chg="addSp delSp modSp add replId">
        <pc:chgData name="#ERICSON THIANG SOON YAO#" userId="S::ethiang001@e.ntu.edu.sg::be3c10c2-8023-4b3b-b4cd-d3d159b10252" providerId="AD" clId="Web-{23BBD6DA-9098-F612-D84B-C7E7DEC0AA5D}" dt="2020-11-12T09:05:42.033" v="743" actId="20577"/>
        <pc:sldMkLst>
          <pc:docMk/>
          <pc:sldMk cId="2810469124" sldId="311"/>
        </pc:sldMkLst>
        <pc:spChg chg="add del mod">
          <ac:chgData name="#ERICSON THIANG SOON YAO#" userId="S::ethiang001@e.ntu.edu.sg::be3c10c2-8023-4b3b-b4cd-d3d159b10252" providerId="AD" clId="Web-{23BBD6DA-9098-F612-D84B-C7E7DEC0AA5D}" dt="2020-11-12T08:55:41.106" v="626"/>
          <ac:spMkLst>
            <pc:docMk/>
            <pc:sldMk cId="2810469124" sldId="311"/>
            <ac:spMk id="11" creationId="{E46E58BF-D369-4BC9-8B2A-4FD6AD6D1DB0}"/>
          </ac:spMkLst>
        </pc:spChg>
        <pc:spChg chg="add del mod">
          <ac:chgData name="#ERICSON THIANG SOON YAO#" userId="S::ethiang001@e.ntu.edu.sg::be3c10c2-8023-4b3b-b4cd-d3d159b10252" providerId="AD" clId="Web-{23BBD6DA-9098-F612-D84B-C7E7DEC0AA5D}" dt="2020-11-12T08:55:57.387" v="629"/>
          <ac:spMkLst>
            <pc:docMk/>
            <pc:sldMk cId="2810469124" sldId="311"/>
            <ac:spMk id="13" creationId="{3A0E8B7A-FE3E-4AA6-A9D8-46DD055F2DEB}"/>
          </ac:spMkLst>
        </pc:spChg>
        <pc:spChg chg="add del mod">
          <ac:chgData name="#ERICSON THIANG SOON YAO#" userId="S::ethiang001@e.ntu.edu.sg::be3c10c2-8023-4b3b-b4cd-d3d159b10252" providerId="AD" clId="Web-{23BBD6DA-9098-F612-D84B-C7E7DEC0AA5D}" dt="2020-11-12T08:56:06.747" v="631"/>
          <ac:spMkLst>
            <pc:docMk/>
            <pc:sldMk cId="2810469124" sldId="311"/>
            <ac:spMk id="15" creationId="{11DCA7D3-4E2A-4DF8-BA16-62DCD481F8EE}"/>
          </ac:spMkLst>
        </pc:spChg>
        <pc:spChg chg="add del mod">
          <ac:chgData name="#ERICSON THIANG SOON YAO#" userId="S::ethiang001@e.ntu.edu.sg::be3c10c2-8023-4b3b-b4cd-d3d159b10252" providerId="AD" clId="Web-{23BBD6DA-9098-F612-D84B-C7E7DEC0AA5D}" dt="2020-11-12T09:00:02.842" v="661"/>
          <ac:spMkLst>
            <pc:docMk/>
            <pc:sldMk cId="2810469124" sldId="311"/>
            <ac:spMk id="17" creationId="{30DF905B-8254-4F46-AB19-46D1DE5D3A15}"/>
          </ac:spMkLst>
        </pc:spChg>
        <pc:spChg chg="add del mod">
          <ac:chgData name="#ERICSON THIANG SOON YAO#" userId="S::ethiang001@e.ntu.edu.sg::be3c10c2-8023-4b3b-b4cd-d3d159b10252" providerId="AD" clId="Web-{23BBD6DA-9098-F612-D84B-C7E7DEC0AA5D}" dt="2020-11-12T09:01:23.312" v="679"/>
          <ac:spMkLst>
            <pc:docMk/>
            <pc:sldMk cId="2810469124" sldId="311"/>
            <ac:spMk id="20" creationId="{D739AFCB-DCF5-4DAE-AC48-E0CF98E57689}"/>
          </ac:spMkLst>
        </pc:spChg>
        <pc:spChg chg="add del mod">
          <ac:chgData name="#ERICSON THIANG SOON YAO#" userId="S::ethiang001@e.ntu.edu.sg::be3c10c2-8023-4b3b-b4cd-d3d159b10252" providerId="AD" clId="Web-{23BBD6DA-9098-F612-D84B-C7E7DEC0AA5D}" dt="2020-11-12T09:01:02.405" v="671"/>
          <ac:spMkLst>
            <pc:docMk/>
            <pc:sldMk cId="2810469124" sldId="311"/>
            <ac:spMk id="22" creationId="{0DBC4842-A5A3-40A6-96D5-8CAEA23E2C78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5:42.033" v="743" actId="20577"/>
          <ac:spMkLst>
            <pc:docMk/>
            <pc:sldMk cId="2810469124" sldId="311"/>
            <ac:spMk id="661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56:20.090" v="632" actId="1076"/>
          <ac:spMkLst>
            <pc:docMk/>
            <pc:sldMk cId="2810469124" sldId="311"/>
            <ac:spMk id="662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5:09.470" v="732" actId="1076"/>
          <ac:spMkLst>
            <pc:docMk/>
            <pc:sldMk cId="2810469124" sldId="311"/>
            <ac:spMk id="663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56:20.106" v="633" actId="1076"/>
          <ac:spMkLst>
            <pc:docMk/>
            <pc:sldMk cId="2810469124" sldId="311"/>
            <ac:spMk id="665" creationId="{00000000-0000-0000-0000-00000000000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00:58.499" v="670"/>
          <ac:spMkLst>
            <pc:docMk/>
            <pc:sldMk cId="2810469124" sldId="311"/>
            <ac:spMk id="667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8:59:54.092" v="659" actId="1076"/>
          <ac:spMkLst>
            <pc:docMk/>
            <pc:sldMk cId="2810469124" sldId="311"/>
            <ac:spMk id="672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5:02.329" v="730" actId="1076"/>
          <ac:spMkLst>
            <pc:docMk/>
            <pc:sldMk cId="2810469124" sldId="311"/>
            <ac:spMk id="677" creationId="{00000000-0000-0000-0000-000000000000}"/>
          </ac:spMkLst>
        </pc:spChg>
        <pc:spChg chg="add del mod">
          <ac:chgData name="#ERICSON THIANG SOON YAO#" userId="S::ethiang001@e.ntu.edu.sg::be3c10c2-8023-4b3b-b4cd-d3d159b10252" providerId="AD" clId="Web-{23BBD6DA-9098-F612-D84B-C7E7DEC0AA5D}" dt="2020-11-12T08:56:02.137" v="630"/>
          <ac:spMkLst>
            <pc:docMk/>
            <pc:sldMk cId="2810469124" sldId="311"/>
            <ac:spMk id="682" creationId="{00000000-0000-0000-0000-00000000000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8:55:36.528" v="625"/>
          <ac:spMkLst>
            <pc:docMk/>
            <pc:sldMk cId="2810469124" sldId="311"/>
            <ac:spMk id="683" creationId="{00000000-0000-0000-0000-00000000000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8:59:52.280" v="658"/>
          <ac:spMkLst>
            <pc:docMk/>
            <pc:sldMk cId="2810469124" sldId="311"/>
            <ac:spMk id="684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5:13.485" v="733" actId="1076"/>
          <ac:spMkLst>
            <pc:docMk/>
            <pc:sldMk cId="2810469124" sldId="311"/>
            <ac:spMk id="685" creationId="{00000000-0000-0000-0000-00000000000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00:56.452" v="669"/>
          <ac:spMkLst>
            <pc:docMk/>
            <pc:sldMk cId="2810469124" sldId="311"/>
            <ac:spMk id="686" creationId="{00000000-0000-0000-0000-000000000000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04:57.095" v="729" actId="1076"/>
          <ac:spMkLst>
            <pc:docMk/>
            <pc:sldMk cId="2810469124" sldId="311"/>
            <ac:spMk id="687" creationId="{00000000-0000-0000-0000-000000000000}"/>
          </ac:spMkLst>
        </pc:spChg>
        <pc:picChg chg="del">
          <ac:chgData name="#ERICSON THIANG SOON YAO#" userId="S::ethiang001@e.ntu.edu.sg::be3c10c2-8023-4b3b-b4cd-d3d159b10252" providerId="AD" clId="Web-{23BBD6DA-9098-F612-D84B-C7E7DEC0AA5D}" dt="2020-11-12T08:52:50.354" v="600"/>
          <ac:picMkLst>
            <pc:docMk/>
            <pc:sldMk cId="2810469124" sldId="311"/>
            <ac:picMk id="2" creationId="{76D7DB3D-B3FD-42A7-81FE-802D9FCD4AD3}"/>
          </ac:picMkLst>
        </pc:picChg>
        <pc:picChg chg="del">
          <ac:chgData name="#ERICSON THIANG SOON YAO#" userId="S::ethiang001@e.ntu.edu.sg::be3c10c2-8023-4b3b-b4cd-d3d159b10252" providerId="AD" clId="Web-{23BBD6DA-9098-F612-D84B-C7E7DEC0AA5D}" dt="2020-11-12T08:55:22.527" v="622"/>
          <ac:picMkLst>
            <pc:docMk/>
            <pc:sldMk cId="2810469124" sldId="311"/>
            <ac:picMk id="3" creationId="{D514D5EE-0596-42D5-91E1-2418F37AA7D0}"/>
          </ac:picMkLst>
        </pc:picChg>
        <pc:picChg chg="del mod">
          <ac:chgData name="#ERICSON THIANG SOON YAO#" userId="S::ethiang001@e.ntu.edu.sg::be3c10c2-8023-4b3b-b4cd-d3d159b10252" providerId="AD" clId="Web-{23BBD6DA-9098-F612-D84B-C7E7DEC0AA5D}" dt="2020-11-12T09:00:04.920" v="662"/>
          <ac:picMkLst>
            <pc:docMk/>
            <pc:sldMk cId="2810469124" sldId="311"/>
            <ac:picMk id="4" creationId="{A21995AB-A201-4832-831A-CA0AC2B201F9}"/>
          </ac:picMkLst>
        </pc:picChg>
        <pc:picChg chg="del mod">
          <ac:chgData name="#ERICSON THIANG SOON YAO#" userId="S::ethiang001@e.ntu.edu.sg::be3c10c2-8023-4b3b-b4cd-d3d159b10252" providerId="AD" clId="Web-{23BBD6DA-9098-F612-D84B-C7E7DEC0AA5D}" dt="2020-11-12T09:03:01.297" v="701"/>
          <ac:picMkLst>
            <pc:docMk/>
            <pc:sldMk cId="2810469124" sldId="311"/>
            <ac:picMk id="5" creationId="{A8F6062E-0EB5-4D5C-B7AF-E1EB08A858FD}"/>
          </ac:picMkLst>
        </pc:picChg>
        <pc:picChg chg="del">
          <ac:chgData name="#ERICSON THIANG SOON YAO#" userId="S::ethiang001@e.ntu.edu.sg::be3c10c2-8023-4b3b-b4cd-d3d159b10252" providerId="AD" clId="Web-{23BBD6DA-9098-F612-D84B-C7E7DEC0AA5D}" dt="2020-11-12T09:00:56.343" v="668"/>
          <ac:picMkLst>
            <pc:docMk/>
            <pc:sldMk cId="2810469124" sldId="311"/>
            <ac:picMk id="6" creationId="{7AF4254C-3C81-46DE-A2DD-E6A4D4B52C60}"/>
          </ac:picMkLst>
        </pc:picChg>
        <pc:picChg chg="del mod">
          <ac:chgData name="#ERICSON THIANG SOON YAO#" userId="S::ethiang001@e.ntu.edu.sg::be3c10c2-8023-4b3b-b4cd-d3d159b10252" providerId="AD" clId="Web-{23BBD6DA-9098-F612-D84B-C7E7DEC0AA5D}" dt="2020-11-12T09:03:47.141" v="724"/>
          <ac:picMkLst>
            <pc:docMk/>
            <pc:sldMk cId="2810469124" sldId="311"/>
            <ac:picMk id="7" creationId="{C45576A7-D511-4F6C-8B8E-A7DA202B4DDE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8:56:20.122" v="634" actId="1076"/>
          <ac:picMkLst>
            <pc:docMk/>
            <pc:sldMk cId="2810469124" sldId="311"/>
            <ac:picMk id="8" creationId="{1A4B3F9B-3553-41D8-BC82-EC73F4C633FE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8:56:20.153" v="635" actId="1076"/>
          <ac:picMkLst>
            <pc:docMk/>
            <pc:sldMk cId="2810469124" sldId="311"/>
            <ac:picMk id="9" creationId="{8AA16865-C436-4C82-84F6-209658A0ECE9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9:00:29.718" v="667" actId="1076"/>
          <ac:picMkLst>
            <pc:docMk/>
            <pc:sldMk cId="2810469124" sldId="311"/>
            <ac:picMk id="18" creationId="{430A14F3-1CFF-4D7D-AF4F-0B8F6064F81E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9:05:05.314" v="731" actId="1076"/>
          <ac:picMkLst>
            <pc:docMk/>
            <pc:sldMk cId="2810469124" sldId="311"/>
            <ac:picMk id="23" creationId="{848F2182-70FD-4E12-86A8-9181B8F4E8DA}"/>
          </ac:picMkLst>
        </pc:picChg>
        <pc:picChg chg="add mod">
          <ac:chgData name="#ERICSON THIANG SOON YAO#" userId="S::ethiang001@e.ntu.edu.sg::be3c10c2-8023-4b3b-b4cd-d3d159b10252" providerId="AD" clId="Web-{23BBD6DA-9098-F612-D84B-C7E7DEC0AA5D}" dt="2020-11-12T09:04:49.782" v="728" actId="1076"/>
          <ac:picMkLst>
            <pc:docMk/>
            <pc:sldMk cId="2810469124" sldId="311"/>
            <ac:picMk id="24" creationId="{8519FD27-A966-456A-8478-DE6F833BBD9F}"/>
          </ac:picMkLst>
        </pc:picChg>
      </pc:sldChg>
      <pc:sldChg chg="addSp delSp modSp add replId delAnim">
        <pc:chgData name="#ERICSON THIANG SOON YAO#" userId="S::ethiang001@e.ntu.edu.sg::be3c10c2-8023-4b3b-b4cd-d3d159b10252" providerId="AD" clId="Web-{23BBD6DA-9098-F612-D84B-C7E7DEC0AA5D}" dt="2020-11-12T09:58:57.919" v="915" actId="14100"/>
        <pc:sldMkLst>
          <pc:docMk/>
          <pc:sldMk cId="325107706" sldId="318"/>
        </pc:sldMkLst>
        <pc:spChg chg="add mod">
          <ac:chgData name="#ERICSON THIANG SOON YAO#" userId="S::ethiang001@e.ntu.edu.sg::be3c10c2-8023-4b3b-b4cd-d3d159b10252" providerId="AD" clId="Web-{23BBD6DA-9098-F612-D84B-C7E7DEC0AA5D}" dt="2020-11-12T09:54:56.401" v="883" actId="14100"/>
          <ac:spMkLst>
            <pc:docMk/>
            <pc:sldMk cId="325107706" sldId="318"/>
            <ac:spMk id="2" creationId="{C17FCE5F-A766-4527-8D0F-FC15EC95F7C3}"/>
          </ac:spMkLst>
        </pc:spChg>
        <pc:spChg chg="mod">
          <ac:chgData name="#ERICSON THIANG SOON YAO#" userId="S::ethiang001@e.ntu.edu.sg::be3c10c2-8023-4b3b-b4cd-d3d159b10252" providerId="AD" clId="Web-{23BBD6DA-9098-F612-D84B-C7E7DEC0AA5D}" dt="2020-11-12T09:52:36.509" v="838" actId="20577"/>
          <ac:spMkLst>
            <pc:docMk/>
            <pc:sldMk cId="325107706" sldId="318"/>
            <ac:spMk id="6" creationId="{99E6B6DE-A6F8-4F04-AA7C-FBBBDAFCAE23}"/>
          </ac:spMkLst>
        </pc:spChg>
        <pc:spChg chg="add mod">
          <ac:chgData name="#ERICSON THIANG SOON YAO#" userId="S::ethiang001@e.ntu.edu.sg::be3c10c2-8023-4b3b-b4cd-d3d159b10252" providerId="AD" clId="Web-{23BBD6DA-9098-F612-D84B-C7E7DEC0AA5D}" dt="2020-11-12T09:54:50.166" v="882" actId="1076"/>
          <ac:spMkLst>
            <pc:docMk/>
            <pc:sldMk cId="325107706" sldId="318"/>
            <ac:spMk id="17" creationId="{45431BA5-3137-4A61-B704-B063A411EA5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40.743" v="842"/>
          <ac:spMkLst>
            <pc:docMk/>
            <pc:sldMk cId="325107706" sldId="318"/>
            <ac:spMk id="27" creationId="{F429B73E-509A-4386-B702-11FEA7B1BC6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56.884" v="855"/>
          <ac:spMkLst>
            <pc:docMk/>
            <pc:sldMk cId="325107706" sldId="318"/>
            <ac:spMk id="32" creationId="{4783DA6D-0CF8-4AF7-84C2-5BB2F848A0D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56.884" v="854"/>
          <ac:spMkLst>
            <pc:docMk/>
            <pc:sldMk cId="325107706" sldId="318"/>
            <ac:spMk id="35" creationId="{E2D630BC-E0F4-4714-8E30-10CC8D2B34DC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40.743" v="841"/>
          <ac:spMkLst>
            <pc:docMk/>
            <pc:sldMk cId="325107706" sldId="318"/>
            <ac:spMk id="46" creationId="{9B43D986-3BB2-4B12-BC22-C24C759A7E62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56.884" v="853"/>
          <ac:spMkLst>
            <pc:docMk/>
            <pc:sldMk cId="325107706" sldId="318"/>
            <ac:spMk id="47" creationId="{71CDCF05-BC03-4923-B780-7E45714E90AD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56.884" v="852"/>
          <ac:spMkLst>
            <pc:docMk/>
            <pc:sldMk cId="325107706" sldId="318"/>
            <ac:spMk id="48" creationId="{C38B7013-44AE-4EA0-9EBD-06BD8B23EE73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40.743" v="840"/>
          <ac:spMkLst>
            <pc:docMk/>
            <pc:sldMk cId="325107706" sldId="318"/>
            <ac:spMk id="55" creationId="{DCA32841-8580-4141-A052-20F48C1B4770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56.869" v="851"/>
          <ac:spMkLst>
            <pc:docMk/>
            <pc:sldMk cId="325107706" sldId="318"/>
            <ac:spMk id="56" creationId="{B5FE444F-4C5A-4207-8650-63D81E173613}"/>
          </ac:spMkLst>
        </pc:spChg>
        <pc:spChg chg="del mod">
          <ac:chgData name="#ERICSON THIANG SOON YAO#" userId="S::ethiang001@e.ntu.edu.sg::be3c10c2-8023-4b3b-b4cd-d3d159b10252" providerId="AD" clId="Web-{23BBD6DA-9098-F612-D84B-C7E7DEC0AA5D}" dt="2020-11-12T09:52:56.869" v="850"/>
          <ac:spMkLst>
            <pc:docMk/>
            <pc:sldMk cId="325107706" sldId="318"/>
            <ac:spMk id="57" creationId="{952D6AB1-7E12-4EB1-A012-71C74FA937C1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40.743" v="839"/>
          <ac:spMkLst>
            <pc:docMk/>
            <pc:sldMk cId="325107706" sldId="318"/>
            <ac:spMk id="58" creationId="{9DE74F38-D476-4472-A073-47DEE804E069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56.869" v="849"/>
          <ac:spMkLst>
            <pc:docMk/>
            <pc:sldMk cId="325107706" sldId="318"/>
            <ac:spMk id="59" creationId="{04962BC2-94EC-4E8A-88EF-5AB7061C4814}"/>
          </ac:spMkLst>
        </pc:spChg>
        <pc:spChg chg="del mod">
          <ac:chgData name="#ERICSON THIANG SOON YAO#" userId="S::ethiang001@e.ntu.edu.sg::be3c10c2-8023-4b3b-b4cd-d3d159b10252" providerId="AD" clId="Web-{23BBD6DA-9098-F612-D84B-C7E7DEC0AA5D}" dt="2020-11-12T09:52:56.869" v="848"/>
          <ac:spMkLst>
            <pc:docMk/>
            <pc:sldMk cId="325107706" sldId="318"/>
            <ac:spMk id="60" creationId="{6C210FBF-F2E7-4FA4-B22C-5E92B7973193}"/>
          </ac:spMkLst>
        </pc:spChg>
        <pc:spChg chg="del">
          <ac:chgData name="#ERICSON THIANG SOON YAO#" userId="S::ethiang001@e.ntu.edu.sg::be3c10c2-8023-4b3b-b4cd-d3d159b10252" providerId="AD" clId="Web-{23BBD6DA-9098-F612-D84B-C7E7DEC0AA5D}" dt="2020-11-12T09:52:44.556" v="843"/>
          <ac:spMkLst>
            <pc:docMk/>
            <pc:sldMk cId="325107706" sldId="318"/>
            <ac:spMk id="61" creationId="{73C9E273-1675-446C-8531-1AB4EC9B04BF}"/>
          </ac:spMkLst>
        </pc:spChg>
        <pc:cxnChg chg="add mod">
          <ac:chgData name="#ERICSON THIANG SOON YAO#" userId="S::ethiang001@e.ntu.edu.sg::be3c10c2-8023-4b3b-b4cd-d3d159b10252" providerId="AD" clId="Web-{23BBD6DA-9098-F612-D84B-C7E7DEC0AA5D}" dt="2020-11-12T09:58:57.919" v="915" actId="14100"/>
          <ac:cxnSpMkLst>
            <pc:docMk/>
            <pc:sldMk cId="325107706" sldId="318"/>
            <ac:cxnSpMk id="3" creationId="{D545646E-15FA-42E4-9BEE-7DBC6B8B9F1C}"/>
          </ac:cxnSpMkLst>
        </pc:cxnChg>
        <pc:cxnChg chg="add mod">
          <ac:chgData name="#ERICSON THIANG SOON YAO#" userId="S::ethiang001@e.ntu.edu.sg::be3c10c2-8023-4b3b-b4cd-d3d159b10252" providerId="AD" clId="Web-{23BBD6DA-9098-F612-D84B-C7E7DEC0AA5D}" dt="2020-11-12T09:57:29.558" v="904" actId="1076"/>
          <ac:cxnSpMkLst>
            <pc:docMk/>
            <pc:sldMk cId="325107706" sldId="318"/>
            <ac:cxnSpMk id="7" creationId="{39BF64AA-B647-457F-911C-EFD8A1DF7AAE}"/>
          </ac:cxnSpMkLst>
        </pc:cxnChg>
        <pc:cxnChg chg="add mod">
          <ac:chgData name="#ERICSON THIANG SOON YAO#" userId="S::ethiang001@e.ntu.edu.sg::be3c10c2-8023-4b3b-b4cd-d3d159b10252" providerId="AD" clId="Web-{23BBD6DA-9098-F612-D84B-C7E7DEC0AA5D}" dt="2020-11-12T09:57:13.121" v="900" actId="14100"/>
          <ac:cxnSpMkLst>
            <pc:docMk/>
            <pc:sldMk cId="325107706" sldId="318"/>
            <ac:cxnSpMk id="8" creationId="{FA6E27D2-1CCA-4CDD-BF50-E92CD7DF82D9}"/>
          </ac:cxnSpMkLst>
        </pc:cxnChg>
        <pc:cxnChg chg="add del mod">
          <ac:chgData name="#ERICSON THIANG SOON YAO#" userId="S::ethiang001@e.ntu.edu.sg::be3c10c2-8023-4b3b-b4cd-d3d159b10252" providerId="AD" clId="Web-{23BBD6DA-9098-F612-D84B-C7E7DEC0AA5D}" dt="2020-11-12T09:56:20.589" v="894"/>
          <ac:cxnSpMkLst>
            <pc:docMk/>
            <pc:sldMk cId="325107706" sldId="318"/>
            <ac:cxnSpMk id="9" creationId="{6F3CE9BD-8024-4712-B4CC-805701A92466}"/>
          </ac:cxnSpMkLst>
        </pc:cxnChg>
        <pc:cxnChg chg="add mod">
          <ac:chgData name="#ERICSON THIANG SOON YAO#" userId="S::ethiang001@e.ntu.edu.sg::be3c10c2-8023-4b3b-b4cd-d3d159b10252" providerId="AD" clId="Web-{23BBD6DA-9098-F612-D84B-C7E7DEC0AA5D}" dt="2020-11-12T09:58:33.606" v="913" actId="14100"/>
          <ac:cxnSpMkLst>
            <pc:docMk/>
            <pc:sldMk cId="325107706" sldId="318"/>
            <ac:cxnSpMk id="10" creationId="{AA422004-AA54-4DBF-94EF-99CE65A82715}"/>
          </ac:cxnSpMkLst>
        </pc:cxnChg>
      </pc:sldChg>
    </pc:docChg>
  </pc:docChgLst>
  <pc:docChgLst>
    <pc:chgData name="#ERICSON THIANG SOON YAO#" userId="S::ethiang001@e.ntu.edu.sg::be3c10c2-8023-4b3b-b4cd-d3d159b10252" providerId="AD" clId="Web-{5C0144A3-A218-557B-090D-3E4D02598163}"/>
    <pc:docChg chg="modSld">
      <pc:chgData name="#ERICSON THIANG SOON YAO#" userId="S::ethiang001@e.ntu.edu.sg::be3c10c2-8023-4b3b-b4cd-d3d159b10252" providerId="AD" clId="Web-{5C0144A3-A218-557B-090D-3E4D02598163}" dt="2020-11-21T00:03:37.123" v="0" actId="20577"/>
      <pc:docMkLst>
        <pc:docMk/>
      </pc:docMkLst>
      <pc:sldChg chg="modSp">
        <pc:chgData name="#ERICSON THIANG SOON YAO#" userId="S::ethiang001@e.ntu.edu.sg::be3c10c2-8023-4b3b-b4cd-d3d159b10252" providerId="AD" clId="Web-{5C0144A3-A218-557B-090D-3E4D02598163}" dt="2020-11-21T00:03:37.123" v="0" actId="20577"/>
        <pc:sldMkLst>
          <pc:docMk/>
          <pc:sldMk cId="3553877790" sldId="324"/>
        </pc:sldMkLst>
        <pc:spChg chg="mod">
          <ac:chgData name="#ERICSON THIANG SOON YAO#" userId="S::ethiang001@e.ntu.edu.sg::be3c10c2-8023-4b3b-b4cd-d3d159b10252" providerId="AD" clId="Web-{5C0144A3-A218-557B-090D-3E4D02598163}" dt="2020-11-21T00:03:37.123" v="0" actId="20577"/>
          <ac:spMkLst>
            <pc:docMk/>
            <pc:sldMk cId="3553877790" sldId="324"/>
            <ac:spMk id="18" creationId="{7974D1C4-97FF-40C5-87D9-A9EFDE2A9FB3}"/>
          </ac:spMkLst>
        </pc:spChg>
      </pc:sldChg>
    </pc:docChg>
  </pc:docChgLst>
  <pc:docChgLst>
    <pc:chgData name="#LIM YU BIN#" userId="4409f0cb-b168-41dd-87e7-59bba671de80" providerId="ADAL" clId="{683ACCE2-BA1B-4679-B7E6-AE4F87E4CB13}"/>
    <pc:docChg chg="modSld sldOrd">
      <pc:chgData name="#LIM YU BIN#" userId="4409f0cb-b168-41dd-87e7-59bba671de80" providerId="ADAL" clId="{683ACCE2-BA1B-4679-B7E6-AE4F87E4CB13}" dt="2020-11-12T10:02:29.057" v="2"/>
      <pc:docMkLst>
        <pc:docMk/>
      </pc:docMkLst>
      <pc:sldChg chg="ord">
        <pc:chgData name="#LIM YU BIN#" userId="4409f0cb-b168-41dd-87e7-59bba671de80" providerId="ADAL" clId="{683ACCE2-BA1B-4679-B7E6-AE4F87E4CB13}" dt="2020-11-12T10:02:29.057" v="2"/>
        <pc:sldMkLst>
          <pc:docMk/>
          <pc:sldMk cId="325107706" sldId="318"/>
        </pc:sldMkLst>
      </pc:sldChg>
    </pc:docChg>
  </pc:docChgLst>
  <pc:docChgLst>
    <pc:chgData name="#BRENT KUAN JIA YU#" userId="75623da8-bfdd-4873-ace1-5940b32ec132" providerId="ADAL" clId="{5F37AC94-1A94-354C-8DCC-F67062ADAD3A}"/>
    <pc:docChg chg="undo custSel addSld modSld sldOrd">
      <pc:chgData name="#BRENT KUAN JIA YU#" userId="75623da8-bfdd-4873-ace1-5940b32ec132" providerId="ADAL" clId="{5F37AC94-1A94-354C-8DCC-F67062ADAD3A}" dt="2020-11-17T05:11:05.419" v="494" actId="20577"/>
      <pc:docMkLst>
        <pc:docMk/>
      </pc:docMkLst>
      <pc:sldChg chg="modSp mod">
        <pc:chgData name="#BRENT KUAN JIA YU#" userId="75623da8-bfdd-4873-ace1-5940b32ec132" providerId="ADAL" clId="{5F37AC94-1A94-354C-8DCC-F67062ADAD3A}" dt="2020-11-17T05:11:05.419" v="494" actId="20577"/>
        <pc:sldMkLst>
          <pc:docMk/>
          <pc:sldMk cId="0" sldId="257"/>
        </pc:sldMkLst>
        <pc:spChg chg="mod">
          <ac:chgData name="#BRENT KUAN JIA YU#" userId="75623da8-bfdd-4873-ace1-5940b32ec132" providerId="ADAL" clId="{5F37AC94-1A94-354C-8DCC-F67062ADAD3A}" dt="2020-11-17T05:11:05.419" v="494" actId="20577"/>
          <ac:spMkLst>
            <pc:docMk/>
            <pc:sldMk cId="0" sldId="257"/>
            <ac:spMk id="331" creationId="{00000000-0000-0000-0000-000000000000}"/>
          </ac:spMkLst>
        </pc:spChg>
      </pc:sldChg>
      <pc:sldChg chg="modSp mod ord">
        <pc:chgData name="#BRENT KUAN JIA YU#" userId="75623da8-bfdd-4873-ace1-5940b32ec132" providerId="ADAL" clId="{5F37AC94-1A94-354C-8DCC-F67062ADAD3A}" dt="2020-11-17T04:41:00.377" v="452" actId="20577"/>
        <pc:sldMkLst>
          <pc:docMk/>
          <pc:sldMk cId="0" sldId="259"/>
        </pc:sldMkLst>
        <pc:spChg chg="mod">
          <ac:chgData name="#BRENT KUAN JIA YU#" userId="75623da8-bfdd-4873-ace1-5940b32ec132" providerId="ADAL" clId="{5F37AC94-1A94-354C-8DCC-F67062ADAD3A}" dt="2020-11-17T04:41:00.377" v="452" actId="20577"/>
          <ac:spMkLst>
            <pc:docMk/>
            <pc:sldMk cId="0" sldId="259"/>
            <ac:spMk id="656" creationId="{00000000-0000-0000-0000-000000000000}"/>
          </ac:spMkLst>
        </pc:spChg>
      </pc:sldChg>
      <pc:sldChg chg="ord">
        <pc:chgData name="#BRENT KUAN JIA YU#" userId="75623da8-bfdd-4873-ace1-5940b32ec132" providerId="ADAL" clId="{5F37AC94-1A94-354C-8DCC-F67062ADAD3A}" dt="2020-11-17T04:45:05.496" v="453" actId="20578"/>
        <pc:sldMkLst>
          <pc:docMk/>
          <pc:sldMk cId="0" sldId="278"/>
        </pc:sldMkLst>
      </pc:sldChg>
      <pc:sldChg chg="addSp delSp modSp new mod">
        <pc:chgData name="#BRENT KUAN JIA YU#" userId="75623da8-bfdd-4873-ace1-5940b32ec132" providerId="ADAL" clId="{5F37AC94-1A94-354C-8DCC-F67062ADAD3A}" dt="2020-11-12T09:46:08.963" v="10" actId="1076"/>
        <pc:sldMkLst>
          <pc:docMk/>
          <pc:sldMk cId="2465175211" sldId="315"/>
        </pc:sldMkLst>
        <pc:spChg chg="add del">
          <ac:chgData name="#BRENT KUAN JIA YU#" userId="75623da8-bfdd-4873-ace1-5940b32ec132" providerId="ADAL" clId="{5F37AC94-1A94-354C-8DCC-F67062ADAD3A}" dt="2020-11-12T09:45:56.086" v="3"/>
          <ac:spMkLst>
            <pc:docMk/>
            <pc:sldMk cId="2465175211" sldId="315"/>
            <ac:spMk id="2" creationId="{599A33D0-7206-B543-845F-C276E8E6A987}"/>
          </ac:spMkLst>
        </pc:spChg>
        <pc:spChg chg="add del">
          <ac:chgData name="#BRENT KUAN JIA YU#" userId="75623da8-bfdd-4873-ace1-5940b32ec132" providerId="ADAL" clId="{5F37AC94-1A94-354C-8DCC-F67062ADAD3A}" dt="2020-11-12T09:44:59.253" v="2" actId="478"/>
          <ac:spMkLst>
            <pc:docMk/>
            <pc:sldMk cId="2465175211" sldId="315"/>
            <ac:spMk id="3" creationId="{055D6520-844B-CF49-807D-62CA293A225D}"/>
          </ac:spMkLst>
        </pc:spChg>
        <pc:spChg chg="add del mod">
          <ac:chgData name="#BRENT KUAN JIA YU#" userId="75623da8-bfdd-4873-ace1-5940b32ec132" providerId="ADAL" clId="{5F37AC94-1A94-354C-8DCC-F67062ADAD3A}" dt="2020-11-12T09:45:59.423" v="4" actId="478"/>
          <ac:spMkLst>
            <pc:docMk/>
            <pc:sldMk cId="2465175211" sldId="315"/>
            <ac:spMk id="4" creationId="{A546D397-7AF0-E747-9742-80AC6F1AE83C}"/>
          </ac:spMkLst>
        </pc:spChg>
        <pc:spChg chg="add del">
          <ac:chgData name="#BRENT KUAN JIA YU#" userId="75623da8-bfdd-4873-ace1-5940b32ec132" providerId="ADAL" clId="{5F37AC94-1A94-354C-8DCC-F67062ADAD3A}" dt="2020-11-12T09:46:02.932" v="6"/>
          <ac:spMkLst>
            <pc:docMk/>
            <pc:sldMk cId="2465175211" sldId="315"/>
            <ac:spMk id="5" creationId="{7C82CE7B-4C67-F44D-BFFB-2D777CCD56ED}"/>
          </ac:spMkLst>
        </pc:spChg>
        <pc:picChg chg="add mod">
          <ac:chgData name="#BRENT KUAN JIA YU#" userId="75623da8-bfdd-4873-ace1-5940b32ec132" providerId="ADAL" clId="{5F37AC94-1A94-354C-8DCC-F67062ADAD3A}" dt="2020-11-12T09:46:08.963" v="10" actId="1076"/>
          <ac:picMkLst>
            <pc:docMk/>
            <pc:sldMk cId="2465175211" sldId="315"/>
            <ac:picMk id="6" creationId="{7E5E5DF6-5F42-CC4B-858D-9C0247C3B619}"/>
          </ac:picMkLst>
        </pc:picChg>
      </pc:sldChg>
      <pc:sldChg chg="addSp delSp modSp mod">
        <pc:chgData name="#BRENT KUAN JIA YU#" userId="75623da8-bfdd-4873-ace1-5940b32ec132" providerId="ADAL" clId="{5F37AC94-1A94-354C-8DCC-F67062ADAD3A}" dt="2020-11-12T10:05:02.262" v="446" actId="108"/>
        <pc:sldMkLst>
          <pc:docMk/>
          <pc:sldMk cId="2465175211" sldId="317"/>
        </pc:sldMkLst>
        <pc:spChg chg="mod">
          <ac:chgData name="#BRENT KUAN JIA YU#" userId="75623da8-bfdd-4873-ace1-5940b32ec132" providerId="ADAL" clId="{5F37AC94-1A94-354C-8DCC-F67062ADAD3A}" dt="2020-11-12T09:49:52.429" v="139" actId="20577"/>
          <ac:spMkLst>
            <pc:docMk/>
            <pc:sldMk cId="2465175211" sldId="317"/>
            <ac:spMk id="3" creationId="{055D6520-844B-CF49-807D-62CA293A225D}"/>
          </ac:spMkLst>
        </pc:spChg>
        <pc:spChg chg="add del">
          <ac:chgData name="#BRENT KUAN JIA YU#" userId="75623da8-bfdd-4873-ace1-5940b32ec132" providerId="ADAL" clId="{5F37AC94-1A94-354C-8DCC-F67062ADAD3A}" dt="2020-11-12T09:47:12.476" v="17"/>
          <ac:spMkLst>
            <pc:docMk/>
            <pc:sldMk cId="2465175211" sldId="317"/>
            <ac:spMk id="7" creationId="{E7B81795-154D-AB4E-B951-687369379FEB}"/>
          </ac:spMkLst>
        </pc:spChg>
        <pc:spChg chg="add del mod">
          <ac:chgData name="#BRENT KUAN JIA YU#" userId="75623da8-bfdd-4873-ace1-5940b32ec132" providerId="ADAL" clId="{5F37AC94-1A94-354C-8DCC-F67062ADAD3A}" dt="2020-11-12T09:48:12.881" v="26" actId="478"/>
          <ac:spMkLst>
            <pc:docMk/>
            <pc:sldMk cId="2465175211" sldId="317"/>
            <ac:spMk id="9" creationId="{E7724833-AC09-7F42-9FEA-0B532A9D01DA}"/>
          </ac:spMkLst>
        </pc:spChg>
        <pc:spChg chg="add del mod">
          <ac:chgData name="#BRENT KUAN JIA YU#" userId="75623da8-bfdd-4873-ace1-5940b32ec132" providerId="ADAL" clId="{5F37AC94-1A94-354C-8DCC-F67062ADAD3A}" dt="2020-11-12T09:58:41.660" v="363" actId="1076"/>
          <ac:spMkLst>
            <pc:docMk/>
            <pc:sldMk cId="2465175211" sldId="317"/>
            <ac:spMk id="10" creationId="{2E961850-7A9E-784D-A8F5-CEE103078C18}"/>
          </ac:spMkLst>
        </pc:spChg>
        <pc:spChg chg="add del">
          <ac:chgData name="#BRENT KUAN JIA YU#" userId="75623da8-bfdd-4873-ace1-5940b32ec132" providerId="ADAL" clId="{5F37AC94-1A94-354C-8DCC-F67062ADAD3A}" dt="2020-11-12T09:48:22.331" v="28" actId="478"/>
          <ac:spMkLst>
            <pc:docMk/>
            <pc:sldMk cId="2465175211" sldId="317"/>
            <ac:spMk id="11" creationId="{E7BF0432-0ED1-C743-B02D-842E5201D7F3}"/>
          </ac:spMkLst>
        </pc:spChg>
        <pc:spChg chg="add del">
          <ac:chgData name="#BRENT KUAN JIA YU#" userId="75623da8-bfdd-4873-ace1-5940b32ec132" providerId="ADAL" clId="{5F37AC94-1A94-354C-8DCC-F67062ADAD3A}" dt="2020-11-12T09:48:56.295" v="30"/>
          <ac:spMkLst>
            <pc:docMk/>
            <pc:sldMk cId="2465175211" sldId="317"/>
            <ac:spMk id="12" creationId="{712DFABF-4CB9-994C-B05C-79116084A63C}"/>
          </ac:spMkLst>
        </pc:spChg>
        <pc:spChg chg="add mod">
          <ac:chgData name="#BRENT KUAN JIA YU#" userId="75623da8-bfdd-4873-ace1-5940b32ec132" providerId="ADAL" clId="{5F37AC94-1A94-354C-8DCC-F67062ADAD3A}" dt="2020-11-12T09:58:41.660" v="363" actId="1076"/>
          <ac:spMkLst>
            <pc:docMk/>
            <pc:sldMk cId="2465175211" sldId="317"/>
            <ac:spMk id="14" creationId="{6DEAEF8A-E509-0A49-9A29-2349A78578C1}"/>
          </ac:spMkLst>
        </pc:spChg>
        <pc:spChg chg="add mod">
          <ac:chgData name="#BRENT KUAN JIA YU#" userId="75623da8-bfdd-4873-ace1-5940b32ec132" providerId="ADAL" clId="{5F37AC94-1A94-354C-8DCC-F67062ADAD3A}" dt="2020-11-12T09:58:41.660" v="363" actId="1076"/>
          <ac:spMkLst>
            <pc:docMk/>
            <pc:sldMk cId="2465175211" sldId="317"/>
            <ac:spMk id="15" creationId="{8CBBE5F9-4ECC-8A42-A42C-972E843B3533}"/>
          </ac:spMkLst>
        </pc:spChg>
        <pc:spChg chg="add mod">
          <ac:chgData name="#BRENT KUAN JIA YU#" userId="75623da8-bfdd-4873-ace1-5940b32ec132" providerId="ADAL" clId="{5F37AC94-1A94-354C-8DCC-F67062ADAD3A}" dt="2020-11-12T09:58:41.660" v="363" actId="1076"/>
          <ac:spMkLst>
            <pc:docMk/>
            <pc:sldMk cId="2465175211" sldId="317"/>
            <ac:spMk id="16" creationId="{DE059703-AAB0-5C4B-A2B6-FC67F87163F2}"/>
          </ac:spMkLst>
        </pc:spChg>
        <pc:spChg chg="add del mod">
          <ac:chgData name="#BRENT KUAN JIA YU#" userId="75623da8-bfdd-4873-ace1-5940b32ec132" providerId="ADAL" clId="{5F37AC94-1A94-354C-8DCC-F67062ADAD3A}" dt="2020-11-12T09:59:46.585" v="369" actId="20577"/>
          <ac:spMkLst>
            <pc:docMk/>
            <pc:sldMk cId="2465175211" sldId="317"/>
            <ac:spMk id="17" creationId="{3B1DA941-8A68-3D4A-941F-7E1B4A729DE3}"/>
          </ac:spMkLst>
        </pc:spChg>
        <pc:spChg chg="add del mod">
          <ac:chgData name="#BRENT KUAN JIA YU#" userId="75623da8-bfdd-4873-ace1-5940b32ec132" providerId="ADAL" clId="{5F37AC94-1A94-354C-8DCC-F67062ADAD3A}" dt="2020-11-12T09:56:04.526" v="316" actId="478"/>
          <ac:spMkLst>
            <pc:docMk/>
            <pc:sldMk cId="2465175211" sldId="317"/>
            <ac:spMk id="18" creationId="{D42CD77F-BE42-2A41-9567-0C5C01017D24}"/>
          </ac:spMkLst>
        </pc:spChg>
        <pc:spChg chg="add del mod">
          <ac:chgData name="#BRENT KUAN JIA YU#" userId="75623da8-bfdd-4873-ace1-5940b32ec132" providerId="ADAL" clId="{5F37AC94-1A94-354C-8DCC-F67062ADAD3A}" dt="2020-11-12T09:57:55.199" v="325" actId="478"/>
          <ac:spMkLst>
            <pc:docMk/>
            <pc:sldMk cId="2465175211" sldId="317"/>
            <ac:spMk id="19" creationId="{3BFBE4CE-31AC-BE48-A37C-98AD6775BA43}"/>
          </ac:spMkLst>
        </pc:spChg>
        <pc:spChg chg="add del mod">
          <ac:chgData name="#BRENT KUAN JIA YU#" userId="75623da8-bfdd-4873-ace1-5940b32ec132" providerId="ADAL" clId="{5F37AC94-1A94-354C-8DCC-F67062ADAD3A}" dt="2020-11-12T09:59:30.948" v="364" actId="478"/>
          <ac:spMkLst>
            <pc:docMk/>
            <pc:sldMk cId="2465175211" sldId="317"/>
            <ac:spMk id="20" creationId="{FBCAC509-E504-5D43-A9A9-C89090712B68}"/>
          </ac:spMkLst>
        </pc:spChg>
        <pc:spChg chg="add mod">
          <ac:chgData name="#BRENT KUAN JIA YU#" userId="75623da8-bfdd-4873-ace1-5940b32ec132" providerId="ADAL" clId="{5F37AC94-1A94-354C-8DCC-F67062ADAD3A}" dt="2020-11-12T10:05:02.262" v="446" actId="108"/>
          <ac:spMkLst>
            <pc:docMk/>
            <pc:sldMk cId="2465175211" sldId="317"/>
            <ac:spMk id="21" creationId="{5A6F8C74-00B9-9F4C-B917-FC220191DCBE}"/>
          </ac:spMkLst>
        </pc:spChg>
        <pc:picChg chg="mod">
          <ac:chgData name="#BRENT KUAN JIA YU#" userId="75623da8-bfdd-4873-ace1-5940b32ec132" providerId="ADAL" clId="{5F37AC94-1A94-354C-8DCC-F67062ADAD3A}" dt="2020-11-12T09:58:41.660" v="363" actId="1076"/>
          <ac:picMkLst>
            <pc:docMk/>
            <pc:sldMk cId="2465175211" sldId="317"/>
            <ac:picMk id="6" creationId="{7E5E5DF6-5F42-CC4B-858D-9C0247C3B619}"/>
          </ac:picMkLst>
        </pc:picChg>
        <pc:picChg chg="add del mod">
          <ac:chgData name="#BRENT KUAN JIA YU#" userId="75623da8-bfdd-4873-ace1-5940b32ec132" providerId="ADAL" clId="{5F37AC94-1A94-354C-8DCC-F67062ADAD3A}" dt="2020-11-12T09:58:41.660" v="363" actId="1076"/>
          <ac:picMkLst>
            <pc:docMk/>
            <pc:sldMk cId="2465175211" sldId="317"/>
            <ac:picMk id="8" creationId="{46541A9D-534C-B94D-90E4-CC71B7B7D5C3}"/>
          </ac:picMkLst>
        </pc:picChg>
        <pc:picChg chg="add mod">
          <ac:chgData name="#BRENT KUAN JIA YU#" userId="75623da8-bfdd-4873-ace1-5940b32ec132" providerId="ADAL" clId="{5F37AC94-1A94-354C-8DCC-F67062ADAD3A}" dt="2020-11-12T09:58:41.660" v="363" actId="1076"/>
          <ac:picMkLst>
            <pc:docMk/>
            <pc:sldMk cId="2465175211" sldId="317"/>
            <ac:picMk id="13" creationId="{E6C58D5F-7A16-5D41-99D1-B20EF430FF8A}"/>
          </ac:picMkLst>
        </pc:picChg>
      </pc:sldChg>
    </pc:docChg>
  </pc:docChgLst>
  <pc:docChgLst>
    <pc:chgData name="#ERICSON THIANG SOON YAO#" userId="S::ethiang001@e.ntu.edu.sg::be3c10c2-8023-4b3b-b4cd-d3d159b10252" providerId="AD" clId="Web-{E2DB2F67-8CD6-9217-1736-3235525EDDA3}"/>
    <pc:docChg chg="modSld">
      <pc:chgData name="#ERICSON THIANG SOON YAO#" userId="S::ethiang001@e.ntu.edu.sg::be3c10c2-8023-4b3b-b4cd-d3d159b10252" providerId="AD" clId="Web-{E2DB2F67-8CD6-9217-1736-3235525EDDA3}" dt="2020-11-12T10:05:10.811" v="20"/>
      <pc:docMkLst>
        <pc:docMk/>
      </pc:docMkLst>
      <pc:sldChg chg="addSp delSp modSp">
        <pc:chgData name="#ERICSON THIANG SOON YAO#" userId="S::ethiang001@e.ntu.edu.sg::be3c10c2-8023-4b3b-b4cd-d3d159b10252" providerId="AD" clId="Web-{E2DB2F67-8CD6-9217-1736-3235525EDDA3}" dt="2020-11-12T10:05:10.811" v="20"/>
        <pc:sldMkLst>
          <pc:docMk/>
          <pc:sldMk cId="325107706" sldId="318"/>
        </pc:sldMkLst>
        <pc:spChg chg="del">
          <ac:chgData name="#ERICSON THIANG SOON YAO#" userId="S::ethiang001@e.ntu.edu.sg::be3c10c2-8023-4b3b-b4cd-d3d159b10252" providerId="AD" clId="Web-{E2DB2F67-8CD6-9217-1736-3235525EDDA3}" dt="2020-11-12T10:02:11.497" v="2"/>
          <ac:spMkLst>
            <pc:docMk/>
            <pc:sldMk cId="325107706" sldId="318"/>
            <ac:spMk id="2" creationId="{C17FCE5F-A766-4527-8D0F-FC15EC95F7C3}"/>
          </ac:spMkLst>
        </pc:spChg>
        <pc:spChg chg="mod">
          <ac:chgData name="#ERICSON THIANG SOON YAO#" userId="S::ethiang001@e.ntu.edu.sg::be3c10c2-8023-4b3b-b4cd-d3d159b10252" providerId="AD" clId="Web-{E2DB2F67-8CD6-9217-1736-3235525EDDA3}" dt="2020-11-12T10:05:10.811" v="20"/>
          <ac:spMkLst>
            <pc:docMk/>
            <pc:sldMk cId="325107706" sldId="318"/>
            <ac:spMk id="6" creationId="{99E6B6DE-A6F8-4F04-AA7C-FBBBDAFCAE23}"/>
          </ac:spMkLst>
        </pc:spChg>
        <pc:spChg chg="del">
          <ac:chgData name="#ERICSON THIANG SOON YAO#" userId="S::ethiang001@e.ntu.edu.sg::be3c10c2-8023-4b3b-b4cd-d3d159b10252" providerId="AD" clId="Web-{E2DB2F67-8CD6-9217-1736-3235525EDDA3}" dt="2020-11-12T10:02:17.513" v="5"/>
          <ac:spMkLst>
            <pc:docMk/>
            <pc:sldMk cId="325107706" sldId="318"/>
            <ac:spMk id="17" creationId="{45431BA5-3137-4A61-B704-B063A411EA50}"/>
          </ac:spMkLst>
        </pc:spChg>
        <pc:graphicFrameChg chg="add mod modGraphic">
          <ac:chgData name="#ERICSON THIANG SOON YAO#" userId="S::ethiang001@e.ntu.edu.sg::be3c10c2-8023-4b3b-b4cd-d3d159b10252" providerId="AD" clId="Web-{E2DB2F67-8CD6-9217-1736-3235525EDDA3}" dt="2020-11-12T10:05:06.498" v="19" actId="20577"/>
          <ac:graphicFrameMkLst>
            <pc:docMk/>
            <pc:sldMk cId="325107706" sldId="318"/>
            <ac:graphicFrameMk id="4" creationId="{588C24A0-2D84-4149-B747-B6A239886B88}"/>
          </ac:graphicFrameMkLst>
        </pc:graphicFrameChg>
        <pc:cxnChg chg="del">
          <ac:chgData name="#ERICSON THIANG SOON YAO#" userId="S::ethiang001@e.ntu.edu.sg::be3c10c2-8023-4b3b-b4cd-d3d159b10252" providerId="AD" clId="Web-{E2DB2F67-8CD6-9217-1736-3235525EDDA3}" dt="2020-11-12T10:02:11.497" v="1"/>
          <ac:cxnSpMkLst>
            <pc:docMk/>
            <pc:sldMk cId="325107706" sldId="318"/>
            <ac:cxnSpMk id="3" creationId="{D545646E-15FA-42E4-9BEE-7DBC6B8B9F1C}"/>
          </ac:cxnSpMkLst>
        </pc:cxnChg>
        <pc:cxnChg chg="del">
          <ac:chgData name="#ERICSON THIANG SOON YAO#" userId="S::ethiang001@e.ntu.edu.sg::be3c10c2-8023-4b3b-b4cd-d3d159b10252" providerId="AD" clId="Web-{E2DB2F67-8CD6-9217-1736-3235525EDDA3}" dt="2020-11-12T10:02:11.497" v="0"/>
          <ac:cxnSpMkLst>
            <pc:docMk/>
            <pc:sldMk cId="325107706" sldId="318"/>
            <ac:cxnSpMk id="7" creationId="{39BF64AA-B647-457F-911C-EFD8A1DF7AAE}"/>
          </ac:cxnSpMkLst>
        </pc:cxnChg>
        <pc:cxnChg chg="del">
          <ac:chgData name="#ERICSON THIANG SOON YAO#" userId="S::ethiang001@e.ntu.edu.sg::be3c10c2-8023-4b3b-b4cd-d3d159b10252" providerId="AD" clId="Web-{E2DB2F67-8CD6-9217-1736-3235525EDDA3}" dt="2020-11-12T10:02:17.513" v="4"/>
          <ac:cxnSpMkLst>
            <pc:docMk/>
            <pc:sldMk cId="325107706" sldId="318"/>
            <ac:cxnSpMk id="8" creationId="{FA6E27D2-1CCA-4CDD-BF50-E92CD7DF82D9}"/>
          </ac:cxnSpMkLst>
        </pc:cxnChg>
        <pc:cxnChg chg="del">
          <ac:chgData name="#ERICSON THIANG SOON YAO#" userId="S::ethiang001@e.ntu.edu.sg::be3c10c2-8023-4b3b-b4cd-d3d159b10252" providerId="AD" clId="Web-{E2DB2F67-8CD6-9217-1736-3235525EDDA3}" dt="2020-11-12T10:02:17.513" v="3"/>
          <ac:cxnSpMkLst>
            <pc:docMk/>
            <pc:sldMk cId="325107706" sldId="318"/>
            <ac:cxnSpMk id="10" creationId="{AA422004-AA54-4DBF-94EF-99CE65A82715}"/>
          </ac:cxnSpMkLst>
        </pc:cxnChg>
      </pc:sldChg>
    </pc:docChg>
  </pc:docChgLst>
  <pc:docChgLst>
    <pc:chgData name="#LIM YU BIN#" userId="4409f0cb-b168-41dd-87e7-59bba671de80" providerId="ADAL" clId="{040F136C-7804-4CE2-B737-9D455BC8F828}"/>
    <pc:docChg chg="undo custSel addSld delSld modSld sldOrd">
      <pc:chgData name="#LIM YU BIN#" userId="4409f0cb-b168-41dd-87e7-59bba671de80" providerId="ADAL" clId="{040F136C-7804-4CE2-B737-9D455BC8F828}" dt="2020-11-22T08:16:07.543" v="5763" actId="2696"/>
      <pc:docMkLst>
        <pc:docMk/>
      </pc:docMkLst>
      <pc:sldChg chg="addSp delSp modSp">
        <pc:chgData name="#LIM YU BIN#" userId="4409f0cb-b168-41dd-87e7-59bba671de80" providerId="ADAL" clId="{040F136C-7804-4CE2-B737-9D455BC8F828}" dt="2020-11-22T06:15:08.737" v="5703" actId="2711"/>
        <pc:sldMkLst>
          <pc:docMk/>
          <pc:sldMk cId="0" sldId="256"/>
        </pc:sldMkLst>
        <pc:spChg chg="add del mod">
          <ac:chgData name="#LIM YU BIN#" userId="4409f0cb-b168-41dd-87e7-59bba671de80" providerId="ADAL" clId="{040F136C-7804-4CE2-B737-9D455BC8F828}" dt="2020-11-22T06:10:45.523" v="5621"/>
          <ac:spMkLst>
            <pc:docMk/>
            <pc:sldMk cId="0" sldId="256"/>
            <ac:spMk id="2" creationId="{8CEBF883-6349-42FD-A73A-0FAC9F36CE82}"/>
          </ac:spMkLst>
        </pc:spChg>
        <pc:spChg chg="add del">
          <ac:chgData name="#LIM YU BIN#" userId="4409f0cb-b168-41dd-87e7-59bba671de80" providerId="ADAL" clId="{040F136C-7804-4CE2-B737-9D455BC8F828}" dt="2020-11-22T06:10:48.304" v="5623"/>
          <ac:spMkLst>
            <pc:docMk/>
            <pc:sldMk cId="0" sldId="256"/>
            <ac:spMk id="3" creationId="{4C703D23-F1EB-46BC-9A6B-81CC22BED23F}"/>
          </ac:spMkLst>
        </pc:spChg>
        <pc:spChg chg="add mod">
          <ac:chgData name="#LIM YU BIN#" userId="4409f0cb-b168-41dd-87e7-59bba671de80" providerId="ADAL" clId="{040F136C-7804-4CE2-B737-9D455BC8F828}" dt="2020-11-22T06:15:08.737" v="5703" actId="2711"/>
          <ac:spMkLst>
            <pc:docMk/>
            <pc:sldMk cId="0" sldId="256"/>
            <ac:spMk id="5" creationId="{4CEE54DD-60E6-4B5D-AA83-68772074E4F7}"/>
          </ac:spMkLst>
        </pc:spChg>
        <pc:spChg chg="add del mod">
          <ac:chgData name="#LIM YU BIN#" userId="4409f0cb-b168-41dd-87e7-59bba671de80" providerId="ADAL" clId="{040F136C-7804-4CE2-B737-9D455BC8F828}" dt="2020-11-22T06:13:56.238" v="5691"/>
          <ac:spMkLst>
            <pc:docMk/>
            <pc:sldMk cId="0" sldId="256"/>
            <ac:spMk id="6" creationId="{7B89B9BB-AD76-4CF3-A792-F10E0C892729}"/>
          </ac:spMkLst>
        </pc:spChg>
        <pc:spChg chg="mod">
          <ac:chgData name="#LIM YU BIN#" userId="4409f0cb-b168-41dd-87e7-59bba671de80" providerId="ADAL" clId="{040F136C-7804-4CE2-B737-9D455BC8F828}" dt="2020-11-22T06:12:09.205" v="5649" actId="14100"/>
          <ac:spMkLst>
            <pc:docMk/>
            <pc:sldMk cId="0" sldId="256"/>
            <ac:spMk id="270" creationId="{00000000-0000-0000-0000-000000000000}"/>
          </ac:spMkLst>
        </pc:spChg>
        <pc:graphicFrameChg chg="add del">
          <ac:chgData name="#LIM YU BIN#" userId="4409f0cb-b168-41dd-87e7-59bba671de80" providerId="ADAL" clId="{040F136C-7804-4CE2-B737-9D455BC8F828}" dt="2020-11-22T06:11:31.603" v="5633"/>
          <ac:graphicFrameMkLst>
            <pc:docMk/>
            <pc:sldMk cId="0" sldId="256"/>
            <ac:graphicFrameMk id="4" creationId="{254011D6-AEB7-43AC-80EA-483219047935}"/>
          </ac:graphicFrameMkLst>
        </pc:graphicFrameChg>
        <pc:graphicFrameChg chg="add del mod">
          <ac:chgData name="#LIM YU BIN#" userId="4409f0cb-b168-41dd-87e7-59bba671de80" providerId="ADAL" clId="{040F136C-7804-4CE2-B737-9D455BC8F828}" dt="2020-11-22T06:13:56.238" v="5689" actId="478"/>
          <ac:graphicFrameMkLst>
            <pc:docMk/>
            <pc:sldMk cId="0" sldId="256"/>
            <ac:graphicFrameMk id="7" creationId="{CE26A211-0AA0-42AE-A075-E9B6EA31B961}"/>
          </ac:graphicFrameMkLst>
        </pc:graphicFrameChg>
      </pc:sldChg>
      <pc:sldChg chg="del">
        <pc:chgData name="#LIM YU BIN#" userId="4409f0cb-b168-41dd-87e7-59bba671de80" providerId="ADAL" clId="{040F136C-7804-4CE2-B737-9D455BC8F828}" dt="2020-11-22T08:15:49.847" v="5704" actId="2696"/>
        <pc:sldMkLst>
          <pc:docMk/>
          <pc:sldMk cId="0" sldId="261"/>
        </pc:sldMkLst>
      </pc:sldChg>
      <pc:sldChg chg="addSp delSp modSp">
        <pc:chgData name="#LIM YU BIN#" userId="4409f0cb-b168-41dd-87e7-59bba671de80" providerId="ADAL" clId="{040F136C-7804-4CE2-B737-9D455BC8F828}" dt="2020-11-22T02:04:38.750" v="3777" actId="1076"/>
        <pc:sldMkLst>
          <pc:docMk/>
          <pc:sldMk cId="0" sldId="265"/>
        </pc:sldMkLst>
        <pc:spChg chg="add del">
          <ac:chgData name="#LIM YU BIN#" userId="4409f0cb-b168-41dd-87e7-59bba671de80" providerId="ADAL" clId="{040F136C-7804-4CE2-B737-9D455BC8F828}" dt="2020-11-22T02:04:36.457" v="3776"/>
          <ac:spMkLst>
            <pc:docMk/>
            <pc:sldMk cId="0" sldId="265"/>
            <ac:spMk id="3" creationId="{530F7C04-25BA-4399-BD91-81B8A3744B81}"/>
          </ac:spMkLst>
        </pc:spChg>
        <pc:picChg chg="mod">
          <ac:chgData name="#LIM YU BIN#" userId="4409f0cb-b168-41dd-87e7-59bba671de80" providerId="ADAL" clId="{040F136C-7804-4CE2-B737-9D455BC8F828}" dt="2020-11-22T02:04:38.750" v="3777" actId="1076"/>
          <ac:picMkLst>
            <pc:docMk/>
            <pc:sldMk cId="0" sldId="265"/>
            <ac:picMk id="33" creationId="{F0AEB929-5C2E-47CF-9C45-156099A8AAF5}"/>
          </ac:picMkLst>
        </pc:picChg>
      </pc:sldChg>
      <pc:sldChg chg="del">
        <pc:chgData name="#LIM YU BIN#" userId="4409f0cb-b168-41dd-87e7-59bba671de80" providerId="ADAL" clId="{040F136C-7804-4CE2-B737-9D455BC8F828}" dt="2020-11-22T08:15:49.933" v="5706" actId="2696"/>
        <pc:sldMkLst>
          <pc:docMk/>
          <pc:sldMk cId="0" sldId="270"/>
        </pc:sldMkLst>
      </pc:sldChg>
      <pc:sldChg chg="del">
        <pc:chgData name="#LIM YU BIN#" userId="4409f0cb-b168-41dd-87e7-59bba671de80" providerId="ADAL" clId="{040F136C-7804-4CE2-B737-9D455BC8F828}" dt="2020-11-22T08:15:49.972" v="5707" actId="2696"/>
        <pc:sldMkLst>
          <pc:docMk/>
          <pc:sldMk cId="0" sldId="271"/>
        </pc:sldMkLst>
      </pc:sldChg>
      <pc:sldChg chg="del">
        <pc:chgData name="#LIM YU BIN#" userId="4409f0cb-b168-41dd-87e7-59bba671de80" providerId="ADAL" clId="{040F136C-7804-4CE2-B737-9D455BC8F828}" dt="2020-11-22T08:15:50.068" v="5709" actId="2696"/>
        <pc:sldMkLst>
          <pc:docMk/>
          <pc:sldMk cId="0" sldId="272"/>
        </pc:sldMkLst>
      </pc:sldChg>
      <pc:sldChg chg="del">
        <pc:chgData name="#LIM YU BIN#" userId="4409f0cb-b168-41dd-87e7-59bba671de80" providerId="ADAL" clId="{040F136C-7804-4CE2-B737-9D455BC8F828}" dt="2020-11-22T08:15:50.185" v="5710" actId="2696"/>
        <pc:sldMkLst>
          <pc:docMk/>
          <pc:sldMk cId="0" sldId="273"/>
        </pc:sldMkLst>
      </pc:sldChg>
      <pc:sldChg chg="del">
        <pc:chgData name="#LIM YU BIN#" userId="4409f0cb-b168-41dd-87e7-59bba671de80" providerId="ADAL" clId="{040F136C-7804-4CE2-B737-9D455BC8F828}" dt="2020-11-22T08:15:50.338" v="5712" actId="2696"/>
        <pc:sldMkLst>
          <pc:docMk/>
          <pc:sldMk cId="0" sldId="274"/>
        </pc:sldMkLst>
      </pc:sldChg>
      <pc:sldChg chg="del">
        <pc:chgData name="#LIM YU BIN#" userId="4409f0cb-b168-41dd-87e7-59bba671de80" providerId="ADAL" clId="{040F136C-7804-4CE2-B737-9D455BC8F828}" dt="2020-11-22T08:15:50.392" v="5713" actId="2696"/>
        <pc:sldMkLst>
          <pc:docMk/>
          <pc:sldMk cId="0" sldId="275"/>
        </pc:sldMkLst>
      </pc:sldChg>
      <pc:sldChg chg="del">
        <pc:chgData name="#LIM YU BIN#" userId="4409f0cb-b168-41dd-87e7-59bba671de80" providerId="ADAL" clId="{040F136C-7804-4CE2-B737-9D455BC8F828}" dt="2020-11-22T08:15:50.456" v="5715" actId="2696"/>
        <pc:sldMkLst>
          <pc:docMk/>
          <pc:sldMk cId="0" sldId="276"/>
        </pc:sldMkLst>
      </pc:sldChg>
      <pc:sldChg chg="del">
        <pc:chgData name="#LIM YU BIN#" userId="4409f0cb-b168-41dd-87e7-59bba671de80" providerId="ADAL" clId="{040F136C-7804-4CE2-B737-9D455BC8F828}" dt="2020-11-22T08:15:50.504" v="5717" actId="2696"/>
        <pc:sldMkLst>
          <pc:docMk/>
          <pc:sldMk cId="0" sldId="277"/>
        </pc:sldMkLst>
      </pc:sldChg>
      <pc:sldChg chg="del">
        <pc:chgData name="#LIM YU BIN#" userId="4409f0cb-b168-41dd-87e7-59bba671de80" providerId="ADAL" clId="{040F136C-7804-4CE2-B737-9D455BC8F828}" dt="2020-11-22T08:15:50.666" v="5720" actId="2696"/>
        <pc:sldMkLst>
          <pc:docMk/>
          <pc:sldMk cId="0" sldId="279"/>
        </pc:sldMkLst>
      </pc:sldChg>
      <pc:sldChg chg="del">
        <pc:chgData name="#LIM YU BIN#" userId="4409f0cb-b168-41dd-87e7-59bba671de80" providerId="ADAL" clId="{040F136C-7804-4CE2-B737-9D455BC8F828}" dt="2020-11-22T08:15:50.768" v="5722" actId="2696"/>
        <pc:sldMkLst>
          <pc:docMk/>
          <pc:sldMk cId="0" sldId="280"/>
        </pc:sldMkLst>
      </pc:sldChg>
      <pc:sldChg chg="del">
        <pc:chgData name="#LIM YU BIN#" userId="4409f0cb-b168-41dd-87e7-59bba671de80" providerId="ADAL" clId="{040F136C-7804-4CE2-B737-9D455BC8F828}" dt="2020-11-22T08:15:50.877" v="5724" actId="2696"/>
        <pc:sldMkLst>
          <pc:docMk/>
          <pc:sldMk cId="0" sldId="281"/>
        </pc:sldMkLst>
      </pc:sldChg>
      <pc:sldChg chg="del">
        <pc:chgData name="#LIM YU BIN#" userId="4409f0cb-b168-41dd-87e7-59bba671de80" providerId="ADAL" clId="{040F136C-7804-4CE2-B737-9D455BC8F828}" dt="2020-11-22T08:15:51.028" v="5726" actId="2696"/>
        <pc:sldMkLst>
          <pc:docMk/>
          <pc:sldMk cId="0" sldId="282"/>
        </pc:sldMkLst>
      </pc:sldChg>
      <pc:sldChg chg="del">
        <pc:chgData name="#LIM YU BIN#" userId="4409f0cb-b168-41dd-87e7-59bba671de80" providerId="ADAL" clId="{040F136C-7804-4CE2-B737-9D455BC8F828}" dt="2020-11-22T08:15:51.129" v="5728" actId="2696"/>
        <pc:sldMkLst>
          <pc:docMk/>
          <pc:sldMk cId="0" sldId="283"/>
        </pc:sldMkLst>
      </pc:sldChg>
      <pc:sldChg chg="del">
        <pc:chgData name="#LIM YU BIN#" userId="4409f0cb-b168-41dd-87e7-59bba671de80" providerId="ADAL" clId="{040F136C-7804-4CE2-B737-9D455BC8F828}" dt="2020-11-22T08:15:51.201" v="5730" actId="2696"/>
        <pc:sldMkLst>
          <pc:docMk/>
          <pc:sldMk cId="0" sldId="284"/>
        </pc:sldMkLst>
      </pc:sldChg>
      <pc:sldChg chg="del">
        <pc:chgData name="#LIM YU BIN#" userId="4409f0cb-b168-41dd-87e7-59bba671de80" providerId="ADAL" clId="{040F136C-7804-4CE2-B737-9D455BC8F828}" dt="2020-11-22T08:15:51.283" v="5732" actId="2696"/>
        <pc:sldMkLst>
          <pc:docMk/>
          <pc:sldMk cId="0" sldId="285"/>
        </pc:sldMkLst>
      </pc:sldChg>
      <pc:sldChg chg="del">
        <pc:chgData name="#LIM YU BIN#" userId="4409f0cb-b168-41dd-87e7-59bba671de80" providerId="ADAL" clId="{040F136C-7804-4CE2-B737-9D455BC8F828}" dt="2020-11-22T08:15:51.357" v="5734" actId="2696"/>
        <pc:sldMkLst>
          <pc:docMk/>
          <pc:sldMk cId="0" sldId="286"/>
        </pc:sldMkLst>
      </pc:sldChg>
      <pc:sldChg chg="del">
        <pc:chgData name="#LIM YU BIN#" userId="4409f0cb-b168-41dd-87e7-59bba671de80" providerId="ADAL" clId="{040F136C-7804-4CE2-B737-9D455BC8F828}" dt="2020-11-22T08:15:51.421" v="5736" actId="2696"/>
        <pc:sldMkLst>
          <pc:docMk/>
          <pc:sldMk cId="0" sldId="287"/>
        </pc:sldMkLst>
      </pc:sldChg>
      <pc:sldChg chg="del">
        <pc:chgData name="#LIM YU BIN#" userId="4409f0cb-b168-41dd-87e7-59bba671de80" providerId="ADAL" clId="{040F136C-7804-4CE2-B737-9D455BC8F828}" dt="2020-11-22T08:15:51.576" v="5738" actId="2696"/>
        <pc:sldMkLst>
          <pc:docMk/>
          <pc:sldMk cId="0" sldId="288"/>
        </pc:sldMkLst>
      </pc:sldChg>
      <pc:sldChg chg="del">
        <pc:chgData name="#LIM YU BIN#" userId="4409f0cb-b168-41dd-87e7-59bba671de80" providerId="ADAL" clId="{040F136C-7804-4CE2-B737-9D455BC8F828}" dt="2020-11-22T08:15:51.700" v="5740" actId="2696"/>
        <pc:sldMkLst>
          <pc:docMk/>
          <pc:sldMk cId="0" sldId="289"/>
        </pc:sldMkLst>
      </pc:sldChg>
      <pc:sldChg chg="del">
        <pc:chgData name="#LIM YU BIN#" userId="4409f0cb-b168-41dd-87e7-59bba671de80" providerId="ADAL" clId="{040F136C-7804-4CE2-B737-9D455BC8F828}" dt="2020-11-22T08:16:02.747" v="5742" actId="2696"/>
        <pc:sldMkLst>
          <pc:docMk/>
          <pc:sldMk cId="0" sldId="291"/>
        </pc:sldMkLst>
      </pc:sldChg>
      <pc:sldChg chg="del">
        <pc:chgData name="#LIM YU BIN#" userId="4409f0cb-b168-41dd-87e7-59bba671de80" providerId="ADAL" clId="{040F136C-7804-4CE2-B737-9D455BC8F828}" dt="2020-11-22T08:16:03.204" v="5744" actId="2696"/>
        <pc:sldMkLst>
          <pc:docMk/>
          <pc:sldMk cId="0" sldId="292"/>
        </pc:sldMkLst>
      </pc:sldChg>
      <pc:sldChg chg="del">
        <pc:chgData name="#LIM YU BIN#" userId="4409f0cb-b168-41dd-87e7-59bba671de80" providerId="ADAL" clId="{040F136C-7804-4CE2-B737-9D455BC8F828}" dt="2020-11-22T08:16:03.246" v="5746" actId="2696"/>
        <pc:sldMkLst>
          <pc:docMk/>
          <pc:sldMk cId="0" sldId="293"/>
        </pc:sldMkLst>
      </pc:sldChg>
      <pc:sldChg chg="del">
        <pc:chgData name="#LIM YU BIN#" userId="4409f0cb-b168-41dd-87e7-59bba671de80" providerId="ADAL" clId="{040F136C-7804-4CE2-B737-9D455BC8F828}" dt="2020-11-22T08:16:03.430" v="5747" actId="2696"/>
        <pc:sldMkLst>
          <pc:docMk/>
          <pc:sldMk cId="0" sldId="294"/>
        </pc:sldMkLst>
      </pc:sldChg>
      <pc:sldChg chg="del">
        <pc:chgData name="#LIM YU BIN#" userId="4409f0cb-b168-41dd-87e7-59bba671de80" providerId="ADAL" clId="{040F136C-7804-4CE2-B737-9D455BC8F828}" dt="2020-11-22T08:16:03.520" v="5748" actId="2696"/>
        <pc:sldMkLst>
          <pc:docMk/>
          <pc:sldMk cId="0" sldId="295"/>
        </pc:sldMkLst>
      </pc:sldChg>
      <pc:sldChg chg="del">
        <pc:chgData name="#LIM YU BIN#" userId="4409f0cb-b168-41dd-87e7-59bba671de80" providerId="ADAL" clId="{040F136C-7804-4CE2-B737-9D455BC8F828}" dt="2020-11-22T08:16:04.571" v="5749" actId="2696"/>
        <pc:sldMkLst>
          <pc:docMk/>
          <pc:sldMk cId="0" sldId="296"/>
        </pc:sldMkLst>
      </pc:sldChg>
      <pc:sldChg chg="del">
        <pc:chgData name="#LIM YU BIN#" userId="4409f0cb-b168-41dd-87e7-59bba671de80" providerId="ADAL" clId="{040F136C-7804-4CE2-B737-9D455BC8F828}" dt="2020-11-22T08:16:05.761" v="5750" actId="2696"/>
        <pc:sldMkLst>
          <pc:docMk/>
          <pc:sldMk cId="0" sldId="297"/>
        </pc:sldMkLst>
      </pc:sldChg>
      <pc:sldChg chg="addSp delSp del">
        <pc:chgData name="#LIM YU BIN#" userId="4409f0cb-b168-41dd-87e7-59bba671de80" providerId="ADAL" clId="{040F136C-7804-4CE2-B737-9D455BC8F828}" dt="2020-11-22T08:16:05.945" v="5751" actId="2696"/>
        <pc:sldMkLst>
          <pc:docMk/>
          <pc:sldMk cId="0" sldId="298"/>
        </pc:sldMkLst>
        <pc:grpChg chg="add">
          <ac:chgData name="#LIM YU BIN#" userId="4409f0cb-b168-41dd-87e7-59bba671de80" providerId="ADAL" clId="{040F136C-7804-4CE2-B737-9D455BC8F828}" dt="2020-11-22T02:51:55.490" v="5421"/>
          <ac:grpSpMkLst>
            <pc:docMk/>
            <pc:sldMk cId="0" sldId="298"/>
            <ac:grpSpMk id="425" creationId="{77C45089-D383-4400-A15F-4C66818E2BB4}"/>
          </ac:grpSpMkLst>
        </pc:grpChg>
        <pc:grpChg chg="del">
          <ac:chgData name="#LIM YU BIN#" userId="4409f0cb-b168-41dd-87e7-59bba671de80" providerId="ADAL" clId="{040F136C-7804-4CE2-B737-9D455BC8F828}" dt="2020-11-22T02:51:50.105" v="5420"/>
          <ac:grpSpMkLst>
            <pc:docMk/>
            <pc:sldMk cId="0" sldId="298"/>
            <ac:grpSpMk id="9138" creationId="{00000000-0000-0000-0000-000000000000}"/>
          </ac:grpSpMkLst>
        </pc:grpChg>
      </pc:sldChg>
      <pc:sldChg chg="del">
        <pc:chgData name="#LIM YU BIN#" userId="4409f0cb-b168-41dd-87e7-59bba671de80" providerId="ADAL" clId="{040F136C-7804-4CE2-B737-9D455BC8F828}" dt="2020-11-22T08:16:06.060" v="5752" actId="2696"/>
        <pc:sldMkLst>
          <pc:docMk/>
          <pc:sldMk cId="0" sldId="299"/>
        </pc:sldMkLst>
      </pc:sldChg>
      <pc:sldChg chg="del">
        <pc:chgData name="#LIM YU BIN#" userId="4409f0cb-b168-41dd-87e7-59bba671de80" providerId="ADAL" clId="{040F136C-7804-4CE2-B737-9D455BC8F828}" dt="2020-11-22T08:16:06.204" v="5753" actId="2696"/>
        <pc:sldMkLst>
          <pc:docMk/>
          <pc:sldMk cId="0" sldId="300"/>
        </pc:sldMkLst>
      </pc:sldChg>
      <pc:sldChg chg="del">
        <pc:chgData name="#LIM YU BIN#" userId="4409f0cb-b168-41dd-87e7-59bba671de80" providerId="ADAL" clId="{040F136C-7804-4CE2-B737-9D455BC8F828}" dt="2020-11-22T08:16:06.339" v="5754" actId="2696"/>
        <pc:sldMkLst>
          <pc:docMk/>
          <pc:sldMk cId="0" sldId="301"/>
        </pc:sldMkLst>
      </pc:sldChg>
      <pc:sldChg chg="del">
        <pc:chgData name="#LIM YU BIN#" userId="4409f0cb-b168-41dd-87e7-59bba671de80" providerId="ADAL" clId="{040F136C-7804-4CE2-B737-9D455BC8F828}" dt="2020-11-22T08:16:06.494" v="5755" actId="2696"/>
        <pc:sldMkLst>
          <pc:docMk/>
          <pc:sldMk cId="0" sldId="302"/>
        </pc:sldMkLst>
      </pc:sldChg>
      <pc:sldChg chg="del">
        <pc:chgData name="#LIM YU BIN#" userId="4409f0cb-b168-41dd-87e7-59bba671de80" providerId="ADAL" clId="{040F136C-7804-4CE2-B737-9D455BC8F828}" dt="2020-11-22T08:16:06.672" v="5756" actId="2696"/>
        <pc:sldMkLst>
          <pc:docMk/>
          <pc:sldMk cId="0" sldId="303"/>
        </pc:sldMkLst>
      </pc:sldChg>
      <pc:sldChg chg="del">
        <pc:chgData name="#LIM YU BIN#" userId="4409f0cb-b168-41dd-87e7-59bba671de80" providerId="ADAL" clId="{040F136C-7804-4CE2-B737-9D455BC8F828}" dt="2020-11-22T08:16:06.892" v="5757" actId="2696"/>
        <pc:sldMkLst>
          <pc:docMk/>
          <pc:sldMk cId="0" sldId="304"/>
        </pc:sldMkLst>
      </pc:sldChg>
      <pc:sldChg chg="del">
        <pc:chgData name="#LIM YU BIN#" userId="4409f0cb-b168-41dd-87e7-59bba671de80" providerId="ADAL" clId="{040F136C-7804-4CE2-B737-9D455BC8F828}" dt="2020-11-22T08:16:07.088" v="5758" actId="2696"/>
        <pc:sldMkLst>
          <pc:docMk/>
          <pc:sldMk cId="0" sldId="305"/>
        </pc:sldMkLst>
      </pc:sldChg>
      <pc:sldChg chg="del">
        <pc:chgData name="#LIM YU BIN#" userId="4409f0cb-b168-41dd-87e7-59bba671de80" providerId="ADAL" clId="{040F136C-7804-4CE2-B737-9D455BC8F828}" dt="2020-11-22T08:16:07.245" v="5759" actId="2696"/>
        <pc:sldMkLst>
          <pc:docMk/>
          <pc:sldMk cId="0" sldId="306"/>
        </pc:sldMkLst>
      </pc:sldChg>
      <pc:sldChg chg="del">
        <pc:chgData name="#LIM YU BIN#" userId="4409f0cb-b168-41dd-87e7-59bba671de80" providerId="ADAL" clId="{040F136C-7804-4CE2-B737-9D455BC8F828}" dt="2020-11-22T08:16:07.360" v="5760" actId="2696"/>
        <pc:sldMkLst>
          <pc:docMk/>
          <pc:sldMk cId="0" sldId="307"/>
        </pc:sldMkLst>
      </pc:sldChg>
      <pc:sldChg chg="del">
        <pc:chgData name="#LIM YU BIN#" userId="4409f0cb-b168-41dd-87e7-59bba671de80" providerId="ADAL" clId="{040F136C-7804-4CE2-B737-9D455BC8F828}" dt="2020-11-22T08:16:07.458" v="5761" actId="2696"/>
        <pc:sldMkLst>
          <pc:docMk/>
          <pc:sldMk cId="0" sldId="308"/>
        </pc:sldMkLst>
      </pc:sldChg>
      <pc:sldChg chg="del">
        <pc:chgData name="#LIM YU BIN#" userId="4409f0cb-b168-41dd-87e7-59bba671de80" providerId="ADAL" clId="{040F136C-7804-4CE2-B737-9D455BC8F828}" dt="2020-11-22T08:16:07.540" v="5762" actId="2696"/>
        <pc:sldMkLst>
          <pc:docMk/>
          <pc:sldMk cId="0" sldId="309"/>
        </pc:sldMkLst>
      </pc:sldChg>
      <pc:sldChg chg="modSp">
        <pc:chgData name="#LIM YU BIN#" userId="4409f0cb-b168-41dd-87e7-59bba671de80" providerId="ADAL" clId="{040F136C-7804-4CE2-B737-9D455BC8F828}" dt="2020-11-22T01:13:05.911" v="2904" actId="1076"/>
        <pc:sldMkLst>
          <pc:docMk/>
          <pc:sldMk cId="1766901393" sldId="312"/>
        </pc:sldMkLst>
        <pc:spChg chg="mod">
          <ac:chgData name="#LIM YU BIN#" userId="4409f0cb-b168-41dd-87e7-59bba671de80" providerId="ADAL" clId="{040F136C-7804-4CE2-B737-9D455BC8F828}" dt="2020-11-22T01:13:05.911" v="2904" actId="1076"/>
          <ac:spMkLst>
            <pc:docMk/>
            <pc:sldMk cId="1766901393" sldId="312"/>
            <ac:spMk id="6" creationId="{99E6B6DE-A6F8-4F04-AA7C-FBBBDAFCAE23}"/>
          </ac:spMkLst>
        </pc:spChg>
      </pc:sldChg>
      <pc:sldChg chg="addSp delSp modSp del delAnim modAnim modNotesTx">
        <pc:chgData name="#LIM YU BIN#" userId="4409f0cb-b168-41dd-87e7-59bba671de80" providerId="ADAL" clId="{040F136C-7804-4CE2-B737-9D455BC8F828}" dt="2020-11-22T01:51:30.526" v="3526" actId="2696"/>
        <pc:sldMkLst>
          <pc:docMk/>
          <pc:sldMk cId="325107706" sldId="318"/>
        </pc:sldMkLst>
        <pc:spChg chg="add mod ord">
          <ac:chgData name="#LIM YU BIN#" userId="4409f0cb-b168-41dd-87e7-59bba671de80" providerId="ADAL" clId="{040F136C-7804-4CE2-B737-9D455BC8F828}" dt="2020-11-22T01:47:30.357" v="3349" actId="164"/>
          <ac:spMkLst>
            <pc:docMk/>
            <pc:sldMk cId="325107706" sldId="318"/>
            <ac:spMk id="2" creationId="{125A220E-6E1C-419B-82B5-8DBA9057842E}"/>
          </ac:spMkLst>
        </pc:spChg>
        <pc:spChg chg="mod">
          <ac:chgData name="#LIM YU BIN#" userId="4409f0cb-b168-41dd-87e7-59bba671de80" providerId="ADAL" clId="{040F136C-7804-4CE2-B737-9D455BC8F828}" dt="2020-11-22T01:33:43.324" v="3284" actId="208"/>
          <ac:spMkLst>
            <pc:docMk/>
            <pc:sldMk cId="325107706" sldId="318"/>
            <ac:spMk id="8" creationId="{338ABE1B-659A-4F3F-A9E9-4C130EE42870}"/>
          </ac:spMkLst>
        </pc:spChg>
        <pc:spChg chg="mod">
          <ac:chgData name="#LIM YU BIN#" userId="4409f0cb-b168-41dd-87e7-59bba671de80" providerId="ADAL" clId="{040F136C-7804-4CE2-B737-9D455BC8F828}" dt="2020-11-22T01:33:57.213" v="3288" actId="208"/>
          <ac:spMkLst>
            <pc:docMk/>
            <pc:sldMk cId="325107706" sldId="318"/>
            <ac:spMk id="11" creationId="{B50D87CD-D2C4-4EF8-9193-36D7DC5409DD}"/>
          </ac:spMkLst>
        </pc:spChg>
        <pc:spChg chg="mod">
          <ac:chgData name="#LIM YU BIN#" userId="4409f0cb-b168-41dd-87e7-59bba671de80" providerId="ADAL" clId="{040F136C-7804-4CE2-B737-9D455BC8F828}" dt="2020-11-22T01:34:04.063" v="3290" actId="208"/>
          <ac:spMkLst>
            <pc:docMk/>
            <pc:sldMk cId="325107706" sldId="318"/>
            <ac:spMk id="12" creationId="{C8BE012A-771E-4540-B4EF-2ECDD053077C}"/>
          </ac:spMkLst>
        </pc:spChg>
        <pc:spChg chg="mod">
          <ac:chgData name="#LIM YU BIN#" userId="4409f0cb-b168-41dd-87e7-59bba671de80" providerId="ADAL" clId="{040F136C-7804-4CE2-B737-9D455BC8F828}" dt="2020-11-22T01:33:50.346" v="3287" actId="208"/>
          <ac:spMkLst>
            <pc:docMk/>
            <pc:sldMk cId="325107706" sldId="318"/>
            <ac:spMk id="20" creationId="{B400FB99-752B-4075-9D90-77058226B4DD}"/>
          </ac:spMkLst>
        </pc:spChg>
        <pc:spChg chg="mod">
          <ac:chgData name="#LIM YU BIN#" userId="4409f0cb-b168-41dd-87e7-59bba671de80" providerId="ADAL" clId="{040F136C-7804-4CE2-B737-9D455BC8F828}" dt="2020-11-22T01:34:01.367" v="3289" actId="208"/>
          <ac:spMkLst>
            <pc:docMk/>
            <pc:sldMk cId="325107706" sldId="318"/>
            <ac:spMk id="23" creationId="{DBBCF90A-3D5D-4960-B9F5-4D4A890D2E72}"/>
          </ac:spMkLst>
        </pc:spChg>
        <pc:spChg chg="mod">
          <ac:chgData name="#LIM YU BIN#" userId="4409f0cb-b168-41dd-87e7-59bba671de80" providerId="ADAL" clId="{040F136C-7804-4CE2-B737-9D455BC8F828}" dt="2020-11-22T01:33:57.213" v="3288" actId="208"/>
          <ac:spMkLst>
            <pc:docMk/>
            <pc:sldMk cId="325107706" sldId="318"/>
            <ac:spMk id="24" creationId="{93532CC0-8E03-4018-9AA3-810251CCEE01}"/>
          </ac:spMkLst>
        </pc:spChg>
        <pc:spChg chg="mod">
          <ac:chgData name="#LIM YU BIN#" userId="4409f0cb-b168-41dd-87e7-59bba671de80" providerId="ADAL" clId="{040F136C-7804-4CE2-B737-9D455BC8F828}" dt="2020-11-22T01:33:39.133" v="3283" actId="208"/>
          <ac:spMkLst>
            <pc:docMk/>
            <pc:sldMk cId="325107706" sldId="318"/>
            <ac:spMk id="32" creationId="{A6C1979D-79CA-4DD1-A057-D289E71A409B}"/>
          </ac:spMkLst>
        </pc:spChg>
        <pc:spChg chg="mod">
          <ac:chgData name="#LIM YU BIN#" userId="4409f0cb-b168-41dd-87e7-59bba671de80" providerId="ADAL" clId="{040F136C-7804-4CE2-B737-9D455BC8F828}" dt="2020-11-22T01:34:25.576" v="3292" actId="208"/>
          <ac:spMkLst>
            <pc:docMk/>
            <pc:sldMk cId="325107706" sldId="318"/>
            <ac:spMk id="33" creationId="{50D22C33-BF31-4DE9-B678-C8BA468C2BA8}"/>
          </ac:spMkLst>
        </pc:spChg>
        <pc:spChg chg="mod">
          <ac:chgData name="#LIM YU BIN#" userId="4409f0cb-b168-41dd-87e7-59bba671de80" providerId="ADAL" clId="{040F136C-7804-4CE2-B737-9D455BC8F828}" dt="2020-11-22T01:34:25.576" v="3292" actId="208"/>
          <ac:spMkLst>
            <pc:docMk/>
            <pc:sldMk cId="325107706" sldId="318"/>
            <ac:spMk id="34" creationId="{CE5AE06C-C60F-4270-BE59-5713F04B0C20}"/>
          </ac:spMkLst>
        </pc:spChg>
        <pc:spChg chg="mod">
          <ac:chgData name="#LIM YU BIN#" userId="4409f0cb-b168-41dd-87e7-59bba671de80" providerId="ADAL" clId="{040F136C-7804-4CE2-B737-9D455BC8F828}" dt="2020-11-22T01:34:42.274" v="3293" actId="207"/>
          <ac:spMkLst>
            <pc:docMk/>
            <pc:sldMk cId="325107706" sldId="318"/>
            <ac:spMk id="36" creationId="{7D776112-C955-4489-90C4-9EED17C1B565}"/>
          </ac:spMkLst>
        </pc:spChg>
        <pc:spChg chg="mod">
          <ac:chgData name="#LIM YU BIN#" userId="4409f0cb-b168-41dd-87e7-59bba671de80" providerId="ADAL" clId="{040F136C-7804-4CE2-B737-9D455BC8F828}" dt="2020-11-22T01:34:42.274" v="3293" actId="207"/>
          <ac:spMkLst>
            <pc:docMk/>
            <pc:sldMk cId="325107706" sldId="318"/>
            <ac:spMk id="37" creationId="{2A4D9271-048D-4657-9BD0-17BB9F69E4C4}"/>
          </ac:spMkLst>
        </pc:spChg>
        <pc:spChg chg="mod">
          <ac:chgData name="#LIM YU BIN#" userId="4409f0cb-b168-41dd-87e7-59bba671de80" providerId="ADAL" clId="{040F136C-7804-4CE2-B737-9D455BC8F828}" dt="2020-11-22T01:39:11.577" v="3303" actId="1582"/>
          <ac:spMkLst>
            <pc:docMk/>
            <pc:sldMk cId="325107706" sldId="318"/>
            <ac:spMk id="46" creationId="{6D519C68-C477-4FC8-A126-291D3FF1E38E}"/>
          </ac:spMkLst>
        </pc:spChg>
        <pc:spChg chg="mod">
          <ac:chgData name="#LIM YU BIN#" userId="4409f0cb-b168-41dd-87e7-59bba671de80" providerId="ADAL" clId="{040F136C-7804-4CE2-B737-9D455BC8F828}" dt="2020-11-22T01:39:11.577" v="3303" actId="1582"/>
          <ac:spMkLst>
            <pc:docMk/>
            <pc:sldMk cId="325107706" sldId="318"/>
            <ac:spMk id="47" creationId="{F8660D77-AED1-470C-A2C3-99042441BBF9}"/>
          </ac:spMkLst>
        </pc:spChg>
        <pc:spChg chg="mod">
          <ac:chgData name="#LIM YU BIN#" userId="4409f0cb-b168-41dd-87e7-59bba671de80" providerId="ADAL" clId="{040F136C-7804-4CE2-B737-9D455BC8F828}" dt="2020-11-22T01:39:11.577" v="3303" actId="1582"/>
          <ac:spMkLst>
            <pc:docMk/>
            <pc:sldMk cId="325107706" sldId="318"/>
            <ac:spMk id="48" creationId="{651D5FFD-2369-4812-8F8A-3034D0FBA675}"/>
          </ac:spMkLst>
        </pc:spChg>
        <pc:spChg chg="mod">
          <ac:chgData name="#LIM YU BIN#" userId="4409f0cb-b168-41dd-87e7-59bba671de80" providerId="ADAL" clId="{040F136C-7804-4CE2-B737-9D455BC8F828}" dt="2020-11-22T01:39:11.577" v="3303" actId="1582"/>
          <ac:spMkLst>
            <pc:docMk/>
            <pc:sldMk cId="325107706" sldId="318"/>
            <ac:spMk id="49" creationId="{4153E894-2DC5-40C2-BA59-ABBCA132EC7D}"/>
          </ac:spMkLst>
        </pc:spChg>
        <pc:spChg chg="mod">
          <ac:chgData name="#LIM YU BIN#" userId="4409f0cb-b168-41dd-87e7-59bba671de80" providerId="ADAL" clId="{040F136C-7804-4CE2-B737-9D455BC8F828}" dt="2020-11-22T01:40:00.787" v="3309" actId="208"/>
          <ac:spMkLst>
            <pc:docMk/>
            <pc:sldMk cId="325107706" sldId="318"/>
            <ac:spMk id="50" creationId="{A253D782-D1C9-4B92-8011-A37EA6951736}"/>
          </ac:spMkLst>
        </pc:spChg>
        <pc:spChg chg="mod">
          <ac:chgData name="#LIM YU BIN#" userId="4409f0cb-b168-41dd-87e7-59bba671de80" providerId="ADAL" clId="{040F136C-7804-4CE2-B737-9D455BC8F828}" dt="2020-11-22T01:39:57.355" v="3308" actId="208"/>
          <ac:spMkLst>
            <pc:docMk/>
            <pc:sldMk cId="325107706" sldId="318"/>
            <ac:spMk id="51" creationId="{8F699523-10FA-43A8-B1CF-5819E0150219}"/>
          </ac:spMkLst>
        </pc:spChg>
        <pc:spChg chg="mod">
          <ac:chgData name="#LIM YU BIN#" userId="4409f0cb-b168-41dd-87e7-59bba671de80" providerId="ADAL" clId="{040F136C-7804-4CE2-B737-9D455BC8F828}" dt="2020-11-22T01:40:55.717" v="3315" actId="208"/>
          <ac:spMkLst>
            <pc:docMk/>
            <pc:sldMk cId="325107706" sldId="318"/>
            <ac:spMk id="52" creationId="{D3AB07F9-0D29-402C-B781-6D75CA87FC1C}"/>
          </ac:spMkLst>
        </pc:spChg>
        <pc:grpChg chg="add del mod">
          <ac:chgData name="#LIM YU BIN#" userId="4409f0cb-b168-41dd-87e7-59bba671de80" providerId="ADAL" clId="{040F136C-7804-4CE2-B737-9D455BC8F828}" dt="2020-11-22T01:38:42.142" v="3300" actId="478"/>
          <ac:grpSpMkLst>
            <pc:docMk/>
            <pc:sldMk cId="325107706" sldId="318"/>
            <ac:grpSpMk id="3" creationId="{6C6F65F7-E7FD-411B-880F-19206F94D8DF}"/>
          </ac:grpSpMkLst>
        </pc:grpChg>
        <pc:grpChg chg="add del mod">
          <ac:chgData name="#LIM YU BIN#" userId="4409f0cb-b168-41dd-87e7-59bba671de80" providerId="ADAL" clId="{040F136C-7804-4CE2-B737-9D455BC8F828}" dt="2020-11-22T01:43:15.850" v="3325" actId="478"/>
          <ac:grpSpMkLst>
            <pc:docMk/>
            <pc:sldMk cId="325107706" sldId="318"/>
            <ac:grpSpMk id="39" creationId="{8EB08290-F5C6-45DF-9E89-F40D7594CE5C}"/>
          </ac:grpSpMkLst>
        </pc:grpChg>
        <pc:grpChg chg="add del mod">
          <ac:chgData name="#LIM YU BIN#" userId="4409f0cb-b168-41dd-87e7-59bba671de80" providerId="ADAL" clId="{040F136C-7804-4CE2-B737-9D455BC8F828}" dt="2020-11-22T01:48:26.147" v="3362" actId="478"/>
          <ac:grpSpMkLst>
            <pc:docMk/>
            <pc:sldMk cId="325107706" sldId="318"/>
            <ac:grpSpMk id="59" creationId="{F8DBA904-FA60-494E-B1E3-764C39D2C281}"/>
          </ac:grpSpMkLst>
        </pc:grpChg>
        <pc:grpChg chg="add del">
          <ac:chgData name="#LIM YU BIN#" userId="4409f0cb-b168-41dd-87e7-59bba671de80" providerId="ADAL" clId="{040F136C-7804-4CE2-B737-9D455BC8F828}" dt="2020-11-22T01:48:32.972" v="3364"/>
          <ac:grpSpMkLst>
            <pc:docMk/>
            <pc:sldMk cId="325107706" sldId="318"/>
            <ac:grpSpMk id="60" creationId="{E5A00021-1866-42CF-B993-D760B6E36AFB}"/>
          </ac:grpSpMkLst>
        </pc:grpChg>
        <pc:grpChg chg="add del">
          <ac:chgData name="#LIM YU BIN#" userId="4409f0cb-b168-41dd-87e7-59bba671de80" providerId="ADAL" clId="{040F136C-7804-4CE2-B737-9D455BC8F828}" dt="2020-11-22T01:48:32.972" v="3364"/>
          <ac:grpSpMkLst>
            <pc:docMk/>
            <pc:sldMk cId="325107706" sldId="318"/>
            <ac:grpSpMk id="63" creationId="{2BC864F1-5152-4718-9E69-667A067B7F95}"/>
          </ac:grpSpMkLst>
        </pc:grpChg>
        <pc:grpChg chg="add del">
          <ac:chgData name="#LIM YU BIN#" userId="4409f0cb-b168-41dd-87e7-59bba671de80" providerId="ADAL" clId="{040F136C-7804-4CE2-B737-9D455BC8F828}" dt="2020-11-22T01:48:32.972" v="3364"/>
          <ac:grpSpMkLst>
            <pc:docMk/>
            <pc:sldMk cId="325107706" sldId="318"/>
            <ac:grpSpMk id="66" creationId="{58EC1723-7F5A-4CC2-BF11-A51FA18EBC01}"/>
          </ac:grpSpMkLst>
        </pc:grpChg>
        <pc:grpChg chg="add mod">
          <ac:chgData name="#LIM YU BIN#" userId="4409f0cb-b168-41dd-87e7-59bba671de80" providerId="ADAL" clId="{040F136C-7804-4CE2-B737-9D455BC8F828}" dt="2020-11-22T01:49:42.209" v="3469" actId="1035"/>
          <ac:grpSpMkLst>
            <pc:docMk/>
            <pc:sldMk cId="325107706" sldId="318"/>
            <ac:grpSpMk id="69" creationId="{A3AD786B-F769-48F8-A896-B5186EB4FC78}"/>
          </ac:grpSpMkLst>
        </pc:grpChg>
        <pc:grpChg chg="add mod">
          <ac:chgData name="#LIM YU BIN#" userId="4409f0cb-b168-41dd-87e7-59bba671de80" providerId="ADAL" clId="{040F136C-7804-4CE2-B737-9D455BC8F828}" dt="2020-11-22T01:49:42.209" v="3469" actId="1035"/>
          <ac:grpSpMkLst>
            <pc:docMk/>
            <pc:sldMk cId="325107706" sldId="318"/>
            <ac:grpSpMk id="72" creationId="{A5F9F90F-E009-408B-A8C9-75AA4C1352D1}"/>
          </ac:grpSpMkLst>
        </pc:grpChg>
        <pc:grpChg chg="add mod">
          <ac:chgData name="#LIM YU BIN#" userId="4409f0cb-b168-41dd-87e7-59bba671de80" providerId="ADAL" clId="{040F136C-7804-4CE2-B737-9D455BC8F828}" dt="2020-11-22T01:49:42.209" v="3469" actId="1035"/>
          <ac:grpSpMkLst>
            <pc:docMk/>
            <pc:sldMk cId="325107706" sldId="318"/>
            <ac:grpSpMk id="75" creationId="{8C5D794E-AD48-4EBA-BF8B-5CAFDCF4A82B}"/>
          </ac:grpSpMkLst>
        </pc:grpChg>
        <pc:picChg chg="add del mod">
          <ac:chgData name="#LIM YU BIN#" userId="4409f0cb-b168-41dd-87e7-59bba671de80" providerId="ADAL" clId="{040F136C-7804-4CE2-B737-9D455BC8F828}" dt="2020-11-22T01:46:36.940" v="3341" actId="478"/>
          <ac:picMkLst>
            <pc:docMk/>
            <pc:sldMk cId="325107706" sldId="318"/>
            <ac:picMk id="38" creationId="{61FC76F3-87AA-428D-96F2-693309C2A208}"/>
          </ac:picMkLst>
        </pc:picChg>
        <pc:picChg chg="add del mod">
          <ac:chgData name="#LIM YU BIN#" userId="4409f0cb-b168-41dd-87e7-59bba671de80" providerId="ADAL" clId="{040F136C-7804-4CE2-B737-9D455BC8F828}" dt="2020-11-22T01:42:50.015" v="3320" actId="478"/>
          <ac:picMkLst>
            <pc:docMk/>
            <pc:sldMk cId="325107706" sldId="318"/>
            <ac:picMk id="56" creationId="{12C406B3-F25A-4F19-95C8-E20B2B11C29B}"/>
          </ac:picMkLst>
        </pc:picChg>
        <pc:picChg chg="add mod">
          <ac:chgData name="#LIM YU BIN#" userId="4409f0cb-b168-41dd-87e7-59bba671de80" providerId="ADAL" clId="{040F136C-7804-4CE2-B737-9D455BC8F828}" dt="2020-11-22T01:47:30.357" v="3349" actId="164"/>
          <ac:picMkLst>
            <pc:docMk/>
            <pc:sldMk cId="325107706" sldId="318"/>
            <ac:picMk id="58" creationId="{174D6282-362B-4B81-A0E0-D34A4C45C406}"/>
          </ac:picMkLst>
        </pc:picChg>
        <pc:cxnChg chg="mod">
          <ac:chgData name="#LIM YU BIN#" userId="4409f0cb-b168-41dd-87e7-59bba671de80" providerId="ADAL" clId="{040F136C-7804-4CE2-B737-9D455BC8F828}" dt="2020-11-22T01:43:15.850" v="3325" actId="478"/>
          <ac:cxnSpMkLst>
            <pc:docMk/>
            <pc:sldMk cId="325107706" sldId="318"/>
            <ac:cxnSpMk id="40" creationId="{9C3E3826-A906-4D07-8431-931D6B9065FF}"/>
          </ac:cxnSpMkLst>
        </pc:cxnChg>
        <pc:cxnChg chg="mod">
          <ac:chgData name="#LIM YU BIN#" userId="4409f0cb-b168-41dd-87e7-59bba671de80" providerId="ADAL" clId="{040F136C-7804-4CE2-B737-9D455BC8F828}" dt="2020-11-22T01:43:15.850" v="3325" actId="478"/>
          <ac:cxnSpMkLst>
            <pc:docMk/>
            <pc:sldMk cId="325107706" sldId="318"/>
            <ac:cxnSpMk id="41" creationId="{19DF0461-8C53-40E4-8D91-6E2BE7407E83}"/>
          </ac:cxnSpMkLst>
        </pc:cxnChg>
        <pc:cxnChg chg="mod">
          <ac:chgData name="#LIM YU BIN#" userId="4409f0cb-b168-41dd-87e7-59bba671de80" providerId="ADAL" clId="{040F136C-7804-4CE2-B737-9D455BC8F828}" dt="2020-11-22T01:43:15.850" v="3325" actId="478"/>
          <ac:cxnSpMkLst>
            <pc:docMk/>
            <pc:sldMk cId="325107706" sldId="318"/>
            <ac:cxnSpMk id="42" creationId="{5225A056-322E-478D-9382-9921E59A2E47}"/>
          </ac:cxnSpMkLst>
        </pc:cxnChg>
        <pc:cxnChg chg="mod">
          <ac:chgData name="#LIM YU BIN#" userId="4409f0cb-b168-41dd-87e7-59bba671de80" providerId="ADAL" clId="{040F136C-7804-4CE2-B737-9D455BC8F828}" dt="2020-11-22T01:43:15.850" v="3325" actId="478"/>
          <ac:cxnSpMkLst>
            <pc:docMk/>
            <pc:sldMk cId="325107706" sldId="318"/>
            <ac:cxnSpMk id="43" creationId="{4DFFC008-B58F-466C-9BD9-232A9002DDB9}"/>
          </ac:cxnSpMkLst>
        </pc:cxnChg>
        <pc:cxnChg chg="mod">
          <ac:chgData name="#LIM YU BIN#" userId="4409f0cb-b168-41dd-87e7-59bba671de80" providerId="ADAL" clId="{040F136C-7804-4CE2-B737-9D455BC8F828}" dt="2020-11-22T01:43:15.850" v="3325" actId="478"/>
          <ac:cxnSpMkLst>
            <pc:docMk/>
            <pc:sldMk cId="325107706" sldId="318"/>
            <ac:cxnSpMk id="44" creationId="{23143061-7F33-4E10-8632-6DE5EC219B20}"/>
          </ac:cxnSpMkLst>
        </pc:cxnChg>
        <pc:cxnChg chg="mod">
          <ac:chgData name="#LIM YU BIN#" userId="4409f0cb-b168-41dd-87e7-59bba671de80" providerId="ADAL" clId="{040F136C-7804-4CE2-B737-9D455BC8F828}" dt="2020-11-22T01:43:15.850" v="3325" actId="478"/>
          <ac:cxnSpMkLst>
            <pc:docMk/>
            <pc:sldMk cId="325107706" sldId="318"/>
            <ac:cxnSpMk id="45" creationId="{C453E350-EAB5-4B84-9DBA-D088AB330E35}"/>
          </ac:cxnSpMkLst>
        </pc:cxnChg>
      </pc:sldChg>
      <pc:sldChg chg="del">
        <pc:chgData name="#LIM YU BIN#" userId="4409f0cb-b168-41dd-87e7-59bba671de80" providerId="ADAL" clId="{040F136C-7804-4CE2-B737-9D455BC8F828}" dt="2020-11-22T08:15:50.562" v="5718" actId="2696"/>
        <pc:sldMkLst>
          <pc:docMk/>
          <pc:sldMk cId="473208258" sldId="319"/>
        </pc:sldMkLst>
      </pc:sldChg>
      <pc:sldChg chg="addSp delSp modSp add modNotesTx">
        <pc:chgData name="#LIM YU BIN#" userId="4409f0cb-b168-41dd-87e7-59bba671de80" providerId="ADAL" clId="{040F136C-7804-4CE2-B737-9D455BC8F828}" dt="2020-11-22T03:28:46.700" v="5566" actId="20577"/>
        <pc:sldMkLst>
          <pc:docMk/>
          <pc:sldMk cId="1899951460" sldId="326"/>
        </pc:sldMkLst>
        <pc:spChg chg="add del mod">
          <ac:chgData name="#LIM YU BIN#" userId="4409f0cb-b168-41dd-87e7-59bba671de80" providerId="ADAL" clId="{040F136C-7804-4CE2-B737-9D455BC8F828}" dt="2020-11-22T01:02:39.963" v="2717" actId="478"/>
          <ac:spMkLst>
            <pc:docMk/>
            <pc:sldMk cId="1899951460" sldId="326"/>
            <ac:spMk id="2" creationId="{06008087-65D9-4390-8384-E91319422967}"/>
          </ac:spMkLst>
        </pc:spChg>
        <pc:spChg chg="add mod">
          <ac:chgData name="#LIM YU BIN#" userId="4409f0cb-b168-41dd-87e7-59bba671de80" providerId="ADAL" clId="{040F136C-7804-4CE2-B737-9D455BC8F828}" dt="2020-11-22T02:35:22.085" v="4646" actId="1035"/>
          <ac:spMkLst>
            <pc:docMk/>
            <pc:sldMk cId="1899951460" sldId="326"/>
            <ac:spMk id="5" creationId="{92AA7342-08B1-48F7-A74C-329A0B85546E}"/>
          </ac:spMkLst>
        </pc:spChg>
        <pc:spChg chg="mod">
          <ac:chgData name="#LIM YU BIN#" userId="4409f0cb-b168-41dd-87e7-59bba671de80" providerId="ADAL" clId="{040F136C-7804-4CE2-B737-9D455BC8F828}" dt="2020-11-22T01:13:07.745" v="2905" actId="1076"/>
          <ac:spMkLst>
            <pc:docMk/>
            <pc:sldMk cId="1899951460" sldId="326"/>
            <ac:spMk id="6" creationId="{99E6B6DE-A6F8-4F04-AA7C-FBBBDAFCAE23}"/>
          </ac:spMkLst>
        </pc:spChg>
        <pc:spChg chg="add mod">
          <ac:chgData name="#LIM YU BIN#" userId="4409f0cb-b168-41dd-87e7-59bba671de80" providerId="ADAL" clId="{040F136C-7804-4CE2-B737-9D455BC8F828}" dt="2020-11-22T02:35:22.085" v="4646" actId="1035"/>
          <ac:spMkLst>
            <pc:docMk/>
            <pc:sldMk cId="1899951460" sldId="326"/>
            <ac:spMk id="9" creationId="{BEFB5419-F59B-4DF5-8A8A-4DD6566A16A3}"/>
          </ac:spMkLst>
        </pc:spChg>
        <pc:spChg chg="add del mod">
          <ac:chgData name="#LIM YU BIN#" userId="4409f0cb-b168-41dd-87e7-59bba671de80" providerId="ADAL" clId="{040F136C-7804-4CE2-B737-9D455BC8F828}" dt="2020-11-22T01:12:25.228" v="2899"/>
          <ac:spMkLst>
            <pc:docMk/>
            <pc:sldMk cId="1899951460" sldId="326"/>
            <ac:spMk id="10" creationId="{AFF00899-0784-4EAB-ABE6-14E1C0BB686F}"/>
          </ac:spMkLst>
        </pc:spChg>
        <pc:spChg chg="add del mod">
          <ac:chgData name="#LIM YU BIN#" userId="4409f0cb-b168-41dd-87e7-59bba671de80" providerId="ADAL" clId="{040F136C-7804-4CE2-B737-9D455BC8F828}" dt="2020-11-22T02:01:34.500" v="3711"/>
          <ac:spMkLst>
            <pc:docMk/>
            <pc:sldMk cId="1899951460" sldId="326"/>
            <ac:spMk id="11" creationId="{19BFFE42-D2FC-45D5-B078-95AF9FBAAC59}"/>
          </ac:spMkLst>
        </pc:spChg>
        <pc:grpChg chg="add del">
          <ac:chgData name="#LIM YU BIN#" userId="4409f0cb-b168-41dd-87e7-59bba671de80" providerId="ADAL" clId="{040F136C-7804-4CE2-B737-9D455BC8F828}" dt="2020-11-22T02:53:57.914" v="5450" actId="478"/>
          <ac:grpSpMkLst>
            <pc:docMk/>
            <pc:sldMk cId="1899951460" sldId="326"/>
            <ac:grpSpMk id="12" creationId="{4DD19E9D-7CC5-4137-8E03-C6A2D7C7D7D6}"/>
          </ac:grpSpMkLst>
        </pc:grpChg>
        <pc:grpChg chg="add">
          <ac:chgData name="#LIM YU BIN#" userId="4409f0cb-b168-41dd-87e7-59bba671de80" providerId="ADAL" clId="{040F136C-7804-4CE2-B737-9D455BC8F828}" dt="2020-11-22T02:54:03.420" v="5451"/>
          <ac:grpSpMkLst>
            <pc:docMk/>
            <pc:sldMk cId="1899951460" sldId="326"/>
            <ac:grpSpMk id="26" creationId="{F57B9584-C57C-49A1-94FE-5F411F8DE892}"/>
          </ac:grpSpMkLst>
        </pc:grpChg>
        <pc:graphicFrameChg chg="add mod modGraphic">
          <ac:chgData name="#LIM YU BIN#" userId="4409f0cb-b168-41dd-87e7-59bba671de80" providerId="ADAL" clId="{040F136C-7804-4CE2-B737-9D455BC8F828}" dt="2020-11-22T02:35:22.085" v="4646" actId="1035"/>
          <ac:graphicFrameMkLst>
            <pc:docMk/>
            <pc:sldMk cId="1899951460" sldId="326"/>
            <ac:graphicFrameMk id="8" creationId="{9066E2C0-3479-43C0-B37A-D8903ABBF4C6}"/>
          </ac:graphicFrameMkLst>
        </pc:graphicFrameChg>
        <pc:picChg chg="add del mod">
          <ac:chgData name="#LIM YU BIN#" userId="4409f0cb-b168-41dd-87e7-59bba671de80" providerId="ADAL" clId="{040F136C-7804-4CE2-B737-9D455BC8F828}" dt="2020-11-22T01:01:54.155" v="2715" actId="478"/>
          <ac:picMkLst>
            <pc:docMk/>
            <pc:sldMk cId="1899951460" sldId="326"/>
            <ac:picMk id="4" creationId="{30B51199-9AF4-4B1D-B0AD-882938A39FC8}"/>
          </ac:picMkLst>
        </pc:picChg>
        <pc:picChg chg="add mod">
          <ac:chgData name="#LIM YU BIN#" userId="4409f0cb-b168-41dd-87e7-59bba671de80" providerId="ADAL" clId="{040F136C-7804-4CE2-B737-9D455BC8F828}" dt="2020-11-22T02:35:22.085" v="4646" actId="1035"/>
          <ac:picMkLst>
            <pc:docMk/>
            <pc:sldMk cId="1899951460" sldId="326"/>
            <ac:picMk id="7" creationId="{51261997-E969-4A1C-8336-6F7154041C69}"/>
          </ac:picMkLst>
        </pc:picChg>
        <pc:cxnChg chg="mod">
          <ac:chgData name="#LIM YU BIN#" userId="4409f0cb-b168-41dd-87e7-59bba671de80" providerId="ADAL" clId="{040F136C-7804-4CE2-B737-9D455BC8F828}" dt="2020-11-22T02:53:57.914" v="5450" actId="478"/>
          <ac:cxnSpMkLst>
            <pc:docMk/>
            <pc:sldMk cId="1899951460" sldId="326"/>
            <ac:cxnSpMk id="13" creationId="{3FB9C96E-88F9-4E0E-8B9B-5666E1F94A0A}"/>
          </ac:cxnSpMkLst>
        </pc:cxnChg>
        <pc:cxnChg chg="mod">
          <ac:chgData name="#LIM YU BIN#" userId="4409f0cb-b168-41dd-87e7-59bba671de80" providerId="ADAL" clId="{040F136C-7804-4CE2-B737-9D455BC8F828}" dt="2020-11-22T02:53:57.914" v="5450" actId="478"/>
          <ac:cxnSpMkLst>
            <pc:docMk/>
            <pc:sldMk cId="1899951460" sldId="326"/>
            <ac:cxnSpMk id="14" creationId="{FB67F768-D97B-4D8A-A9E1-9AED200B89B5}"/>
          </ac:cxnSpMkLst>
        </pc:cxnChg>
        <pc:cxnChg chg="mod">
          <ac:chgData name="#LIM YU BIN#" userId="4409f0cb-b168-41dd-87e7-59bba671de80" providerId="ADAL" clId="{040F136C-7804-4CE2-B737-9D455BC8F828}" dt="2020-11-22T02:53:57.914" v="5450" actId="478"/>
          <ac:cxnSpMkLst>
            <pc:docMk/>
            <pc:sldMk cId="1899951460" sldId="326"/>
            <ac:cxnSpMk id="15" creationId="{6CFA3AA8-7F64-4F19-8FB7-C972186D63C7}"/>
          </ac:cxnSpMkLst>
        </pc:cxnChg>
        <pc:cxnChg chg="mod">
          <ac:chgData name="#LIM YU BIN#" userId="4409f0cb-b168-41dd-87e7-59bba671de80" providerId="ADAL" clId="{040F136C-7804-4CE2-B737-9D455BC8F828}" dt="2020-11-22T02:53:57.914" v="5450" actId="478"/>
          <ac:cxnSpMkLst>
            <pc:docMk/>
            <pc:sldMk cId="1899951460" sldId="326"/>
            <ac:cxnSpMk id="16" creationId="{ACBDB29B-CDA6-4DA9-9EDB-E4939E599402}"/>
          </ac:cxnSpMkLst>
        </pc:cxnChg>
        <pc:cxnChg chg="mod">
          <ac:chgData name="#LIM YU BIN#" userId="4409f0cb-b168-41dd-87e7-59bba671de80" providerId="ADAL" clId="{040F136C-7804-4CE2-B737-9D455BC8F828}" dt="2020-11-22T02:53:57.914" v="5450" actId="478"/>
          <ac:cxnSpMkLst>
            <pc:docMk/>
            <pc:sldMk cId="1899951460" sldId="326"/>
            <ac:cxnSpMk id="17" creationId="{B660BEFB-521C-4E9C-8A50-3040C099AD50}"/>
          </ac:cxnSpMkLst>
        </pc:cxnChg>
        <pc:cxnChg chg="mod">
          <ac:chgData name="#LIM YU BIN#" userId="4409f0cb-b168-41dd-87e7-59bba671de80" providerId="ADAL" clId="{040F136C-7804-4CE2-B737-9D455BC8F828}" dt="2020-11-22T02:53:57.914" v="5450" actId="478"/>
          <ac:cxnSpMkLst>
            <pc:docMk/>
            <pc:sldMk cId="1899951460" sldId="326"/>
            <ac:cxnSpMk id="18" creationId="{2F2312A9-680E-41D0-A4C1-54C1F4C66CDA}"/>
          </ac:cxnSpMkLst>
        </pc:cxnChg>
      </pc:sldChg>
      <pc:sldChg chg="addSp delSp modSp ord">
        <pc:chgData name="#LIM YU BIN#" userId="4409f0cb-b168-41dd-87e7-59bba671de80" providerId="ADAL" clId="{040F136C-7804-4CE2-B737-9D455BC8F828}" dt="2020-11-22T02:32:11.872" v="4586" actId="255"/>
        <pc:sldMkLst>
          <pc:docMk/>
          <pc:sldMk cId="2342597544" sldId="327"/>
        </pc:sldMkLst>
        <pc:spChg chg="add del mod">
          <ac:chgData name="#LIM YU BIN#" userId="4409f0cb-b168-41dd-87e7-59bba671de80" providerId="ADAL" clId="{040F136C-7804-4CE2-B737-9D455BC8F828}" dt="2020-11-22T01:59:31.342" v="3581" actId="478"/>
          <ac:spMkLst>
            <pc:docMk/>
            <pc:sldMk cId="2342597544" sldId="327"/>
            <ac:spMk id="5" creationId="{216A8FAC-6D48-4AF0-B7AC-ADBC9BB3AB9B}"/>
          </ac:spMkLst>
        </pc:spChg>
        <pc:spChg chg="mod">
          <ac:chgData name="#LIM YU BIN#" userId="4409f0cb-b168-41dd-87e7-59bba671de80" providerId="ADAL" clId="{040F136C-7804-4CE2-B737-9D455BC8F828}" dt="2020-11-22T02:32:11.872" v="4586" actId="255"/>
          <ac:spMkLst>
            <pc:docMk/>
            <pc:sldMk cId="2342597544" sldId="327"/>
            <ac:spMk id="8" creationId="{59C948D1-0400-40D5-90B3-DA7E132DE834}"/>
          </ac:spMkLst>
        </pc:spChg>
        <pc:spChg chg="add del mod">
          <ac:chgData name="#LIM YU BIN#" userId="4409f0cb-b168-41dd-87e7-59bba671de80" providerId="ADAL" clId="{040F136C-7804-4CE2-B737-9D455BC8F828}" dt="2020-11-22T02:18:41.687" v="4225" actId="478"/>
          <ac:spMkLst>
            <pc:docMk/>
            <pc:sldMk cId="2342597544" sldId="327"/>
            <ac:spMk id="9" creationId="{5AC18152-C5F9-4B3A-99C0-30145B530F37}"/>
          </ac:spMkLst>
        </pc:spChg>
      </pc:sldChg>
      <pc:sldChg chg="addSp delSp modSp add del ord addAnim delAnim">
        <pc:chgData name="#LIM YU BIN#" userId="4409f0cb-b168-41dd-87e7-59bba671de80" providerId="ADAL" clId="{040F136C-7804-4CE2-B737-9D455BC8F828}" dt="2020-11-22T01:51:27.493" v="3525" actId="2696"/>
        <pc:sldMkLst>
          <pc:docMk/>
          <pc:sldMk cId="3091590719" sldId="328"/>
        </pc:sldMkLst>
        <pc:grpChg chg="add mod">
          <ac:chgData name="#LIM YU BIN#" userId="4409f0cb-b168-41dd-87e7-59bba671de80" providerId="ADAL" clId="{040F136C-7804-4CE2-B737-9D455BC8F828}" dt="2020-11-22T01:50:20.192" v="3521" actId="1035"/>
          <ac:grpSpMkLst>
            <pc:docMk/>
            <pc:sldMk cId="3091590719" sldId="328"/>
            <ac:grpSpMk id="16" creationId="{4505DCA4-3A51-4818-924C-84E6BFC56CFE}"/>
          </ac:grpSpMkLst>
        </pc:grpChg>
        <pc:grpChg chg="add mod">
          <ac:chgData name="#LIM YU BIN#" userId="4409f0cb-b168-41dd-87e7-59bba671de80" providerId="ADAL" clId="{040F136C-7804-4CE2-B737-9D455BC8F828}" dt="2020-11-22T01:48:10.592" v="3359" actId="1076"/>
          <ac:grpSpMkLst>
            <pc:docMk/>
            <pc:sldMk cId="3091590719" sldId="328"/>
            <ac:grpSpMk id="19" creationId="{4A3F2F23-8926-4197-B4F9-534C622EB3C2}"/>
          </ac:grpSpMkLst>
        </pc:grpChg>
        <pc:grpChg chg="add mod">
          <ac:chgData name="#LIM YU BIN#" userId="4409f0cb-b168-41dd-87e7-59bba671de80" providerId="ADAL" clId="{040F136C-7804-4CE2-B737-9D455BC8F828}" dt="2020-11-22T01:48:17.518" v="3361" actId="1076"/>
          <ac:grpSpMkLst>
            <pc:docMk/>
            <pc:sldMk cId="3091590719" sldId="328"/>
            <ac:grpSpMk id="22" creationId="{7B746669-4B97-4AD6-A30A-8AF3BC3B8E89}"/>
          </ac:grpSpMkLst>
        </pc:grpChg>
        <pc:picChg chg="add del">
          <ac:chgData name="#LIM YU BIN#" userId="4409f0cb-b168-41dd-87e7-59bba671de80" providerId="ADAL" clId="{040F136C-7804-4CE2-B737-9D455BC8F828}" dt="2020-11-22T01:50:16.217" v="3520" actId="478"/>
          <ac:picMkLst>
            <pc:docMk/>
            <pc:sldMk cId="3091590719" sldId="328"/>
            <ac:picMk id="33" creationId="{F0AEB929-5C2E-47CF-9C45-156099A8AAF5}"/>
          </ac:picMkLst>
        </pc:picChg>
      </pc:sldChg>
      <pc:sldChg chg="addSp delSp modSp add del modNotesTx">
        <pc:chgData name="#LIM YU BIN#" userId="4409f0cb-b168-41dd-87e7-59bba671de80" providerId="ADAL" clId="{040F136C-7804-4CE2-B737-9D455BC8F828}" dt="2020-11-22T01:58:20.894" v="3578" actId="2696"/>
        <pc:sldMkLst>
          <pc:docMk/>
          <pc:sldMk cId="1133107608" sldId="329"/>
        </pc:sldMkLst>
        <pc:spChg chg="del">
          <ac:chgData name="#LIM YU BIN#" userId="4409f0cb-b168-41dd-87e7-59bba671de80" providerId="ADAL" clId="{040F136C-7804-4CE2-B737-9D455BC8F828}" dt="2020-11-22T01:51:02.915" v="3523" actId="478"/>
          <ac:spMkLst>
            <pc:docMk/>
            <pc:sldMk cId="1133107608" sldId="329"/>
            <ac:spMk id="2" creationId="{663A824D-2D89-427A-B0BE-C00C4AD30142}"/>
          </ac:spMkLst>
        </pc:spChg>
        <pc:spChg chg="add">
          <ac:chgData name="#LIM YU BIN#" userId="4409f0cb-b168-41dd-87e7-59bba671de80" providerId="ADAL" clId="{040F136C-7804-4CE2-B737-9D455BC8F828}" dt="2020-11-22T01:51:03.643" v="3524"/>
          <ac:spMkLst>
            <pc:docMk/>
            <pc:sldMk cId="1133107608" sldId="329"/>
            <ac:spMk id="3" creationId="{6A082E18-37F9-4ADB-8A77-ED090A5862AA}"/>
          </ac:spMkLst>
        </pc:spChg>
        <pc:spChg chg="add mod">
          <ac:chgData name="#LIM YU BIN#" userId="4409f0cb-b168-41dd-87e7-59bba671de80" providerId="ADAL" clId="{040F136C-7804-4CE2-B737-9D455BC8F828}" dt="2020-11-22T01:52:52.339" v="3541" actId="1076"/>
          <ac:spMkLst>
            <pc:docMk/>
            <pc:sldMk cId="1133107608" sldId="329"/>
            <ac:spMk id="13" creationId="{A8287BBD-264B-4DE0-9E47-3D19B23B76BC}"/>
          </ac:spMkLst>
        </pc:spChg>
        <pc:spChg chg="add mod">
          <ac:chgData name="#LIM YU BIN#" userId="4409f0cb-b168-41dd-87e7-59bba671de80" providerId="ADAL" clId="{040F136C-7804-4CE2-B737-9D455BC8F828}" dt="2020-11-22T01:53:08.241" v="3555" actId="1076"/>
          <ac:spMkLst>
            <pc:docMk/>
            <pc:sldMk cId="1133107608" sldId="329"/>
            <ac:spMk id="14" creationId="{938ECDFC-750D-4492-9A2B-C6D1610E7DBC}"/>
          </ac:spMkLst>
        </pc:spChg>
        <pc:spChg chg="add mod">
          <ac:chgData name="#LIM YU BIN#" userId="4409f0cb-b168-41dd-87e7-59bba671de80" providerId="ADAL" clId="{040F136C-7804-4CE2-B737-9D455BC8F828}" dt="2020-11-22T01:53:22.477" v="3561" actId="1076"/>
          <ac:spMkLst>
            <pc:docMk/>
            <pc:sldMk cId="1133107608" sldId="329"/>
            <ac:spMk id="15" creationId="{CBBF5234-FEE0-496F-BEF7-5FE07E4A281B}"/>
          </ac:spMkLst>
        </pc:spChg>
        <pc:grpChg chg="add">
          <ac:chgData name="#LIM YU BIN#" userId="4409f0cb-b168-41dd-87e7-59bba671de80" providerId="ADAL" clId="{040F136C-7804-4CE2-B737-9D455BC8F828}" dt="2020-11-22T01:51:03.643" v="3524"/>
          <ac:grpSpMkLst>
            <pc:docMk/>
            <pc:sldMk cId="1133107608" sldId="329"/>
            <ac:grpSpMk id="4" creationId="{C8A3F955-731C-4F3C-A2EB-DE818DD03415}"/>
          </ac:grpSpMkLst>
        </pc:grpChg>
        <pc:grpChg chg="add">
          <ac:chgData name="#LIM YU BIN#" userId="4409f0cb-b168-41dd-87e7-59bba671de80" providerId="ADAL" clId="{040F136C-7804-4CE2-B737-9D455BC8F828}" dt="2020-11-22T01:51:03.643" v="3524"/>
          <ac:grpSpMkLst>
            <pc:docMk/>
            <pc:sldMk cId="1133107608" sldId="329"/>
            <ac:grpSpMk id="7" creationId="{031B8C16-C0F2-4F33-B352-DD988EF1A9A7}"/>
          </ac:grpSpMkLst>
        </pc:grpChg>
        <pc:grpChg chg="add">
          <ac:chgData name="#LIM YU BIN#" userId="4409f0cb-b168-41dd-87e7-59bba671de80" providerId="ADAL" clId="{040F136C-7804-4CE2-B737-9D455BC8F828}" dt="2020-11-22T01:51:03.643" v="3524"/>
          <ac:grpSpMkLst>
            <pc:docMk/>
            <pc:sldMk cId="1133107608" sldId="329"/>
            <ac:grpSpMk id="10" creationId="{3A9239BA-A53A-4833-B124-CE502EE20412}"/>
          </ac:grpSpMkLst>
        </pc:grpChg>
      </pc:sldChg>
      <pc:sldChg chg="addSp delSp modSp add modAnim modNotesTx">
        <pc:chgData name="#LIM YU BIN#" userId="4409f0cb-b168-41dd-87e7-59bba671de80" providerId="ADAL" clId="{040F136C-7804-4CE2-B737-9D455BC8F828}" dt="2020-11-22T03:38:44.388" v="5616" actId="20577"/>
        <pc:sldMkLst>
          <pc:docMk/>
          <pc:sldMk cId="584240153" sldId="330"/>
        </pc:sldMkLst>
        <pc:spChg chg="del">
          <ac:chgData name="#LIM YU BIN#" userId="4409f0cb-b168-41dd-87e7-59bba671de80" providerId="ADAL" clId="{040F136C-7804-4CE2-B737-9D455BC8F828}" dt="2020-11-22T01:58:25.206" v="3579" actId="478"/>
          <ac:spMkLst>
            <pc:docMk/>
            <pc:sldMk cId="584240153" sldId="330"/>
            <ac:spMk id="2" creationId="{2D1D98E3-2D8F-4194-8536-689F4FF49179}"/>
          </ac:spMkLst>
        </pc:spChg>
        <pc:spChg chg="add mod">
          <ac:chgData name="#LIM YU BIN#" userId="4409f0cb-b168-41dd-87e7-59bba671de80" providerId="ADAL" clId="{040F136C-7804-4CE2-B737-9D455BC8F828}" dt="2020-11-22T02:53:06.733" v="5432" actId="1076"/>
          <ac:spMkLst>
            <pc:docMk/>
            <pc:sldMk cId="584240153" sldId="330"/>
            <ac:spMk id="3" creationId="{6F63BF22-4DF3-488D-A014-85237E8034EB}"/>
          </ac:spMkLst>
        </pc:spChg>
        <pc:spChg chg="add">
          <ac:chgData name="#LIM YU BIN#" userId="4409f0cb-b168-41dd-87e7-59bba671de80" providerId="ADAL" clId="{040F136C-7804-4CE2-B737-9D455BC8F828}" dt="2020-11-22T01:57:56.907" v="3576"/>
          <ac:spMkLst>
            <pc:docMk/>
            <pc:sldMk cId="584240153" sldId="330"/>
            <ac:spMk id="13" creationId="{CD6C2132-A12D-474F-82F3-774EBB429B99}"/>
          </ac:spMkLst>
        </pc:spChg>
        <pc:spChg chg="add">
          <ac:chgData name="#LIM YU BIN#" userId="4409f0cb-b168-41dd-87e7-59bba671de80" providerId="ADAL" clId="{040F136C-7804-4CE2-B737-9D455BC8F828}" dt="2020-11-22T01:57:56.907" v="3576"/>
          <ac:spMkLst>
            <pc:docMk/>
            <pc:sldMk cId="584240153" sldId="330"/>
            <ac:spMk id="14" creationId="{AF9E1275-7F61-49B1-B32D-A5149C2BC272}"/>
          </ac:spMkLst>
        </pc:spChg>
        <pc:spChg chg="add">
          <ac:chgData name="#LIM YU BIN#" userId="4409f0cb-b168-41dd-87e7-59bba671de80" providerId="ADAL" clId="{040F136C-7804-4CE2-B737-9D455BC8F828}" dt="2020-11-22T01:57:56.907" v="3576"/>
          <ac:spMkLst>
            <pc:docMk/>
            <pc:sldMk cId="584240153" sldId="330"/>
            <ac:spMk id="15" creationId="{276F693C-D482-400E-9163-2E61709F04B5}"/>
          </ac:spMkLst>
        </pc:spChg>
        <pc:spChg chg="add del">
          <ac:chgData name="#LIM YU BIN#" userId="4409f0cb-b168-41dd-87e7-59bba671de80" providerId="ADAL" clId="{040F136C-7804-4CE2-B737-9D455BC8F828}" dt="2020-11-22T02:02:49.909" v="3716"/>
          <ac:spMkLst>
            <pc:docMk/>
            <pc:sldMk cId="584240153" sldId="330"/>
            <ac:spMk id="16" creationId="{CE1C7D70-DBD7-4CB8-98C2-A52BA989F58C}"/>
          </ac:spMkLst>
        </pc:spChg>
        <pc:spChg chg="add mod ord">
          <ac:chgData name="#LIM YU BIN#" userId="4409f0cb-b168-41dd-87e7-59bba671de80" providerId="ADAL" clId="{040F136C-7804-4CE2-B737-9D455BC8F828}" dt="2020-11-22T02:04:54.822" v="3786" actId="167"/>
          <ac:spMkLst>
            <pc:docMk/>
            <pc:sldMk cId="584240153" sldId="330"/>
            <ac:spMk id="17" creationId="{353DFB61-E71F-462F-8ED5-E12636C0BD5D}"/>
          </ac:spMkLst>
        </pc:spChg>
        <pc:spChg chg="add mod ord">
          <ac:chgData name="#LIM YU BIN#" userId="4409f0cb-b168-41dd-87e7-59bba671de80" providerId="ADAL" clId="{040F136C-7804-4CE2-B737-9D455BC8F828}" dt="2020-11-22T02:05:19.907" v="3795" actId="167"/>
          <ac:spMkLst>
            <pc:docMk/>
            <pc:sldMk cId="584240153" sldId="330"/>
            <ac:spMk id="18" creationId="{0F4F69D1-6397-42BE-9923-AD08A1D55D59}"/>
          </ac:spMkLst>
        </pc:spChg>
        <pc:spChg chg="add mod ord">
          <ac:chgData name="#LIM YU BIN#" userId="4409f0cb-b168-41dd-87e7-59bba671de80" providerId="ADAL" clId="{040F136C-7804-4CE2-B737-9D455BC8F828}" dt="2020-11-22T02:06:11.998" v="3800" actId="167"/>
          <ac:spMkLst>
            <pc:docMk/>
            <pc:sldMk cId="584240153" sldId="330"/>
            <ac:spMk id="19" creationId="{0CF571F5-E4B2-475D-933F-A2BD0AF38534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24" creationId="{AF9FDFE9-FC57-4F0F-BA9D-EB6E020E3AC7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27" creationId="{B7356BBF-CB46-4FB1-83B6-BBFE24C07EFD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28" creationId="{F8C50D05-8A0B-4E27-B420-4CCEA63C5A1B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29" creationId="{2D7EE703-3944-4EAD-B39A-B4AC98B99301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30" creationId="{16B9F321-D9CB-41D5-AC55-7955C6B9DBBE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31" creationId="{8EF2CB60-0230-4355-BC9C-4C67FED6F601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32" creationId="{125CC641-35E1-4073-B580-DD45C4B309C6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33" creationId="{8B65A4AA-456E-4B1F-B3C6-F31E8E12F67D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34" creationId="{252CA819-9364-4E22-845E-13CF230F12A5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35" creationId="{E25D4CC8-0BD5-4373-A8D6-1B160A878D87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36" creationId="{5DAD6C19-C92A-46D5-9A64-5A2298295DE7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39" creationId="{AD2010D9-B82D-4490-883C-FD3965B4C771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0" creationId="{F0023854-BBEB-4C30-B9C0-895F64E5B802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1" creationId="{9F0E6D39-35F6-48ED-A8D2-657D060D3CF0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2" creationId="{C9A5BCAF-FEB9-4B24-91DC-4DE87605380B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3" creationId="{051FD812-AE37-4440-8C0B-3DE62BC18D19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4" creationId="{9C307878-3CB4-4B10-BB99-F803CFAFC248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5" creationId="{9865B3CD-FB3C-4EE6-995E-FF3461826424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6" creationId="{1D07E4D1-1142-4EE7-AB18-D70664EAC72F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7" creationId="{F0E70317-693C-45CB-9567-2C757D2C1C8F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8" creationId="{EEC2385F-C012-46EC-865D-5F16135F487F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49" creationId="{8F72AD64-A9FC-43A0-8E22-03C1B6D453EC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50" creationId="{E5284C42-A681-4828-BFA4-31AA6F22DD0F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51" creationId="{1E8190F8-BA54-4BDB-9BEB-408E088D2439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52" creationId="{4D3BEB72-7C65-48BE-B026-FD7CE0942218}"/>
          </ac:spMkLst>
        </pc:spChg>
        <pc:spChg chg="mod">
          <ac:chgData name="#LIM YU BIN#" userId="4409f0cb-b168-41dd-87e7-59bba671de80" providerId="ADAL" clId="{040F136C-7804-4CE2-B737-9D455BC8F828}" dt="2020-11-22T02:50:24.321" v="5408" actId="208"/>
          <ac:spMkLst>
            <pc:docMk/>
            <pc:sldMk cId="584240153" sldId="330"/>
            <ac:spMk id="53" creationId="{CF2E9F1B-1369-41A6-840C-2F0F2B70703C}"/>
          </ac:spMkLst>
        </pc:spChg>
        <pc:spChg chg="mod">
          <ac:chgData name="#LIM YU BIN#" userId="4409f0cb-b168-41dd-87e7-59bba671de80" providerId="ADAL" clId="{040F136C-7804-4CE2-B737-9D455BC8F828}" dt="2020-11-22T02:52:17.869" v="5425" actId="1582"/>
          <ac:spMkLst>
            <pc:docMk/>
            <pc:sldMk cId="584240153" sldId="330"/>
            <ac:spMk id="79" creationId="{CCECFB8C-5AC1-4A2B-BD93-C7F06F685202}"/>
          </ac:spMkLst>
        </pc:spChg>
        <pc:spChg chg="mod">
          <ac:chgData name="#LIM YU BIN#" userId="4409f0cb-b168-41dd-87e7-59bba671de80" providerId="ADAL" clId="{040F136C-7804-4CE2-B737-9D455BC8F828}" dt="2020-11-22T02:52:17.869" v="5425" actId="1582"/>
          <ac:spMkLst>
            <pc:docMk/>
            <pc:sldMk cId="584240153" sldId="330"/>
            <ac:spMk id="80" creationId="{EE820766-2137-487B-A2C9-471C7FAEBA4A}"/>
          </ac:spMkLst>
        </pc:spChg>
        <pc:spChg chg="mod">
          <ac:chgData name="#LIM YU BIN#" userId="4409f0cb-b168-41dd-87e7-59bba671de80" providerId="ADAL" clId="{040F136C-7804-4CE2-B737-9D455BC8F828}" dt="2020-11-22T02:52:17.869" v="5425" actId="1582"/>
          <ac:spMkLst>
            <pc:docMk/>
            <pc:sldMk cId="584240153" sldId="330"/>
            <ac:spMk id="81" creationId="{59A10A09-4DB4-4A35-8326-EA38AC923C1E}"/>
          </ac:spMkLst>
        </pc:spChg>
        <pc:spChg chg="mod">
          <ac:chgData name="#LIM YU BIN#" userId="4409f0cb-b168-41dd-87e7-59bba671de80" providerId="ADAL" clId="{040F136C-7804-4CE2-B737-9D455BC8F828}" dt="2020-11-22T02:52:17.869" v="5425" actId="1582"/>
          <ac:spMkLst>
            <pc:docMk/>
            <pc:sldMk cId="584240153" sldId="330"/>
            <ac:spMk id="82" creationId="{BE87961C-8900-4E4A-9B47-D01D31C866DB}"/>
          </ac:spMkLst>
        </pc:spChg>
        <pc:spChg chg="mod">
          <ac:chgData name="#LIM YU BIN#" userId="4409f0cb-b168-41dd-87e7-59bba671de80" providerId="ADAL" clId="{040F136C-7804-4CE2-B737-9D455BC8F828}" dt="2020-11-22T02:52:17.869" v="5425" actId="1582"/>
          <ac:spMkLst>
            <pc:docMk/>
            <pc:sldMk cId="584240153" sldId="330"/>
            <ac:spMk id="83" creationId="{F45A297F-C60A-4EEE-8469-F56911524D2E}"/>
          </ac:spMkLst>
        </pc:spChg>
        <pc:spChg chg="mod">
          <ac:chgData name="#LIM YU BIN#" userId="4409f0cb-b168-41dd-87e7-59bba671de80" providerId="ADAL" clId="{040F136C-7804-4CE2-B737-9D455BC8F828}" dt="2020-11-22T02:52:17.869" v="5425" actId="1582"/>
          <ac:spMkLst>
            <pc:docMk/>
            <pc:sldMk cId="584240153" sldId="330"/>
            <ac:spMk id="84" creationId="{1AE04565-7611-48F7-92AE-5F128E405B87}"/>
          </ac:spMkLst>
        </pc:spChg>
        <pc:spChg chg="mod">
          <ac:chgData name="#LIM YU BIN#" userId="4409f0cb-b168-41dd-87e7-59bba671de80" providerId="ADAL" clId="{040F136C-7804-4CE2-B737-9D455BC8F828}" dt="2020-11-22T02:52:17.869" v="5425" actId="1582"/>
          <ac:spMkLst>
            <pc:docMk/>
            <pc:sldMk cId="584240153" sldId="330"/>
            <ac:spMk id="85" creationId="{6D828197-D2B7-4228-90B9-82B76CA8D926}"/>
          </ac:spMkLst>
        </pc:spChg>
        <pc:grpChg chg="add mod">
          <ac:chgData name="#LIM YU BIN#" userId="4409f0cb-b168-41dd-87e7-59bba671de80" providerId="ADAL" clId="{040F136C-7804-4CE2-B737-9D455BC8F828}" dt="2020-11-22T02:51:26.380" v="5418" actId="1076"/>
          <ac:grpSpMkLst>
            <pc:docMk/>
            <pc:sldMk cId="584240153" sldId="330"/>
            <ac:grpSpMk id="4" creationId="{465CA20B-56A6-4841-BDEF-40F1B56AC92C}"/>
          </ac:grpSpMkLst>
        </pc:grpChg>
        <pc:grpChg chg="add">
          <ac:chgData name="#LIM YU BIN#" userId="4409f0cb-b168-41dd-87e7-59bba671de80" providerId="ADAL" clId="{040F136C-7804-4CE2-B737-9D455BC8F828}" dt="2020-11-22T01:57:56.907" v="3576"/>
          <ac:grpSpMkLst>
            <pc:docMk/>
            <pc:sldMk cId="584240153" sldId="330"/>
            <ac:grpSpMk id="7" creationId="{7EF23C51-3957-4700-8764-1A080CE04D76}"/>
          </ac:grpSpMkLst>
        </pc:grpChg>
        <pc:grpChg chg="add">
          <ac:chgData name="#LIM YU BIN#" userId="4409f0cb-b168-41dd-87e7-59bba671de80" providerId="ADAL" clId="{040F136C-7804-4CE2-B737-9D455BC8F828}" dt="2020-11-22T01:57:56.907" v="3576"/>
          <ac:grpSpMkLst>
            <pc:docMk/>
            <pc:sldMk cId="584240153" sldId="330"/>
            <ac:grpSpMk id="10" creationId="{333E6929-826D-496C-8A1A-4D877E07C0CD}"/>
          </ac:grpSpMkLst>
        </pc:grpChg>
        <pc:grpChg chg="add del mod">
          <ac:chgData name="#LIM YU BIN#" userId="4409f0cb-b168-41dd-87e7-59bba671de80" providerId="ADAL" clId="{040F136C-7804-4CE2-B737-9D455BC8F828}" dt="2020-11-22T02:50:39.164" v="5409" actId="478"/>
          <ac:grpSpMkLst>
            <pc:docMk/>
            <pc:sldMk cId="584240153" sldId="330"/>
            <ac:grpSpMk id="20" creationId="{2A73998A-B85B-4887-964A-16D3664D2C0D}"/>
          </ac:grpSpMkLst>
        </pc:grpChg>
        <pc:grpChg chg="add del mod">
          <ac:chgData name="#LIM YU BIN#" userId="4409f0cb-b168-41dd-87e7-59bba671de80" providerId="ADAL" clId="{040F136C-7804-4CE2-B737-9D455BC8F828}" dt="2020-11-22T02:52:19.381" v="5426" actId="478"/>
          <ac:grpSpMkLst>
            <pc:docMk/>
            <pc:sldMk cId="584240153" sldId="330"/>
            <ac:grpSpMk id="54" creationId="{033C8502-4A43-4748-AD1A-5BC3F634FC01}"/>
          </ac:grpSpMkLst>
        </pc:grpChg>
        <pc:grpChg chg="add del mod">
          <ac:chgData name="#LIM YU BIN#" userId="4409f0cb-b168-41dd-87e7-59bba671de80" providerId="ADAL" clId="{040F136C-7804-4CE2-B737-9D455BC8F828}" dt="2020-11-22T02:51:33.354" v="5419" actId="478"/>
          <ac:grpSpMkLst>
            <pc:docMk/>
            <pc:sldMk cId="584240153" sldId="330"/>
            <ac:grpSpMk id="58" creationId="{53EBED4A-0560-4055-AD27-80F09D735C3B}"/>
          </ac:grpSpMkLst>
        </pc:grpChg>
        <pc:grpChg chg="add mod">
          <ac:chgData name="#LIM YU BIN#" userId="4409f0cb-b168-41dd-87e7-59bba671de80" providerId="ADAL" clId="{040F136C-7804-4CE2-B737-9D455BC8F828}" dt="2020-11-22T02:53:27.072" v="5448" actId="1037"/>
          <ac:grpSpMkLst>
            <pc:docMk/>
            <pc:sldMk cId="584240153" sldId="330"/>
            <ac:grpSpMk id="72" creationId="{CF57D41D-5739-4999-B469-998EE3684238}"/>
          </ac:grpSpMkLst>
        </pc:grpChg>
        <pc:cxnChg chg="mod">
          <ac:chgData name="#LIM YU BIN#" userId="4409f0cb-b168-41dd-87e7-59bba671de80" providerId="ADAL" clId="{040F136C-7804-4CE2-B737-9D455BC8F828}" dt="2020-11-22T02:51:33.354" v="5419" actId="478"/>
          <ac:cxnSpMkLst>
            <pc:docMk/>
            <pc:sldMk cId="584240153" sldId="330"/>
            <ac:cxnSpMk id="59" creationId="{39AB3CA6-DD04-4717-A754-35FB51F89A08}"/>
          </ac:cxnSpMkLst>
        </pc:cxnChg>
        <pc:cxnChg chg="mod">
          <ac:chgData name="#LIM YU BIN#" userId="4409f0cb-b168-41dd-87e7-59bba671de80" providerId="ADAL" clId="{040F136C-7804-4CE2-B737-9D455BC8F828}" dt="2020-11-22T02:51:33.354" v="5419" actId="478"/>
          <ac:cxnSpMkLst>
            <pc:docMk/>
            <pc:sldMk cId="584240153" sldId="330"/>
            <ac:cxnSpMk id="60" creationId="{4CACB9BD-2F7F-41FB-A544-67E58EFA262E}"/>
          </ac:cxnSpMkLst>
        </pc:cxnChg>
        <pc:cxnChg chg="mod">
          <ac:chgData name="#LIM YU BIN#" userId="4409f0cb-b168-41dd-87e7-59bba671de80" providerId="ADAL" clId="{040F136C-7804-4CE2-B737-9D455BC8F828}" dt="2020-11-22T02:51:33.354" v="5419" actId="478"/>
          <ac:cxnSpMkLst>
            <pc:docMk/>
            <pc:sldMk cId="584240153" sldId="330"/>
            <ac:cxnSpMk id="61" creationId="{1D36AB55-82A6-4D4E-99DE-EB5C0C1B2197}"/>
          </ac:cxnSpMkLst>
        </pc:cxnChg>
        <pc:cxnChg chg="mod">
          <ac:chgData name="#LIM YU BIN#" userId="4409f0cb-b168-41dd-87e7-59bba671de80" providerId="ADAL" clId="{040F136C-7804-4CE2-B737-9D455BC8F828}" dt="2020-11-22T02:51:33.354" v="5419" actId="478"/>
          <ac:cxnSpMkLst>
            <pc:docMk/>
            <pc:sldMk cId="584240153" sldId="330"/>
            <ac:cxnSpMk id="62" creationId="{594E8261-BABB-4FA9-AA61-8AEBC1A86C48}"/>
          </ac:cxnSpMkLst>
        </pc:cxnChg>
        <pc:cxnChg chg="mod">
          <ac:chgData name="#LIM YU BIN#" userId="4409f0cb-b168-41dd-87e7-59bba671de80" providerId="ADAL" clId="{040F136C-7804-4CE2-B737-9D455BC8F828}" dt="2020-11-22T02:51:33.354" v="5419" actId="478"/>
          <ac:cxnSpMkLst>
            <pc:docMk/>
            <pc:sldMk cId="584240153" sldId="330"/>
            <ac:cxnSpMk id="63" creationId="{CAE5D420-9BA8-4F5E-B279-544AB76DFB5B}"/>
          </ac:cxnSpMkLst>
        </pc:cxnChg>
        <pc:cxnChg chg="mod">
          <ac:chgData name="#LIM YU BIN#" userId="4409f0cb-b168-41dd-87e7-59bba671de80" providerId="ADAL" clId="{040F136C-7804-4CE2-B737-9D455BC8F828}" dt="2020-11-22T02:51:33.354" v="5419" actId="478"/>
          <ac:cxnSpMkLst>
            <pc:docMk/>
            <pc:sldMk cId="584240153" sldId="330"/>
            <ac:cxnSpMk id="64" creationId="{C0E8374D-D4B9-4BCA-BDB1-9CB3AE445030}"/>
          </ac:cxnSpMkLst>
        </pc:cxnChg>
        <pc:cxnChg chg="mod">
          <ac:chgData name="#LIM YU BIN#" userId="4409f0cb-b168-41dd-87e7-59bba671de80" providerId="ADAL" clId="{040F136C-7804-4CE2-B737-9D455BC8F828}" dt="2020-11-22T02:52:17.869" v="5425" actId="1582"/>
          <ac:cxnSpMkLst>
            <pc:docMk/>
            <pc:sldMk cId="584240153" sldId="330"/>
            <ac:cxnSpMk id="73" creationId="{353E290F-AED0-4784-B89E-617F69319BFF}"/>
          </ac:cxnSpMkLst>
        </pc:cxnChg>
        <pc:cxnChg chg="mod">
          <ac:chgData name="#LIM YU BIN#" userId="4409f0cb-b168-41dd-87e7-59bba671de80" providerId="ADAL" clId="{040F136C-7804-4CE2-B737-9D455BC8F828}" dt="2020-11-22T02:52:17.869" v="5425" actId="1582"/>
          <ac:cxnSpMkLst>
            <pc:docMk/>
            <pc:sldMk cId="584240153" sldId="330"/>
            <ac:cxnSpMk id="74" creationId="{9BD2A2F7-501D-45F4-B366-01BAC533F50A}"/>
          </ac:cxnSpMkLst>
        </pc:cxnChg>
        <pc:cxnChg chg="mod">
          <ac:chgData name="#LIM YU BIN#" userId="4409f0cb-b168-41dd-87e7-59bba671de80" providerId="ADAL" clId="{040F136C-7804-4CE2-B737-9D455BC8F828}" dt="2020-11-22T02:52:17.869" v="5425" actId="1582"/>
          <ac:cxnSpMkLst>
            <pc:docMk/>
            <pc:sldMk cId="584240153" sldId="330"/>
            <ac:cxnSpMk id="75" creationId="{F55C67B5-F0BC-41B1-98F4-DC8AF6C30611}"/>
          </ac:cxnSpMkLst>
        </pc:cxnChg>
        <pc:cxnChg chg="mod">
          <ac:chgData name="#LIM YU BIN#" userId="4409f0cb-b168-41dd-87e7-59bba671de80" providerId="ADAL" clId="{040F136C-7804-4CE2-B737-9D455BC8F828}" dt="2020-11-22T02:52:17.869" v="5425" actId="1582"/>
          <ac:cxnSpMkLst>
            <pc:docMk/>
            <pc:sldMk cId="584240153" sldId="330"/>
            <ac:cxnSpMk id="76" creationId="{B8640322-3518-42A7-ACCE-E1973304FF52}"/>
          </ac:cxnSpMkLst>
        </pc:cxnChg>
        <pc:cxnChg chg="mod">
          <ac:chgData name="#LIM YU BIN#" userId="4409f0cb-b168-41dd-87e7-59bba671de80" providerId="ADAL" clId="{040F136C-7804-4CE2-B737-9D455BC8F828}" dt="2020-11-22T02:52:17.869" v="5425" actId="1582"/>
          <ac:cxnSpMkLst>
            <pc:docMk/>
            <pc:sldMk cId="584240153" sldId="330"/>
            <ac:cxnSpMk id="77" creationId="{BA2205FD-CC26-4331-B715-7099690F4549}"/>
          </ac:cxnSpMkLst>
        </pc:cxnChg>
        <pc:cxnChg chg="mod">
          <ac:chgData name="#LIM YU BIN#" userId="4409f0cb-b168-41dd-87e7-59bba671de80" providerId="ADAL" clId="{040F136C-7804-4CE2-B737-9D455BC8F828}" dt="2020-11-22T02:52:17.869" v="5425" actId="1582"/>
          <ac:cxnSpMkLst>
            <pc:docMk/>
            <pc:sldMk cId="584240153" sldId="330"/>
            <ac:cxnSpMk id="78" creationId="{186F3961-0198-48F7-96C6-83D67B195137}"/>
          </ac:cxnSpMkLst>
        </pc:cxnChg>
      </pc:sldChg>
      <pc:sldChg chg="add del">
        <pc:chgData name="#LIM YU BIN#" userId="4409f0cb-b168-41dd-87e7-59bba671de80" providerId="ADAL" clId="{040F136C-7804-4CE2-B737-9D455BC8F828}" dt="2020-11-22T02:13:23.404" v="3967" actId="2696"/>
        <pc:sldMkLst>
          <pc:docMk/>
          <pc:sldMk cId="2554830355" sldId="332"/>
        </pc:sldMkLst>
      </pc:sldChg>
      <pc:sldChg chg="addSp delSp modSp add ord modNotesTx">
        <pc:chgData name="#LIM YU BIN#" userId="4409f0cb-b168-41dd-87e7-59bba671de80" providerId="ADAL" clId="{040F136C-7804-4CE2-B737-9D455BC8F828}" dt="2020-11-22T02:55:12.787" v="5472" actId="313"/>
        <pc:sldMkLst>
          <pc:docMk/>
          <pc:sldMk cId="3471378165" sldId="332"/>
        </pc:sldMkLst>
        <pc:spChg chg="del">
          <ac:chgData name="#LIM YU BIN#" userId="4409f0cb-b168-41dd-87e7-59bba671de80" providerId="ADAL" clId="{040F136C-7804-4CE2-B737-9D455BC8F828}" dt="2020-11-22T02:16:59.575" v="4159" actId="478"/>
          <ac:spMkLst>
            <pc:docMk/>
            <pc:sldMk cId="3471378165" sldId="332"/>
            <ac:spMk id="2" creationId="{E2AECB6B-9708-47D8-A17C-CA9EF530A17E}"/>
          </ac:spMkLst>
        </pc:spChg>
        <pc:spChg chg="del">
          <ac:chgData name="#LIM YU BIN#" userId="4409f0cb-b168-41dd-87e7-59bba671de80" providerId="ADAL" clId="{040F136C-7804-4CE2-B737-9D455BC8F828}" dt="2020-11-22T02:16:24.157" v="4127" actId="478"/>
          <ac:spMkLst>
            <pc:docMk/>
            <pc:sldMk cId="3471378165" sldId="332"/>
            <ac:spMk id="3" creationId="{441EF8A9-765D-4DA9-A70C-C6DEE3531D09}"/>
          </ac:spMkLst>
        </pc:spChg>
        <pc:spChg chg="add del mod">
          <ac:chgData name="#LIM YU BIN#" userId="4409f0cb-b168-41dd-87e7-59bba671de80" providerId="ADAL" clId="{040F136C-7804-4CE2-B737-9D455BC8F828}" dt="2020-11-22T02:31:05.334" v="4578" actId="478"/>
          <ac:spMkLst>
            <pc:docMk/>
            <pc:sldMk cId="3471378165" sldId="332"/>
            <ac:spMk id="4" creationId="{FF096A2E-2045-454D-BF44-8BABEA14CECC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5" creationId="{61053FEB-7392-4C4A-8D8D-150BF7734FDE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6" creationId="{ED5E2741-F6F4-42F4-B900-CF39C0F873A7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7" creationId="{2F423EB6-1F0F-4FCF-B545-CAC58C7C7D30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21" creationId="{B4AD60FA-83CB-42F3-A305-EB7EC57657A1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22" creationId="{96BE5F3F-FFC7-47C4-8140-9CBA5343CBDD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23" creationId="{4807F1F0-0BE9-454C-B20E-6CC48CB1BF36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24" creationId="{27614E67-BEA0-4443-BD12-8DAF35CCB05A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25" creationId="{A1543C6D-6936-4296-86B4-7A0E746F9ADD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26" creationId="{E8E1BBF2-6BDD-404D-9242-A34933CFBEA0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27" creationId="{ACBC4313-924E-4E10-A6C8-BC6C77C06BC7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28" creationId="{732C5627-A785-4777-915E-B36FBF82B021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29" creationId="{1C615481-16F7-4F7A-86DF-FD16DE946A50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30" creationId="{5060F8A5-B400-4087-A107-9C3EBD17CCC6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31" creationId="{F17EDCB7-BF81-4101-AC6E-3E77806BBF21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32" creationId="{0D1FD6DA-4107-43A2-BE52-91C3386A55D4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33" creationId="{33D623B4-1525-41A1-9B35-C437E7D933F8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34" creationId="{05D430D9-D9BE-4A9E-B887-A2A24A9CE34C}"/>
          </ac:spMkLst>
        </pc:spChg>
        <pc:spChg chg="add del">
          <ac:chgData name="#LIM YU BIN#" userId="4409f0cb-b168-41dd-87e7-59bba671de80" providerId="ADAL" clId="{040F136C-7804-4CE2-B737-9D455BC8F828}" dt="2020-11-22T02:19:01.654" v="4227"/>
          <ac:spMkLst>
            <pc:docMk/>
            <pc:sldMk cId="3471378165" sldId="332"/>
            <ac:spMk id="35" creationId="{621D607F-6830-4197-AB39-39F4D43A81DB}"/>
          </ac:spMkLst>
        </pc:spChg>
        <pc:spChg chg="add mod">
          <ac:chgData name="#LIM YU BIN#" userId="4409f0cb-b168-41dd-87e7-59bba671de80" providerId="ADAL" clId="{040F136C-7804-4CE2-B737-9D455BC8F828}" dt="2020-11-22T02:19:37.582" v="4237" actId="571"/>
          <ac:spMkLst>
            <pc:docMk/>
            <pc:sldMk cId="3471378165" sldId="332"/>
            <ac:spMk id="37" creationId="{107F25DF-2982-463F-9605-348F56F7E5A6}"/>
          </ac:spMkLst>
        </pc:spChg>
        <pc:spChg chg="add mod">
          <ac:chgData name="#LIM YU BIN#" userId="4409f0cb-b168-41dd-87e7-59bba671de80" providerId="ADAL" clId="{040F136C-7804-4CE2-B737-9D455BC8F828}" dt="2020-11-22T02:19:37.582" v="4237" actId="571"/>
          <ac:spMkLst>
            <pc:docMk/>
            <pc:sldMk cId="3471378165" sldId="332"/>
            <ac:spMk id="38" creationId="{5A8CB683-EDC7-49E3-9783-84CCC88752CA}"/>
          </ac:spMkLst>
        </pc:spChg>
        <pc:spChg chg="add mod">
          <ac:chgData name="#LIM YU BIN#" userId="4409f0cb-b168-41dd-87e7-59bba671de80" providerId="ADAL" clId="{040F136C-7804-4CE2-B737-9D455BC8F828}" dt="2020-11-22T02:19:37.582" v="4237" actId="571"/>
          <ac:spMkLst>
            <pc:docMk/>
            <pc:sldMk cId="3471378165" sldId="332"/>
            <ac:spMk id="39" creationId="{E4D2CB3C-817E-43FD-B6B6-671612BF832C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40" creationId="{7C6CAA76-DA7C-4F8F-BD21-1C2BB8029274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41" creationId="{28C0E4B4-DD8A-4777-B3F8-44A3BB0FC6EB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42" creationId="{6D4DC0CA-C2EF-4343-98CC-5F50C487CB9B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43" creationId="{6AB9029F-99D3-42DE-9713-60FAB7C45E15}"/>
          </ac:spMkLst>
        </pc:spChg>
        <pc:spChg chg="add del mod">
          <ac:chgData name="#LIM YU BIN#" userId="4409f0cb-b168-41dd-87e7-59bba671de80" providerId="ADAL" clId="{040F136C-7804-4CE2-B737-9D455BC8F828}" dt="2020-11-22T02:22:31.298" v="4396" actId="478"/>
          <ac:spMkLst>
            <pc:docMk/>
            <pc:sldMk cId="3471378165" sldId="332"/>
            <ac:spMk id="44" creationId="{D58D6863-EF38-42CB-8E39-F72B0C9B428A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48" creationId="{2925E72A-9AB5-4834-B34B-E82AF5835C22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49" creationId="{66791E69-3F9E-43A4-A0EF-A3F18530C73D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50" creationId="{A4C23504-A056-42A7-84E9-7993064B8790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51" creationId="{75738B69-0751-4408-AF74-CA4C6EDC9E5C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52" creationId="{93F9E8EF-1069-43AE-97DC-25D268229AB1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53" creationId="{D6C9F012-67F6-46BA-AC92-D89720730D69}"/>
          </ac:spMkLst>
        </pc:spChg>
        <pc:spChg chg="add del">
          <ac:chgData name="#LIM YU BIN#" userId="4409f0cb-b168-41dd-87e7-59bba671de80" providerId="ADAL" clId="{040F136C-7804-4CE2-B737-9D455BC8F828}" dt="2020-11-22T02:26:16.476" v="4465" actId="478"/>
          <ac:spMkLst>
            <pc:docMk/>
            <pc:sldMk cId="3471378165" sldId="332"/>
            <ac:spMk id="54" creationId="{1DFE8305-0298-4557-9C32-5523CC184C7F}"/>
          </ac:spMkLst>
        </pc:spChg>
        <pc:spChg chg="add mod">
          <ac:chgData name="#LIM YU BIN#" userId="4409f0cb-b168-41dd-87e7-59bba671de80" providerId="ADAL" clId="{040F136C-7804-4CE2-B737-9D455BC8F828}" dt="2020-11-22T02:54:23.950" v="5461" actId="1035"/>
          <ac:spMkLst>
            <pc:docMk/>
            <pc:sldMk cId="3471378165" sldId="332"/>
            <ac:spMk id="55" creationId="{842F0E40-609C-4318-8404-CF62A335483D}"/>
          </ac:spMkLst>
        </pc:spChg>
        <pc:spChg chg="add mod">
          <ac:chgData name="#LIM YU BIN#" userId="4409f0cb-b168-41dd-87e7-59bba671de80" providerId="ADAL" clId="{040F136C-7804-4CE2-B737-9D455BC8F828}" dt="2020-11-22T02:32:04.442" v="4585" actId="255"/>
          <ac:spMkLst>
            <pc:docMk/>
            <pc:sldMk cId="3471378165" sldId="332"/>
            <ac:spMk id="56" creationId="{341AF3E3-9BEA-4695-BC7A-A3AA2E626AFD}"/>
          </ac:spMkLst>
        </pc:spChg>
        <pc:spChg chg="add del mod">
          <ac:chgData name="#LIM YU BIN#" userId="4409f0cb-b168-41dd-87e7-59bba671de80" providerId="ADAL" clId="{040F136C-7804-4CE2-B737-9D455BC8F828}" dt="2020-11-22T02:36:07.785" v="4657" actId="478"/>
          <ac:spMkLst>
            <pc:docMk/>
            <pc:sldMk cId="3471378165" sldId="332"/>
            <ac:spMk id="57" creationId="{38E6D4EF-9D2E-4E6E-9E61-36D3AD2FF377}"/>
          </ac:spMkLst>
        </pc:spChg>
        <pc:grpChg chg="add del">
          <ac:chgData name="#LIM YU BIN#" userId="4409f0cb-b168-41dd-87e7-59bba671de80" providerId="ADAL" clId="{040F136C-7804-4CE2-B737-9D455BC8F828}" dt="2020-11-22T02:19:01.654" v="4227"/>
          <ac:grpSpMkLst>
            <pc:docMk/>
            <pc:sldMk cId="3471378165" sldId="332"/>
            <ac:grpSpMk id="8" creationId="{AB3F4894-EBE7-48F4-8299-06DFBBA3CB70}"/>
          </ac:grpSpMkLst>
        </pc:grpChg>
        <pc:grpChg chg="add del">
          <ac:chgData name="#LIM YU BIN#" userId="4409f0cb-b168-41dd-87e7-59bba671de80" providerId="ADAL" clId="{040F136C-7804-4CE2-B737-9D455BC8F828}" dt="2020-11-22T02:19:01.654" v="4227"/>
          <ac:grpSpMkLst>
            <pc:docMk/>
            <pc:sldMk cId="3471378165" sldId="332"/>
            <ac:grpSpMk id="15" creationId="{DFF164EB-0AB1-4603-9CA9-C3B2DCBD9818}"/>
          </ac:grpSpMkLst>
        </pc:grpChg>
        <pc:grpChg chg="add del">
          <ac:chgData name="#LIM YU BIN#" userId="4409f0cb-b168-41dd-87e7-59bba671de80" providerId="ADAL" clId="{040F136C-7804-4CE2-B737-9D455BC8F828}" dt="2020-11-22T02:19:01.654" v="4227"/>
          <ac:grpSpMkLst>
            <pc:docMk/>
            <pc:sldMk cId="3471378165" sldId="332"/>
            <ac:grpSpMk id="18" creationId="{220FB1CB-AAB4-499C-8706-D37C54B6DAB2}"/>
          </ac:grpSpMkLst>
        </pc:grpChg>
        <pc:graphicFrameChg chg="add del">
          <ac:chgData name="#LIM YU BIN#" userId="4409f0cb-b168-41dd-87e7-59bba671de80" providerId="ADAL" clId="{040F136C-7804-4CE2-B737-9D455BC8F828}" dt="2020-11-22T02:19:01.654" v="4227"/>
          <ac:graphicFrameMkLst>
            <pc:docMk/>
            <pc:sldMk cId="3471378165" sldId="332"/>
            <ac:graphicFrameMk id="36" creationId="{0376F85A-69C7-4253-A415-8CA809684ED1}"/>
          </ac:graphicFrameMkLst>
        </pc:graphicFrameChg>
        <pc:picChg chg="add mod modCrop">
          <ac:chgData name="#LIM YU BIN#" userId="4409f0cb-b168-41dd-87e7-59bba671de80" providerId="ADAL" clId="{040F136C-7804-4CE2-B737-9D455BC8F828}" dt="2020-11-22T02:54:23.950" v="5461" actId="1035"/>
          <ac:picMkLst>
            <pc:docMk/>
            <pc:sldMk cId="3471378165" sldId="332"/>
            <ac:picMk id="45" creationId="{28801240-25F8-440F-B203-A966D99E312B}"/>
          </ac:picMkLst>
        </pc:picChg>
        <pc:picChg chg="add mod">
          <ac:chgData name="#LIM YU BIN#" userId="4409f0cb-b168-41dd-87e7-59bba671de80" providerId="ADAL" clId="{040F136C-7804-4CE2-B737-9D455BC8F828}" dt="2020-11-22T02:54:23.950" v="5461" actId="1035"/>
          <ac:picMkLst>
            <pc:docMk/>
            <pc:sldMk cId="3471378165" sldId="332"/>
            <ac:picMk id="46" creationId="{A5DEC4CE-DD53-499E-B997-2B2F586248B7}"/>
          </ac:picMkLst>
        </pc:picChg>
        <pc:picChg chg="add mod">
          <ac:chgData name="#LIM YU BIN#" userId="4409f0cb-b168-41dd-87e7-59bba671de80" providerId="ADAL" clId="{040F136C-7804-4CE2-B737-9D455BC8F828}" dt="2020-11-22T02:54:23.950" v="5461" actId="1035"/>
          <ac:picMkLst>
            <pc:docMk/>
            <pc:sldMk cId="3471378165" sldId="332"/>
            <ac:picMk id="47" creationId="{85605765-E16E-47DC-B553-479CB54463BF}"/>
          </ac:picMkLst>
        </pc:picChg>
      </pc:sldChg>
      <pc:sldMasterChg chg="delSldLayout">
        <pc:chgData name="#LIM YU BIN#" userId="4409f0cb-b168-41dd-87e7-59bba671de80" providerId="ADAL" clId="{040F136C-7804-4CE2-B737-9D455BC8F828}" dt="2020-11-22T08:16:07.543" v="5763" actId="2696"/>
        <pc:sldMasterMkLst>
          <pc:docMk/>
          <pc:sldMasterMk cId="0" sldId="2147483688"/>
        </pc:sldMasterMkLst>
        <pc:sldLayoutChg chg="del">
          <pc:chgData name="#LIM YU BIN#" userId="4409f0cb-b168-41dd-87e7-59bba671de80" providerId="ADAL" clId="{040F136C-7804-4CE2-B737-9D455BC8F828}" dt="2020-11-22T08:15:50.672" v="5721" actId="2696"/>
          <pc:sldLayoutMkLst>
            <pc:docMk/>
            <pc:sldMasterMk cId="0" sldId="2147483688"/>
            <pc:sldLayoutMk cId="0" sldId="2147483655"/>
          </pc:sldLayoutMkLst>
        </pc:sldLayoutChg>
        <pc:sldLayoutChg chg="del">
          <pc:chgData name="#LIM YU BIN#" userId="4409f0cb-b168-41dd-87e7-59bba671de80" providerId="ADAL" clId="{040F136C-7804-4CE2-B737-9D455BC8F828}" dt="2020-11-22T08:15:50.569" v="5719" actId="2696"/>
          <pc:sldLayoutMkLst>
            <pc:docMk/>
            <pc:sldMasterMk cId="0" sldId="2147483688"/>
            <pc:sldLayoutMk cId="0" sldId="2147483657"/>
          </pc:sldLayoutMkLst>
        </pc:sldLayoutChg>
        <pc:sldLayoutChg chg="del">
          <pc:chgData name="#LIM YU BIN#" userId="4409f0cb-b168-41dd-87e7-59bba671de80" providerId="ADAL" clId="{040F136C-7804-4CE2-B737-9D455BC8F828}" dt="2020-11-22T08:15:50.774" v="5723" actId="2696"/>
          <pc:sldLayoutMkLst>
            <pc:docMk/>
            <pc:sldMasterMk cId="0" sldId="2147483688"/>
            <pc:sldLayoutMk cId="0" sldId="2147483660"/>
          </pc:sldLayoutMkLst>
        </pc:sldLayoutChg>
        <pc:sldLayoutChg chg="del">
          <pc:chgData name="#LIM YU BIN#" userId="4409f0cb-b168-41dd-87e7-59bba671de80" providerId="ADAL" clId="{040F136C-7804-4CE2-B737-9D455BC8F828}" dt="2020-11-22T08:15:50.885" v="5725" actId="2696"/>
          <pc:sldLayoutMkLst>
            <pc:docMk/>
            <pc:sldMasterMk cId="0" sldId="2147483688"/>
            <pc:sldLayoutMk cId="0" sldId="2147483661"/>
          </pc:sldLayoutMkLst>
        </pc:sldLayoutChg>
        <pc:sldLayoutChg chg="del">
          <pc:chgData name="#LIM YU BIN#" userId="4409f0cb-b168-41dd-87e7-59bba671de80" providerId="ADAL" clId="{040F136C-7804-4CE2-B737-9D455BC8F828}" dt="2020-11-22T08:15:51.290" v="5733" actId="2696"/>
          <pc:sldLayoutMkLst>
            <pc:docMk/>
            <pc:sldMasterMk cId="0" sldId="2147483688"/>
            <pc:sldLayoutMk cId="0" sldId="2147483662"/>
          </pc:sldLayoutMkLst>
        </pc:sldLayoutChg>
        <pc:sldLayoutChg chg="del">
          <pc:chgData name="#LIM YU BIN#" userId="4409f0cb-b168-41dd-87e7-59bba671de80" providerId="ADAL" clId="{040F136C-7804-4CE2-B737-9D455BC8F828}" dt="2020-11-22T08:15:49.854" v="5705" actId="2696"/>
          <pc:sldLayoutMkLst>
            <pc:docMk/>
            <pc:sldMasterMk cId="0" sldId="2147483688"/>
            <pc:sldLayoutMk cId="0" sldId="2147483666"/>
          </pc:sldLayoutMkLst>
        </pc:sldLayoutChg>
        <pc:sldLayoutChg chg="del">
          <pc:chgData name="#LIM YU BIN#" userId="4409f0cb-b168-41dd-87e7-59bba671de80" providerId="ADAL" clId="{040F136C-7804-4CE2-B737-9D455BC8F828}" dt="2020-11-22T08:15:50.399" v="5714" actId="2696"/>
          <pc:sldLayoutMkLst>
            <pc:docMk/>
            <pc:sldMasterMk cId="0" sldId="2147483688"/>
            <pc:sldLayoutMk cId="0" sldId="2147483669"/>
          </pc:sldLayoutMkLst>
        </pc:sldLayoutChg>
        <pc:sldLayoutChg chg="del">
          <pc:chgData name="#LIM YU BIN#" userId="4409f0cb-b168-41dd-87e7-59bba671de80" providerId="ADAL" clId="{040F136C-7804-4CE2-B737-9D455BC8F828}" dt="2020-11-22T08:15:49.976" v="5708" actId="2696"/>
          <pc:sldLayoutMkLst>
            <pc:docMk/>
            <pc:sldMasterMk cId="0" sldId="2147483688"/>
            <pc:sldLayoutMk cId="0" sldId="2147483673"/>
          </pc:sldLayoutMkLst>
        </pc:sldLayoutChg>
        <pc:sldLayoutChg chg="del">
          <pc:chgData name="#LIM YU BIN#" userId="4409f0cb-b168-41dd-87e7-59bba671de80" providerId="ADAL" clId="{040F136C-7804-4CE2-B737-9D455BC8F828}" dt="2020-11-22T08:15:50.190" v="5711" actId="2696"/>
          <pc:sldLayoutMkLst>
            <pc:docMk/>
            <pc:sldMasterMk cId="0" sldId="2147483688"/>
            <pc:sldLayoutMk cId="0" sldId="2147483674"/>
          </pc:sldLayoutMkLst>
        </pc:sldLayoutChg>
        <pc:sldLayoutChg chg="del">
          <pc:chgData name="#LIM YU BIN#" userId="4409f0cb-b168-41dd-87e7-59bba671de80" providerId="ADAL" clId="{040F136C-7804-4CE2-B737-9D455BC8F828}" dt="2020-11-22T08:15:50.460" v="5716" actId="2696"/>
          <pc:sldLayoutMkLst>
            <pc:docMk/>
            <pc:sldMasterMk cId="0" sldId="2147483688"/>
            <pc:sldLayoutMk cId="0" sldId="2147483676"/>
          </pc:sldLayoutMkLst>
        </pc:sldLayoutChg>
        <pc:sldLayoutChg chg="del">
          <pc:chgData name="#LIM YU BIN#" userId="4409f0cb-b168-41dd-87e7-59bba671de80" providerId="ADAL" clId="{040F136C-7804-4CE2-B737-9D455BC8F828}" dt="2020-11-22T08:15:51.362" v="5735" actId="2696"/>
          <pc:sldLayoutMkLst>
            <pc:docMk/>
            <pc:sldMasterMk cId="0" sldId="2147483688"/>
            <pc:sldLayoutMk cId="0" sldId="2147483677"/>
          </pc:sldLayoutMkLst>
        </pc:sldLayoutChg>
        <pc:sldLayoutChg chg="del">
          <pc:chgData name="#LIM YU BIN#" userId="4409f0cb-b168-41dd-87e7-59bba671de80" providerId="ADAL" clId="{040F136C-7804-4CE2-B737-9D455BC8F828}" dt="2020-11-22T08:15:51.426" v="5737" actId="2696"/>
          <pc:sldLayoutMkLst>
            <pc:docMk/>
            <pc:sldMasterMk cId="0" sldId="2147483688"/>
            <pc:sldLayoutMk cId="0" sldId="2147483678"/>
          </pc:sldLayoutMkLst>
        </pc:sldLayoutChg>
        <pc:sldLayoutChg chg="del">
          <pc:chgData name="#LIM YU BIN#" userId="4409f0cb-b168-41dd-87e7-59bba671de80" providerId="ADAL" clId="{040F136C-7804-4CE2-B737-9D455BC8F828}" dt="2020-11-22T08:15:51.580" v="5739" actId="2696"/>
          <pc:sldLayoutMkLst>
            <pc:docMk/>
            <pc:sldMasterMk cId="0" sldId="2147483688"/>
            <pc:sldLayoutMk cId="0" sldId="2147483679"/>
          </pc:sldLayoutMkLst>
        </pc:sldLayoutChg>
        <pc:sldLayoutChg chg="del">
          <pc:chgData name="#LIM YU BIN#" userId="4409f0cb-b168-41dd-87e7-59bba671de80" providerId="ADAL" clId="{040F136C-7804-4CE2-B737-9D455BC8F828}" dt="2020-11-22T08:15:51.206" v="5731" actId="2696"/>
          <pc:sldLayoutMkLst>
            <pc:docMk/>
            <pc:sldMasterMk cId="0" sldId="2147483688"/>
            <pc:sldLayoutMk cId="0" sldId="2147483680"/>
          </pc:sldLayoutMkLst>
        </pc:sldLayoutChg>
        <pc:sldLayoutChg chg="del">
          <pc:chgData name="#LIM YU BIN#" userId="4409f0cb-b168-41dd-87e7-59bba671de80" providerId="ADAL" clId="{040F136C-7804-4CE2-B737-9D455BC8F828}" dt="2020-11-22T08:15:51.705" v="5741" actId="2696"/>
          <pc:sldLayoutMkLst>
            <pc:docMk/>
            <pc:sldMasterMk cId="0" sldId="2147483688"/>
            <pc:sldLayoutMk cId="0" sldId="2147483681"/>
          </pc:sldLayoutMkLst>
        </pc:sldLayoutChg>
        <pc:sldLayoutChg chg="del">
          <pc:chgData name="#LIM YU BIN#" userId="4409f0cb-b168-41dd-87e7-59bba671de80" providerId="ADAL" clId="{040F136C-7804-4CE2-B737-9D455BC8F828}" dt="2020-11-22T08:16:02.753" v="5743" actId="2696"/>
          <pc:sldLayoutMkLst>
            <pc:docMk/>
            <pc:sldMasterMk cId="0" sldId="2147483688"/>
            <pc:sldLayoutMk cId="0" sldId="2147483682"/>
          </pc:sldLayoutMkLst>
        </pc:sldLayoutChg>
        <pc:sldLayoutChg chg="del">
          <pc:chgData name="#LIM YU BIN#" userId="4409f0cb-b168-41dd-87e7-59bba671de80" providerId="ADAL" clId="{040F136C-7804-4CE2-B737-9D455BC8F828}" dt="2020-11-22T08:16:03.207" v="5745" actId="2696"/>
          <pc:sldLayoutMkLst>
            <pc:docMk/>
            <pc:sldMasterMk cId="0" sldId="2147483688"/>
            <pc:sldLayoutMk cId="0" sldId="2147483683"/>
          </pc:sldLayoutMkLst>
        </pc:sldLayoutChg>
        <pc:sldLayoutChg chg="del">
          <pc:chgData name="#LIM YU BIN#" userId="4409f0cb-b168-41dd-87e7-59bba671de80" providerId="ADAL" clId="{040F136C-7804-4CE2-B737-9D455BC8F828}" dt="2020-11-22T08:15:51.032" v="5727" actId="2696"/>
          <pc:sldLayoutMkLst>
            <pc:docMk/>
            <pc:sldMasterMk cId="0" sldId="2147483688"/>
            <pc:sldLayoutMk cId="0" sldId="2147483684"/>
          </pc:sldLayoutMkLst>
        </pc:sldLayoutChg>
        <pc:sldLayoutChg chg="del">
          <pc:chgData name="#LIM YU BIN#" userId="4409f0cb-b168-41dd-87e7-59bba671de80" providerId="ADAL" clId="{040F136C-7804-4CE2-B737-9D455BC8F828}" dt="2020-11-22T08:15:51.134" v="5729" actId="2696"/>
          <pc:sldLayoutMkLst>
            <pc:docMk/>
            <pc:sldMasterMk cId="0" sldId="2147483688"/>
            <pc:sldLayoutMk cId="0" sldId="2147483685"/>
          </pc:sldLayoutMkLst>
        </pc:sldLayoutChg>
        <pc:sldLayoutChg chg="del">
          <pc:chgData name="#LIM YU BIN#" userId="4409f0cb-b168-41dd-87e7-59bba671de80" providerId="ADAL" clId="{040F136C-7804-4CE2-B737-9D455BC8F828}" dt="2020-11-22T08:16:07.543" v="5763" actId="2696"/>
          <pc:sldLayoutMkLst>
            <pc:docMk/>
            <pc:sldMasterMk cId="0" sldId="2147483688"/>
            <pc:sldLayoutMk cId="0" sldId="2147483686"/>
          </pc:sldLayoutMkLst>
        </pc:sldLayoutChg>
      </pc:sldMasterChg>
    </pc:docChg>
  </pc:docChgLst>
  <pc:docChgLst>
    <pc:chgData name="#ERICSON THIANG SOON YAO#" userId="S::ethiang001@e.ntu.edu.sg::be3c10c2-8023-4b3b-b4cd-d3d159b10252" providerId="AD" clId="Web-{6908930F-E65B-89A3-4039-957B5F630AE3}"/>
    <pc:docChg chg="modSld">
      <pc:chgData name="#ERICSON THIANG SOON YAO#" userId="S::ethiang001@e.ntu.edu.sg::be3c10c2-8023-4b3b-b4cd-d3d159b10252" providerId="AD" clId="Web-{6908930F-E65B-89A3-4039-957B5F630AE3}" dt="2020-11-12T10:09:27.676" v="30"/>
      <pc:docMkLst>
        <pc:docMk/>
      </pc:docMkLst>
      <pc:sldChg chg="delSp modSp">
        <pc:chgData name="#ERICSON THIANG SOON YAO#" userId="S::ethiang001@e.ntu.edu.sg::be3c10c2-8023-4b3b-b4cd-d3d159b10252" providerId="AD" clId="Web-{6908930F-E65B-89A3-4039-957B5F630AE3}" dt="2020-11-12T10:09:27.676" v="30"/>
        <pc:sldMkLst>
          <pc:docMk/>
          <pc:sldMk cId="325107706" sldId="318"/>
        </pc:sldMkLst>
        <pc:spChg chg="mod">
          <ac:chgData name="#ERICSON THIANG SOON YAO#" userId="S::ethiang001@e.ntu.edu.sg::be3c10c2-8023-4b3b-b4cd-d3d159b10252" providerId="AD" clId="Web-{6908930F-E65B-89A3-4039-957B5F630AE3}" dt="2020-11-12T10:06:31.163" v="0"/>
          <ac:spMkLst>
            <pc:docMk/>
            <pc:sldMk cId="325107706" sldId="318"/>
            <ac:spMk id="6" creationId="{99E6B6DE-A6F8-4F04-AA7C-FBBBDAFCAE23}"/>
          </ac:spMkLst>
        </pc:spChg>
        <pc:graphicFrameChg chg="del mod modGraphic">
          <ac:chgData name="#ERICSON THIANG SOON YAO#" userId="S::ethiang001@e.ntu.edu.sg::be3c10c2-8023-4b3b-b4cd-d3d159b10252" providerId="AD" clId="Web-{6908930F-E65B-89A3-4039-957B5F630AE3}" dt="2020-11-12T10:09:27.676" v="30"/>
          <ac:graphicFrameMkLst>
            <pc:docMk/>
            <pc:sldMk cId="325107706" sldId="318"/>
            <ac:graphicFrameMk id="4" creationId="{588C24A0-2D84-4149-B747-B6A239886B88}"/>
          </ac:graphicFrameMkLst>
        </pc:graphicFrameChg>
      </pc:sldChg>
    </pc:docChg>
  </pc:docChgLst>
  <pc:docChgLst>
    <pc:chgData name="#LIM JIA ZHENG TERENCE#" userId="0063485a-074e-46da-bc9a-af09a01c8ff4" providerId="ADAL" clId="{27F0D874-BC0B-4FF7-9A1C-69981E53AA20}"/>
    <pc:docChg chg="undo redo custSel addSld delSld modSld">
      <pc:chgData name="#LIM JIA ZHENG TERENCE#" userId="0063485a-074e-46da-bc9a-af09a01c8ff4" providerId="ADAL" clId="{27F0D874-BC0B-4FF7-9A1C-69981E53AA20}" dt="2020-11-20T17:39:06.346" v="3064" actId="14100"/>
      <pc:docMkLst>
        <pc:docMk/>
      </pc:docMkLst>
      <pc:sldChg chg="new">
        <pc:chgData name="#LIM JIA ZHENG TERENCE#" userId="0063485a-074e-46da-bc9a-af09a01c8ff4" providerId="ADAL" clId="{27F0D874-BC0B-4FF7-9A1C-69981E53AA20}" dt="2020-11-20T12:56:38.792" v="0" actId="680"/>
        <pc:sldMkLst>
          <pc:docMk/>
          <pc:sldMk cId="473208258" sldId="319"/>
        </pc:sldMkLst>
      </pc:sldChg>
      <pc:sldChg chg="addSp delSp modSp add mod">
        <pc:chgData name="#LIM JIA ZHENG TERENCE#" userId="0063485a-074e-46da-bc9a-af09a01c8ff4" providerId="ADAL" clId="{27F0D874-BC0B-4FF7-9A1C-69981E53AA20}" dt="2020-11-20T16:46:33.415" v="1923" actId="113"/>
        <pc:sldMkLst>
          <pc:docMk/>
          <pc:sldMk cId="809084360" sldId="320"/>
        </pc:sldMkLst>
        <pc:spChg chg="add del mod">
          <ac:chgData name="#LIM JIA ZHENG TERENCE#" userId="0063485a-074e-46da-bc9a-af09a01c8ff4" providerId="ADAL" clId="{27F0D874-BC0B-4FF7-9A1C-69981E53AA20}" dt="2020-11-20T14:50:49.140" v="19" actId="478"/>
          <ac:spMkLst>
            <pc:docMk/>
            <pc:sldMk cId="809084360" sldId="320"/>
            <ac:spMk id="3" creationId="{870DEC0D-D560-4742-A570-1D927AB40377}"/>
          </ac:spMkLst>
        </pc:spChg>
        <pc:spChg chg="add del mod">
          <ac:chgData name="#LIM JIA ZHENG TERENCE#" userId="0063485a-074e-46da-bc9a-af09a01c8ff4" providerId="ADAL" clId="{27F0D874-BC0B-4FF7-9A1C-69981E53AA20}" dt="2020-11-20T14:50:49.140" v="19" actId="478"/>
          <ac:spMkLst>
            <pc:docMk/>
            <pc:sldMk cId="809084360" sldId="320"/>
            <ac:spMk id="5" creationId="{ECBB782A-B568-4EDD-9526-A3AC3BCF8DED}"/>
          </ac:spMkLst>
        </pc:spChg>
        <pc:spChg chg="add del mod">
          <ac:chgData name="#LIM JIA ZHENG TERENCE#" userId="0063485a-074e-46da-bc9a-af09a01c8ff4" providerId="ADAL" clId="{27F0D874-BC0B-4FF7-9A1C-69981E53AA20}" dt="2020-11-20T14:50:49.140" v="19" actId="478"/>
          <ac:spMkLst>
            <pc:docMk/>
            <pc:sldMk cId="809084360" sldId="320"/>
            <ac:spMk id="7" creationId="{29C8A4A9-B5E9-433E-8ABE-07219EB873F0}"/>
          </ac:spMkLst>
        </pc:spChg>
        <pc:spChg chg="add del mod">
          <ac:chgData name="#LIM JIA ZHENG TERENCE#" userId="0063485a-074e-46da-bc9a-af09a01c8ff4" providerId="ADAL" clId="{27F0D874-BC0B-4FF7-9A1C-69981E53AA20}" dt="2020-11-20T14:50:49.140" v="19" actId="478"/>
          <ac:spMkLst>
            <pc:docMk/>
            <pc:sldMk cId="809084360" sldId="320"/>
            <ac:spMk id="11" creationId="{F28525D3-AC5A-4466-A243-3BD115435780}"/>
          </ac:spMkLst>
        </pc:spChg>
        <pc:spChg chg="add del mod">
          <ac:chgData name="#LIM JIA ZHENG TERENCE#" userId="0063485a-074e-46da-bc9a-af09a01c8ff4" providerId="ADAL" clId="{27F0D874-BC0B-4FF7-9A1C-69981E53AA20}" dt="2020-11-20T14:50:49.140" v="19" actId="478"/>
          <ac:spMkLst>
            <pc:docMk/>
            <pc:sldMk cId="809084360" sldId="320"/>
            <ac:spMk id="13" creationId="{2047F9FC-656C-4F46-BFB7-B17A6D82AF84}"/>
          </ac:spMkLst>
        </pc:spChg>
        <pc:spChg chg="add del mod">
          <ac:chgData name="#LIM JIA ZHENG TERENCE#" userId="0063485a-074e-46da-bc9a-af09a01c8ff4" providerId="ADAL" clId="{27F0D874-BC0B-4FF7-9A1C-69981E53AA20}" dt="2020-11-20T14:50:49.140" v="19" actId="478"/>
          <ac:spMkLst>
            <pc:docMk/>
            <pc:sldMk cId="809084360" sldId="320"/>
            <ac:spMk id="15" creationId="{3326685C-07F7-4C88-996D-3D300C96BD2B}"/>
          </ac:spMkLst>
        </pc:spChg>
        <pc:spChg chg="add del mod">
          <ac:chgData name="#LIM JIA ZHENG TERENCE#" userId="0063485a-074e-46da-bc9a-af09a01c8ff4" providerId="ADAL" clId="{27F0D874-BC0B-4FF7-9A1C-69981E53AA20}" dt="2020-11-20T14:50:53.629" v="21" actId="478"/>
          <ac:spMkLst>
            <pc:docMk/>
            <pc:sldMk cId="809084360" sldId="320"/>
            <ac:spMk id="17" creationId="{9C5ED65C-62DB-45FC-AB07-1929768ABFDA}"/>
          </ac:spMkLst>
        </pc:spChg>
        <pc:spChg chg="add del mod">
          <ac:chgData name="#LIM JIA ZHENG TERENCE#" userId="0063485a-074e-46da-bc9a-af09a01c8ff4" providerId="ADAL" clId="{27F0D874-BC0B-4FF7-9A1C-69981E53AA20}" dt="2020-11-20T15:18:38.573" v="393" actId="478"/>
          <ac:spMkLst>
            <pc:docMk/>
            <pc:sldMk cId="809084360" sldId="320"/>
            <ac:spMk id="19" creationId="{DE2F5B06-33B1-4F8F-B2E0-607812D5FC1D}"/>
          </ac:spMkLst>
        </pc:spChg>
        <pc:spChg chg="add mod or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26" creationId="{CAEA58D6-9C75-440F-A0AA-753AFAB81D34}"/>
          </ac:spMkLst>
        </pc:spChg>
        <pc:spChg chg="add mod or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27" creationId="{CD655F83-DD63-4372-9FA7-D00E35DDCCC1}"/>
          </ac:spMkLst>
        </pc:spChg>
        <pc:spChg chg="add del">
          <ac:chgData name="#LIM JIA ZHENG TERENCE#" userId="0063485a-074e-46da-bc9a-af09a01c8ff4" providerId="ADAL" clId="{27F0D874-BC0B-4FF7-9A1C-69981E53AA20}" dt="2020-11-20T15:57:21.433" v="1158" actId="478"/>
          <ac:spMkLst>
            <pc:docMk/>
            <pc:sldMk cId="809084360" sldId="320"/>
            <ac:spMk id="28" creationId="{5CC96CFF-9AD7-4F7E-B529-72786D2BC5DD}"/>
          </ac:spMkLst>
        </pc:spChg>
        <pc:spChg chg="add del mod">
          <ac:chgData name="#LIM JIA ZHENG TERENCE#" userId="0063485a-074e-46da-bc9a-af09a01c8ff4" providerId="ADAL" clId="{27F0D874-BC0B-4FF7-9A1C-69981E53AA20}" dt="2020-11-20T16:05:58.622" v="1296" actId="478"/>
          <ac:spMkLst>
            <pc:docMk/>
            <pc:sldMk cId="809084360" sldId="320"/>
            <ac:spMk id="30" creationId="{722A56FB-3E4E-40B4-8675-B266DD29D22A}"/>
          </ac:spMkLst>
        </pc:spChg>
        <pc:spChg chg="add del mod">
          <ac:chgData name="#LIM JIA ZHENG TERENCE#" userId="0063485a-074e-46da-bc9a-af09a01c8ff4" providerId="ADAL" clId="{27F0D874-BC0B-4FF7-9A1C-69981E53AA20}" dt="2020-11-20T15:57:53.024" v="1166" actId="478"/>
          <ac:spMkLst>
            <pc:docMk/>
            <pc:sldMk cId="809084360" sldId="320"/>
            <ac:spMk id="31" creationId="{9E606C28-87A8-41E4-8729-4890CA7B9668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40" creationId="{E2A09855-2E58-484B-87FB-547EC01EAC8B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41" creationId="{CF5C5EE0-B842-496B-B2FB-BC8605A26262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42" creationId="{650FEB00-AFCE-4F35-A318-FEF2008A4B39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44" creationId="{A8EBC75E-36FF-4D06-AC80-7C896AA72DE5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45" creationId="{97E54367-5AAF-4BF5-B7B5-BF28D885A9D3}"/>
          </ac:spMkLst>
        </pc:spChg>
        <pc:spChg chg="add del mod">
          <ac:chgData name="#LIM JIA ZHENG TERENCE#" userId="0063485a-074e-46da-bc9a-af09a01c8ff4" providerId="ADAL" clId="{27F0D874-BC0B-4FF7-9A1C-69981E53AA20}" dt="2020-11-20T15:48:18.972" v="1118" actId="478"/>
          <ac:spMkLst>
            <pc:docMk/>
            <pc:sldMk cId="809084360" sldId="320"/>
            <ac:spMk id="46" creationId="{2BEFE957-A317-41A3-B3A0-07FF9DE6690A}"/>
          </ac:spMkLst>
        </pc:spChg>
        <pc:spChg chg="add mod or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48" creationId="{AC54C3A9-EB6E-4619-A37C-05DDE9586D57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49" creationId="{23A400D6-7673-45AF-BF52-AF04170259ED}"/>
          </ac:spMkLst>
        </pc:spChg>
        <pc:spChg chg="add del mod">
          <ac:chgData name="#LIM JIA ZHENG TERENCE#" userId="0063485a-074e-46da-bc9a-af09a01c8ff4" providerId="ADAL" clId="{27F0D874-BC0B-4FF7-9A1C-69981E53AA20}" dt="2020-11-20T15:48:31.484" v="1137" actId="478"/>
          <ac:spMkLst>
            <pc:docMk/>
            <pc:sldMk cId="809084360" sldId="320"/>
            <ac:spMk id="50" creationId="{F2D4760C-C052-4C6C-96FC-25BF7C2263FF}"/>
          </ac:spMkLst>
        </pc:spChg>
        <pc:spChg chg="add del mod">
          <ac:chgData name="#LIM JIA ZHENG TERENCE#" userId="0063485a-074e-46da-bc9a-af09a01c8ff4" providerId="ADAL" clId="{27F0D874-BC0B-4FF7-9A1C-69981E53AA20}" dt="2020-11-20T16:05:59.092" v="1297" actId="478"/>
          <ac:spMkLst>
            <pc:docMk/>
            <pc:sldMk cId="809084360" sldId="320"/>
            <ac:spMk id="55" creationId="{B034974C-C995-4995-8633-445B40CB7217}"/>
          </ac:spMkLst>
        </pc:spChg>
        <pc:spChg chg="add del mod">
          <ac:chgData name="#LIM JIA ZHENG TERENCE#" userId="0063485a-074e-46da-bc9a-af09a01c8ff4" providerId="ADAL" clId="{27F0D874-BC0B-4FF7-9A1C-69981E53AA20}" dt="2020-11-20T16:05:57.389" v="1295" actId="478"/>
          <ac:spMkLst>
            <pc:docMk/>
            <pc:sldMk cId="809084360" sldId="320"/>
            <ac:spMk id="56" creationId="{C12BD96B-AB2F-4FC9-B790-66EFCC970479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58" creationId="{0C08F4B5-9DA4-420E-86C2-C78359D6B8F1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59" creationId="{AE3E4D81-BEC4-4574-B623-539EE32AA835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0" creationId="{79F5AA22-99CF-4BE7-8101-09D8132FE21B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1" creationId="{2F16AD34-8EB5-43F2-83AC-2C8D36EDA6A4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2" creationId="{C428F31D-B235-4F6D-A027-0169E2D4C1EA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3" creationId="{62085EFB-AFC5-4E48-983A-A638DFA13BE7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4" creationId="{2D0F255D-5574-4D77-A135-02E01EFEA541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5" creationId="{B6957D1A-F88E-4BEB-86DC-466770FC685D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6" creationId="{CE6E6B86-96B2-4E90-AD38-0DC8882B172D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7" creationId="{D60D28A2-6DC1-4982-93DD-F603A4460133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8" creationId="{F35306FC-651E-41EA-AB37-EA4865E38999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9" creationId="{0726D92C-335A-4F79-913E-045562BABDB5}"/>
          </ac:spMkLst>
        </pc:spChg>
        <pc:spChg chg="add mod ord">
          <ac:chgData name="#LIM JIA ZHENG TERENCE#" userId="0063485a-074e-46da-bc9a-af09a01c8ff4" providerId="ADAL" clId="{27F0D874-BC0B-4FF7-9A1C-69981E53AA20}" dt="2020-11-20T16:46:33.415" v="1923" actId="113"/>
          <ac:spMkLst>
            <pc:docMk/>
            <pc:sldMk cId="809084360" sldId="320"/>
            <ac:spMk id="70" creationId="{566EC15C-52B0-42AD-9CC7-1EAB1B0237F5}"/>
          </ac:spMkLst>
        </pc:spChg>
        <pc:spChg chg="add del mod">
          <ac:chgData name="#LIM JIA ZHENG TERENCE#" userId="0063485a-074e-46da-bc9a-af09a01c8ff4" providerId="ADAL" clId="{27F0D874-BC0B-4FF7-9A1C-69981E53AA20}" dt="2020-11-20T16:46:15.577" v="1921" actId="208"/>
          <ac:spMkLst>
            <pc:docMk/>
            <pc:sldMk cId="809084360" sldId="320"/>
            <ac:spMk id="71" creationId="{0F9E0B71-F98C-40AB-BE9D-5F0972F71CD0}"/>
          </ac:spMkLst>
        </pc:spChg>
        <pc:spChg chg="mod">
          <ac:chgData name="#LIM JIA ZHENG TERENCE#" userId="0063485a-074e-46da-bc9a-af09a01c8ff4" providerId="ADAL" clId="{27F0D874-BC0B-4FF7-9A1C-69981E53AA20}" dt="2020-11-20T15:14:08.643" v="197" actId="20577"/>
          <ac:spMkLst>
            <pc:docMk/>
            <pc:sldMk cId="809084360" sldId="320"/>
            <ac:spMk id="661" creationId="{00000000-0000-0000-0000-000000000000}"/>
          </ac:spMkLst>
        </pc:spChg>
        <pc:spChg chg="del">
          <ac:chgData name="#LIM JIA ZHENG TERENCE#" userId="0063485a-074e-46da-bc9a-af09a01c8ff4" providerId="ADAL" clId="{27F0D874-BC0B-4FF7-9A1C-69981E53AA20}" dt="2020-11-20T14:50:42.996" v="18" actId="478"/>
          <ac:spMkLst>
            <pc:docMk/>
            <pc:sldMk cId="809084360" sldId="320"/>
            <ac:spMk id="662" creationId="{00000000-0000-0000-0000-000000000000}"/>
          </ac:spMkLst>
        </pc:spChg>
        <pc:spChg chg="del">
          <ac:chgData name="#LIM JIA ZHENG TERENCE#" userId="0063485a-074e-46da-bc9a-af09a01c8ff4" providerId="ADAL" clId="{27F0D874-BC0B-4FF7-9A1C-69981E53AA20}" dt="2020-11-20T14:50:42.996" v="18" actId="478"/>
          <ac:spMkLst>
            <pc:docMk/>
            <pc:sldMk cId="809084360" sldId="320"/>
            <ac:spMk id="663" creationId="{00000000-0000-0000-0000-000000000000}"/>
          </ac:spMkLst>
        </pc:spChg>
        <pc:spChg chg="del">
          <ac:chgData name="#LIM JIA ZHENG TERENCE#" userId="0063485a-074e-46da-bc9a-af09a01c8ff4" providerId="ADAL" clId="{27F0D874-BC0B-4FF7-9A1C-69981E53AA20}" dt="2020-11-20T14:50:42.996" v="18" actId="478"/>
          <ac:spMkLst>
            <pc:docMk/>
            <pc:sldMk cId="809084360" sldId="320"/>
            <ac:spMk id="665" creationId="{00000000-0000-0000-0000-000000000000}"/>
          </ac:spMkLst>
        </pc:spChg>
        <pc:spChg chg="del">
          <ac:chgData name="#LIM JIA ZHENG TERENCE#" userId="0063485a-074e-46da-bc9a-af09a01c8ff4" providerId="ADAL" clId="{27F0D874-BC0B-4FF7-9A1C-69981E53AA20}" dt="2020-11-20T14:50:51.383" v="20" actId="478"/>
          <ac:spMkLst>
            <pc:docMk/>
            <pc:sldMk cId="809084360" sldId="320"/>
            <ac:spMk id="672" creationId="{00000000-0000-0000-0000-000000000000}"/>
          </ac:spMkLst>
        </pc:spChg>
        <pc:spChg chg="add mod">
          <ac:chgData name="#LIM JIA ZHENG TERENCE#" userId="0063485a-074e-46da-bc9a-af09a01c8ff4" providerId="ADAL" clId="{27F0D874-BC0B-4FF7-9A1C-69981E53AA20}" dt="2020-11-20T16:46:03.534" v="1907" actId="1035"/>
          <ac:spMkLst>
            <pc:docMk/>
            <pc:sldMk cId="809084360" sldId="320"/>
            <ac:spMk id="675" creationId="{67C7C3D1-A0A2-414A-AEBB-4A7116D050D1}"/>
          </ac:spMkLst>
        </pc:spChg>
        <pc:spChg chg="add del">
          <ac:chgData name="#LIM JIA ZHENG TERENCE#" userId="0063485a-074e-46da-bc9a-af09a01c8ff4" providerId="ADAL" clId="{27F0D874-BC0B-4FF7-9A1C-69981E53AA20}" dt="2020-11-20T16:44:51.613" v="1870" actId="11529"/>
          <ac:spMkLst>
            <pc:docMk/>
            <pc:sldMk cId="809084360" sldId="320"/>
            <ac:spMk id="676" creationId="{BFF70879-28CD-4ED2-8C30-76DD7FF76F42}"/>
          </ac:spMkLst>
        </pc:spChg>
        <pc:spChg chg="del">
          <ac:chgData name="#LIM JIA ZHENG TERENCE#" userId="0063485a-074e-46da-bc9a-af09a01c8ff4" providerId="ADAL" clId="{27F0D874-BC0B-4FF7-9A1C-69981E53AA20}" dt="2020-11-20T14:50:42.996" v="18" actId="478"/>
          <ac:spMkLst>
            <pc:docMk/>
            <pc:sldMk cId="809084360" sldId="320"/>
            <ac:spMk id="677" creationId="{00000000-0000-0000-0000-000000000000}"/>
          </ac:spMkLst>
        </pc:spChg>
        <pc:spChg chg="del">
          <ac:chgData name="#LIM JIA ZHENG TERENCE#" userId="0063485a-074e-46da-bc9a-af09a01c8ff4" providerId="ADAL" clId="{27F0D874-BC0B-4FF7-9A1C-69981E53AA20}" dt="2020-11-20T14:50:42.996" v="18" actId="478"/>
          <ac:spMkLst>
            <pc:docMk/>
            <pc:sldMk cId="809084360" sldId="320"/>
            <ac:spMk id="685" creationId="{00000000-0000-0000-0000-000000000000}"/>
          </ac:spMkLst>
        </pc:spChg>
        <pc:spChg chg="del">
          <ac:chgData name="#LIM JIA ZHENG TERENCE#" userId="0063485a-074e-46da-bc9a-af09a01c8ff4" providerId="ADAL" clId="{27F0D874-BC0B-4FF7-9A1C-69981E53AA20}" dt="2020-11-20T14:50:42.996" v="18" actId="478"/>
          <ac:spMkLst>
            <pc:docMk/>
            <pc:sldMk cId="809084360" sldId="320"/>
            <ac:spMk id="687" creationId="{00000000-0000-0000-0000-000000000000}"/>
          </ac:spMkLst>
        </pc:spChg>
        <pc:graphicFrameChg chg="add mod ord">
          <ac:chgData name="#LIM JIA ZHENG TERENCE#" userId="0063485a-074e-46da-bc9a-af09a01c8ff4" providerId="ADAL" clId="{27F0D874-BC0B-4FF7-9A1C-69981E53AA20}" dt="2020-11-20T16:46:03.534" v="1907" actId="1035"/>
          <ac:graphicFrameMkLst>
            <pc:docMk/>
            <pc:sldMk cId="809084360" sldId="320"/>
            <ac:graphicFrameMk id="32" creationId="{6745BA04-F2F4-440D-879B-179C33134476}"/>
          </ac:graphicFrameMkLst>
        </pc:graphicFrameChg>
        <pc:picChg chg="del">
          <ac:chgData name="#LIM JIA ZHENG TERENCE#" userId="0063485a-074e-46da-bc9a-af09a01c8ff4" providerId="ADAL" clId="{27F0D874-BC0B-4FF7-9A1C-69981E53AA20}" dt="2020-11-20T14:50:42.996" v="18" actId="478"/>
          <ac:picMkLst>
            <pc:docMk/>
            <pc:sldMk cId="809084360" sldId="320"/>
            <ac:picMk id="8" creationId="{1A4B3F9B-3553-41D8-BC82-EC73F4C633FE}"/>
          </ac:picMkLst>
        </pc:picChg>
        <pc:picChg chg="del">
          <ac:chgData name="#LIM JIA ZHENG TERENCE#" userId="0063485a-074e-46da-bc9a-af09a01c8ff4" providerId="ADAL" clId="{27F0D874-BC0B-4FF7-9A1C-69981E53AA20}" dt="2020-11-20T14:50:42.996" v="18" actId="478"/>
          <ac:picMkLst>
            <pc:docMk/>
            <pc:sldMk cId="809084360" sldId="320"/>
            <ac:picMk id="9" creationId="{8AA16865-C436-4C82-84F6-209658A0ECE9}"/>
          </ac:picMkLst>
        </pc:picChg>
        <pc:picChg chg="del">
          <ac:chgData name="#LIM JIA ZHENG TERENCE#" userId="0063485a-074e-46da-bc9a-af09a01c8ff4" providerId="ADAL" clId="{27F0D874-BC0B-4FF7-9A1C-69981E53AA20}" dt="2020-11-20T14:50:42.996" v="18" actId="478"/>
          <ac:picMkLst>
            <pc:docMk/>
            <pc:sldMk cId="809084360" sldId="320"/>
            <ac:picMk id="18" creationId="{430A14F3-1CFF-4D7D-AF4F-0B8F6064F81E}"/>
          </ac:picMkLst>
        </pc:picChg>
        <pc:picChg chg="del">
          <ac:chgData name="#LIM JIA ZHENG TERENCE#" userId="0063485a-074e-46da-bc9a-af09a01c8ff4" providerId="ADAL" clId="{27F0D874-BC0B-4FF7-9A1C-69981E53AA20}" dt="2020-11-20T14:50:42.996" v="18" actId="478"/>
          <ac:picMkLst>
            <pc:docMk/>
            <pc:sldMk cId="809084360" sldId="320"/>
            <ac:picMk id="23" creationId="{848F2182-70FD-4E12-86A8-9181B8F4E8DA}"/>
          </ac:picMkLst>
        </pc:picChg>
        <pc:picChg chg="del">
          <ac:chgData name="#LIM JIA ZHENG TERENCE#" userId="0063485a-074e-46da-bc9a-af09a01c8ff4" providerId="ADAL" clId="{27F0D874-BC0B-4FF7-9A1C-69981E53AA20}" dt="2020-11-20T14:50:42.996" v="18" actId="478"/>
          <ac:picMkLst>
            <pc:docMk/>
            <pc:sldMk cId="809084360" sldId="320"/>
            <ac:picMk id="24" creationId="{8519FD27-A966-456A-8478-DE6F833BBD9F}"/>
          </ac:picMkLst>
        </pc:picChg>
        <pc:picChg chg="add del mod">
          <ac:chgData name="#LIM JIA ZHENG TERENCE#" userId="0063485a-074e-46da-bc9a-af09a01c8ff4" providerId="ADAL" clId="{27F0D874-BC0B-4FF7-9A1C-69981E53AA20}" dt="2020-11-20T15:32:46.762" v="736" actId="478"/>
          <ac:picMkLst>
            <pc:docMk/>
            <pc:sldMk cId="809084360" sldId="320"/>
            <ac:picMk id="29" creationId="{29B495A8-0278-4255-91C9-ABBFC520B32C}"/>
          </ac:picMkLst>
        </pc:picChg>
        <pc:cxnChg chg="add mod">
          <ac:chgData name="#LIM JIA ZHENG TERENCE#" userId="0063485a-074e-46da-bc9a-af09a01c8ff4" providerId="ADAL" clId="{27F0D874-BC0B-4FF7-9A1C-69981E53AA20}" dt="2020-11-20T16:46:03.534" v="1907" actId="1035"/>
          <ac:cxnSpMkLst>
            <pc:docMk/>
            <pc:sldMk cId="809084360" sldId="320"/>
            <ac:cxnSpMk id="21" creationId="{324E305C-D728-401B-A80F-2D100C8582A6}"/>
          </ac:cxnSpMkLst>
        </pc:cxnChg>
        <pc:cxnChg chg="add mod">
          <ac:chgData name="#LIM JIA ZHENG TERENCE#" userId="0063485a-074e-46da-bc9a-af09a01c8ff4" providerId="ADAL" clId="{27F0D874-BC0B-4FF7-9A1C-69981E53AA20}" dt="2020-11-20T16:46:03.534" v="1907" actId="1035"/>
          <ac:cxnSpMkLst>
            <pc:docMk/>
            <pc:sldMk cId="809084360" sldId="320"/>
            <ac:cxnSpMk id="35" creationId="{02F29EFC-0A1C-4F73-8CED-74E0B9026646}"/>
          </ac:cxnSpMkLst>
        </pc:cxnChg>
        <pc:cxnChg chg="add mod">
          <ac:chgData name="#LIM JIA ZHENG TERENCE#" userId="0063485a-074e-46da-bc9a-af09a01c8ff4" providerId="ADAL" clId="{27F0D874-BC0B-4FF7-9A1C-69981E53AA20}" dt="2020-11-20T16:46:03.534" v="1907" actId="1035"/>
          <ac:cxnSpMkLst>
            <pc:docMk/>
            <pc:sldMk cId="809084360" sldId="320"/>
            <ac:cxnSpMk id="38" creationId="{40B70BE5-A6B2-49FC-BC72-D0C3C1CC0767}"/>
          </ac:cxnSpMkLst>
        </pc:cxnChg>
        <pc:cxnChg chg="add mod">
          <ac:chgData name="#LIM JIA ZHENG TERENCE#" userId="0063485a-074e-46da-bc9a-af09a01c8ff4" providerId="ADAL" clId="{27F0D874-BC0B-4FF7-9A1C-69981E53AA20}" dt="2020-11-20T16:46:03.534" v="1907" actId="1035"/>
          <ac:cxnSpMkLst>
            <pc:docMk/>
            <pc:sldMk cId="809084360" sldId="320"/>
            <ac:cxnSpMk id="39" creationId="{C212E6F6-1036-4BE7-889B-90C37891A627}"/>
          </ac:cxnSpMkLst>
        </pc:cxnChg>
        <pc:cxnChg chg="add del mod">
          <ac:chgData name="#LIM JIA ZHENG TERENCE#" userId="0063485a-074e-46da-bc9a-af09a01c8ff4" providerId="ADAL" clId="{27F0D874-BC0B-4FF7-9A1C-69981E53AA20}" dt="2020-11-20T15:58:18.672" v="1169" actId="478"/>
          <ac:cxnSpMkLst>
            <pc:docMk/>
            <pc:sldMk cId="809084360" sldId="320"/>
            <ac:cxnSpMk id="674" creationId="{8EF23997-3F30-4510-A80E-357512C80D39}"/>
          </ac:cxnSpMkLst>
        </pc:cxnChg>
      </pc:sldChg>
      <pc:sldChg chg="delSp modSp add del mod">
        <pc:chgData name="#LIM JIA ZHENG TERENCE#" userId="0063485a-074e-46da-bc9a-af09a01c8ff4" providerId="ADAL" clId="{27F0D874-BC0B-4FF7-9A1C-69981E53AA20}" dt="2020-11-20T17:36:07.531" v="2734" actId="47"/>
        <pc:sldMkLst>
          <pc:docMk/>
          <pc:sldMk cId="895002803" sldId="321"/>
        </pc:sldMkLst>
        <pc:spChg chg="del">
          <ac:chgData name="#LIM JIA ZHENG TERENCE#" userId="0063485a-074e-46da-bc9a-af09a01c8ff4" providerId="ADAL" clId="{27F0D874-BC0B-4FF7-9A1C-69981E53AA20}" dt="2020-11-20T15:24:56.725" v="707" actId="478"/>
          <ac:spMkLst>
            <pc:docMk/>
            <pc:sldMk cId="895002803" sldId="321"/>
            <ac:spMk id="31" creationId="{9E606C28-87A8-41E4-8729-4890CA7B9668}"/>
          </ac:spMkLst>
        </pc:spChg>
        <pc:spChg chg="mod">
          <ac:chgData name="#LIM JIA ZHENG TERENCE#" userId="0063485a-074e-46da-bc9a-af09a01c8ff4" providerId="ADAL" clId="{27F0D874-BC0B-4FF7-9A1C-69981E53AA20}" dt="2020-11-20T17:35:27.359" v="2732" actId="20577"/>
          <ac:spMkLst>
            <pc:docMk/>
            <pc:sldMk cId="895002803" sldId="321"/>
            <ac:spMk id="661" creationId="{00000000-0000-0000-0000-000000000000}"/>
          </ac:spMkLst>
        </pc:spChg>
        <pc:picChg chg="del">
          <ac:chgData name="#LIM JIA ZHENG TERENCE#" userId="0063485a-074e-46da-bc9a-af09a01c8ff4" providerId="ADAL" clId="{27F0D874-BC0B-4FF7-9A1C-69981E53AA20}" dt="2020-11-20T15:24:55.581" v="706" actId="478"/>
          <ac:picMkLst>
            <pc:docMk/>
            <pc:sldMk cId="895002803" sldId="321"/>
            <ac:picMk id="29" creationId="{29B495A8-0278-4255-91C9-ABBFC520B32C}"/>
          </ac:picMkLst>
        </pc:picChg>
      </pc:sldChg>
      <pc:sldChg chg="addSp delSp modSp add mod">
        <pc:chgData name="#LIM JIA ZHENG TERENCE#" userId="0063485a-074e-46da-bc9a-af09a01c8ff4" providerId="ADAL" clId="{27F0D874-BC0B-4FF7-9A1C-69981E53AA20}" dt="2020-11-20T17:32:09.721" v="2526" actId="20577"/>
        <pc:sldMkLst>
          <pc:docMk/>
          <pc:sldMk cId="3077003251" sldId="322"/>
        </pc:sldMkLst>
        <pc:spChg chg="add del mod">
          <ac:chgData name="#LIM JIA ZHENG TERENCE#" userId="0063485a-074e-46da-bc9a-af09a01c8ff4" providerId="ADAL" clId="{27F0D874-BC0B-4FF7-9A1C-69981E53AA20}" dt="2020-11-20T17:28:29.289" v="2340" actId="478"/>
          <ac:spMkLst>
            <pc:docMk/>
            <pc:sldMk cId="3077003251" sldId="322"/>
            <ac:spMk id="4" creationId="{40EF533C-2363-475C-9900-7C10DD72A5A2}"/>
          </ac:spMkLst>
        </pc:spChg>
        <pc:spChg chg="add mod">
          <ac:chgData name="#LIM JIA ZHENG TERENCE#" userId="0063485a-074e-46da-bc9a-af09a01c8ff4" providerId="ADAL" clId="{27F0D874-BC0B-4FF7-9A1C-69981E53AA20}" dt="2020-11-20T17:32:04.041" v="2507" actId="1037"/>
          <ac:spMkLst>
            <pc:docMk/>
            <pc:sldMk cId="3077003251" sldId="322"/>
            <ac:spMk id="9" creationId="{73163287-EE0C-4FBB-B147-B0FC28534D7E}"/>
          </ac:spMkLst>
        </pc:spChg>
        <pc:spChg chg="add mod">
          <ac:chgData name="#LIM JIA ZHENG TERENCE#" userId="0063485a-074e-46da-bc9a-af09a01c8ff4" providerId="ADAL" clId="{27F0D874-BC0B-4FF7-9A1C-69981E53AA20}" dt="2020-11-20T17:32:04.041" v="2507" actId="1037"/>
          <ac:spMkLst>
            <pc:docMk/>
            <pc:sldMk cId="3077003251" sldId="322"/>
            <ac:spMk id="12" creationId="{9971CC17-8B5D-4965-A2F3-5C08A7B0CA69}"/>
          </ac:spMkLst>
        </pc:spChg>
        <pc:spChg chg="add mod">
          <ac:chgData name="#LIM JIA ZHENG TERENCE#" userId="0063485a-074e-46da-bc9a-af09a01c8ff4" providerId="ADAL" clId="{27F0D874-BC0B-4FF7-9A1C-69981E53AA20}" dt="2020-11-20T17:32:04.041" v="2507" actId="1037"/>
          <ac:spMkLst>
            <pc:docMk/>
            <pc:sldMk cId="3077003251" sldId="322"/>
            <ac:spMk id="13" creationId="{C20C6461-F4FC-43DA-A2D9-F5F292E7168A}"/>
          </ac:spMkLst>
        </pc:spChg>
        <pc:spChg chg="add mod">
          <ac:chgData name="#LIM JIA ZHENG TERENCE#" userId="0063485a-074e-46da-bc9a-af09a01c8ff4" providerId="ADAL" clId="{27F0D874-BC0B-4FF7-9A1C-69981E53AA20}" dt="2020-11-20T17:32:04.041" v="2507" actId="1037"/>
          <ac:spMkLst>
            <pc:docMk/>
            <pc:sldMk cId="3077003251" sldId="322"/>
            <ac:spMk id="14" creationId="{8819F168-D67C-4E89-BBF3-387FF5213962}"/>
          </ac:spMkLst>
        </pc:spChg>
        <pc:spChg chg="add mod">
          <ac:chgData name="#LIM JIA ZHENG TERENCE#" userId="0063485a-074e-46da-bc9a-af09a01c8ff4" providerId="ADAL" clId="{27F0D874-BC0B-4FF7-9A1C-69981E53AA20}" dt="2020-11-20T17:32:04.041" v="2507" actId="1037"/>
          <ac:spMkLst>
            <pc:docMk/>
            <pc:sldMk cId="3077003251" sldId="322"/>
            <ac:spMk id="16" creationId="{9BC28168-66C8-49A1-B68E-C6C3C408F6D9}"/>
          </ac:spMkLst>
        </pc:spChg>
        <pc:spChg chg="add mod">
          <ac:chgData name="#LIM JIA ZHENG TERENCE#" userId="0063485a-074e-46da-bc9a-af09a01c8ff4" providerId="ADAL" clId="{27F0D874-BC0B-4FF7-9A1C-69981E53AA20}" dt="2020-11-20T17:32:04.041" v="2507" actId="1037"/>
          <ac:spMkLst>
            <pc:docMk/>
            <pc:sldMk cId="3077003251" sldId="322"/>
            <ac:spMk id="17" creationId="{18CB3888-DA2D-43B2-BD0A-300CB978972E}"/>
          </ac:spMkLst>
        </pc:spChg>
        <pc:spChg chg="add mod">
          <ac:chgData name="#LIM JIA ZHENG TERENCE#" userId="0063485a-074e-46da-bc9a-af09a01c8ff4" providerId="ADAL" clId="{27F0D874-BC0B-4FF7-9A1C-69981E53AA20}" dt="2020-11-20T17:32:09.721" v="2526" actId="20577"/>
          <ac:spMkLst>
            <pc:docMk/>
            <pc:sldMk cId="3077003251" sldId="322"/>
            <ac:spMk id="18" creationId="{7974D1C4-97FF-40C5-87D9-A9EFDE2A9FB3}"/>
          </ac:spMkLst>
        </pc:spChg>
        <pc:spChg chg="add mod">
          <ac:chgData name="#LIM JIA ZHENG TERENCE#" userId="0063485a-074e-46da-bc9a-af09a01c8ff4" providerId="ADAL" clId="{27F0D874-BC0B-4FF7-9A1C-69981E53AA20}" dt="2020-11-20T17:32:04.041" v="2507" actId="1037"/>
          <ac:spMkLst>
            <pc:docMk/>
            <pc:sldMk cId="3077003251" sldId="322"/>
            <ac:spMk id="20" creationId="{72DEFBE6-5909-47DE-A500-65734918424F}"/>
          </ac:spMkLst>
        </pc:spChg>
        <pc:spChg chg="add del">
          <ac:chgData name="#LIM JIA ZHENG TERENCE#" userId="0063485a-074e-46da-bc9a-af09a01c8ff4" providerId="ADAL" clId="{27F0D874-BC0B-4FF7-9A1C-69981E53AA20}" dt="2020-11-20T17:31:20.448" v="2473" actId="478"/>
          <ac:spMkLst>
            <pc:docMk/>
            <pc:sldMk cId="3077003251" sldId="322"/>
            <ac:spMk id="21" creationId="{12FCB2B6-152E-4D16-B4DC-E233F00F36E0}"/>
          </ac:spMkLst>
        </pc:spChg>
        <pc:spChg chg="add mod">
          <ac:chgData name="#LIM JIA ZHENG TERENCE#" userId="0063485a-074e-46da-bc9a-af09a01c8ff4" providerId="ADAL" clId="{27F0D874-BC0B-4FF7-9A1C-69981E53AA20}" dt="2020-11-20T17:32:04.041" v="2507" actId="1037"/>
          <ac:spMkLst>
            <pc:docMk/>
            <pc:sldMk cId="3077003251" sldId="322"/>
            <ac:spMk id="22" creationId="{785B1B0D-C4FF-49EB-A54A-7DD574AB2107}"/>
          </ac:spMkLst>
        </pc:spChg>
        <pc:spChg chg="del">
          <ac:chgData name="#LIM JIA ZHENG TERENCE#" userId="0063485a-074e-46da-bc9a-af09a01c8ff4" providerId="ADAL" clId="{27F0D874-BC0B-4FF7-9A1C-69981E53AA20}" dt="2020-11-20T15:29:58.292" v="722" actId="478"/>
          <ac:spMkLst>
            <pc:docMk/>
            <pc:sldMk cId="3077003251" sldId="322"/>
            <ac:spMk id="31" creationId="{9E606C28-87A8-41E4-8729-4890CA7B9668}"/>
          </ac:spMkLst>
        </pc:spChg>
        <pc:spChg chg="mod">
          <ac:chgData name="#LIM JIA ZHENG TERENCE#" userId="0063485a-074e-46da-bc9a-af09a01c8ff4" providerId="ADAL" clId="{27F0D874-BC0B-4FF7-9A1C-69981E53AA20}" dt="2020-11-20T17:25:30.235" v="2330" actId="20577"/>
          <ac:spMkLst>
            <pc:docMk/>
            <pc:sldMk cId="3077003251" sldId="322"/>
            <ac:spMk id="661" creationId="{00000000-0000-0000-0000-000000000000}"/>
          </ac:spMkLst>
        </pc:spChg>
        <pc:graphicFrameChg chg="add del">
          <ac:chgData name="#LIM JIA ZHENG TERENCE#" userId="0063485a-074e-46da-bc9a-af09a01c8ff4" providerId="ADAL" clId="{27F0D874-BC0B-4FF7-9A1C-69981E53AA20}" dt="2020-11-20T15:29:07.019" v="714"/>
          <ac:graphicFrameMkLst>
            <pc:docMk/>
            <pc:sldMk cId="3077003251" sldId="322"/>
            <ac:graphicFrameMk id="2" creationId="{4786525C-0572-4E71-9ACE-8AEC8DAF5286}"/>
          </ac:graphicFrameMkLst>
        </pc:graphicFrameChg>
        <pc:graphicFrameChg chg="add del mod modGraphic">
          <ac:chgData name="#LIM JIA ZHENG TERENCE#" userId="0063485a-074e-46da-bc9a-af09a01c8ff4" providerId="ADAL" clId="{27F0D874-BC0B-4FF7-9A1C-69981E53AA20}" dt="2020-11-20T16:47:12.105" v="1928" actId="478"/>
          <ac:graphicFrameMkLst>
            <pc:docMk/>
            <pc:sldMk cId="3077003251" sldId="322"/>
            <ac:graphicFrameMk id="3" creationId="{58D95BA7-FB92-4CC6-AC28-21D98B600B46}"/>
          </ac:graphicFrameMkLst>
        </pc:graphicFrameChg>
        <pc:picChg chg="add del mod">
          <ac:chgData name="#LIM JIA ZHENG TERENCE#" userId="0063485a-074e-46da-bc9a-af09a01c8ff4" providerId="ADAL" clId="{27F0D874-BC0B-4FF7-9A1C-69981E53AA20}" dt="2020-11-20T15:29:00.580" v="712" actId="478"/>
          <ac:picMkLst>
            <pc:docMk/>
            <pc:sldMk cId="3077003251" sldId="322"/>
            <ac:picMk id="5" creationId="{B1401858-7BB6-41BC-AB24-45FAF97FEAF6}"/>
          </ac:picMkLst>
        </pc:picChg>
        <pc:picChg chg="add">
          <ac:chgData name="#LIM JIA ZHENG TERENCE#" userId="0063485a-074e-46da-bc9a-af09a01c8ff4" providerId="ADAL" clId="{27F0D874-BC0B-4FF7-9A1C-69981E53AA20}" dt="2020-11-20T16:47:18.748" v="1929"/>
          <ac:picMkLst>
            <pc:docMk/>
            <pc:sldMk cId="3077003251" sldId="322"/>
            <ac:picMk id="8" creationId="{45290BD5-DF41-4EC8-AE75-3BCE5A6E525B}"/>
          </ac:picMkLst>
        </pc:picChg>
        <pc:picChg chg="add mod">
          <ac:chgData name="#LIM JIA ZHENG TERENCE#" userId="0063485a-074e-46da-bc9a-af09a01c8ff4" providerId="ADAL" clId="{27F0D874-BC0B-4FF7-9A1C-69981E53AA20}" dt="2020-11-20T17:32:04.041" v="2507" actId="1037"/>
          <ac:picMkLst>
            <pc:docMk/>
            <pc:sldMk cId="3077003251" sldId="322"/>
            <ac:picMk id="10" creationId="{B9470C1B-E561-4861-98F2-2E75C9A5C319}"/>
          </ac:picMkLst>
        </pc:picChg>
        <pc:picChg chg="add mod">
          <ac:chgData name="#LIM JIA ZHENG TERENCE#" userId="0063485a-074e-46da-bc9a-af09a01c8ff4" providerId="ADAL" clId="{27F0D874-BC0B-4FF7-9A1C-69981E53AA20}" dt="2020-11-20T17:32:04.041" v="2507" actId="1037"/>
          <ac:picMkLst>
            <pc:docMk/>
            <pc:sldMk cId="3077003251" sldId="322"/>
            <ac:picMk id="15" creationId="{3C81AFA8-9683-4630-871F-B99C6F677045}"/>
          </ac:picMkLst>
        </pc:picChg>
        <pc:picChg chg="add mod">
          <ac:chgData name="#LIM JIA ZHENG TERENCE#" userId="0063485a-074e-46da-bc9a-af09a01c8ff4" providerId="ADAL" clId="{27F0D874-BC0B-4FF7-9A1C-69981E53AA20}" dt="2020-11-20T17:32:04.041" v="2507" actId="1037"/>
          <ac:picMkLst>
            <pc:docMk/>
            <pc:sldMk cId="3077003251" sldId="322"/>
            <ac:picMk id="19" creationId="{BB74778F-B04D-4E87-948F-5E1F7A1D5AE8}"/>
          </ac:picMkLst>
        </pc:picChg>
        <pc:picChg chg="del">
          <ac:chgData name="#LIM JIA ZHENG TERENCE#" userId="0063485a-074e-46da-bc9a-af09a01c8ff4" providerId="ADAL" clId="{27F0D874-BC0B-4FF7-9A1C-69981E53AA20}" dt="2020-11-20T15:25:04.086" v="709" actId="478"/>
          <ac:picMkLst>
            <pc:docMk/>
            <pc:sldMk cId="3077003251" sldId="322"/>
            <ac:picMk id="29" creationId="{29B495A8-0278-4255-91C9-ABBFC520B32C}"/>
          </ac:picMkLst>
        </pc:picChg>
      </pc:sldChg>
      <pc:sldChg chg="addSp delSp modSp add mod">
        <pc:chgData name="#LIM JIA ZHENG TERENCE#" userId="0063485a-074e-46da-bc9a-af09a01c8ff4" providerId="ADAL" clId="{27F0D874-BC0B-4FF7-9A1C-69981E53AA20}" dt="2020-11-20T17:25:08.403" v="2312" actId="1038"/>
        <pc:sldMkLst>
          <pc:docMk/>
          <pc:sldMk cId="1458136483" sldId="323"/>
        </pc:sldMkLst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26" creationId="{CAEA58D6-9C75-440F-A0AA-753AFAB81D34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27" creationId="{CD655F83-DD63-4372-9FA7-D00E35DDCCC1}"/>
          </ac:spMkLst>
        </pc:spChg>
        <pc:spChg chg="add mod">
          <ac:chgData name="#LIM JIA ZHENG TERENCE#" userId="0063485a-074e-46da-bc9a-af09a01c8ff4" providerId="ADAL" clId="{27F0D874-BC0B-4FF7-9A1C-69981E53AA20}" dt="2020-11-20T17:24:48.831" v="2235" actId="1038"/>
          <ac:spMkLst>
            <pc:docMk/>
            <pc:sldMk cId="1458136483" sldId="323"/>
            <ac:spMk id="34" creationId="{E2CA5089-FD44-4DC7-A0F0-A24390E8B7C4}"/>
          </ac:spMkLst>
        </pc:spChg>
        <pc:spChg chg="add mod">
          <ac:chgData name="#LIM JIA ZHENG TERENCE#" userId="0063485a-074e-46da-bc9a-af09a01c8ff4" providerId="ADAL" clId="{27F0D874-BC0B-4FF7-9A1C-69981E53AA20}" dt="2020-11-20T17:24:51" v="2246" actId="1038"/>
          <ac:spMkLst>
            <pc:docMk/>
            <pc:sldMk cId="1458136483" sldId="323"/>
            <ac:spMk id="36" creationId="{14AD8850-0B28-4AAB-AB6C-1413E62C4A2C}"/>
          </ac:spMkLst>
        </pc:spChg>
        <pc:spChg chg="add mod">
          <ac:chgData name="#LIM JIA ZHENG TERENCE#" userId="0063485a-074e-46da-bc9a-af09a01c8ff4" providerId="ADAL" clId="{27F0D874-BC0B-4FF7-9A1C-69981E53AA20}" dt="2020-11-20T17:24:53.868" v="2264" actId="1036"/>
          <ac:spMkLst>
            <pc:docMk/>
            <pc:sldMk cId="1458136483" sldId="323"/>
            <ac:spMk id="37" creationId="{CB46A6FF-9673-4772-B67D-4A3D0A766F20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40" creationId="{E2A09855-2E58-484B-87FB-547EC01EAC8B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41" creationId="{CF5C5EE0-B842-496B-B2FB-BC8605A26262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42" creationId="{650FEB00-AFCE-4F35-A318-FEF2008A4B39}"/>
          </ac:spMkLst>
        </pc:spChg>
        <pc:spChg chg="add mod">
          <ac:chgData name="#LIM JIA ZHENG TERENCE#" userId="0063485a-074e-46da-bc9a-af09a01c8ff4" providerId="ADAL" clId="{27F0D874-BC0B-4FF7-9A1C-69981E53AA20}" dt="2020-11-20T17:24:57.692" v="2279" actId="1038"/>
          <ac:spMkLst>
            <pc:docMk/>
            <pc:sldMk cId="1458136483" sldId="323"/>
            <ac:spMk id="43" creationId="{4CCA2AA0-C3C4-43A8-B5FB-3C083A674495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44" creationId="{A8EBC75E-36FF-4D06-AC80-7C896AA72DE5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45" creationId="{97E54367-5AAF-4BF5-B7B5-BF28D885A9D3}"/>
          </ac:spMkLst>
        </pc:spChg>
        <pc:spChg chg="add mod">
          <ac:chgData name="#LIM JIA ZHENG TERENCE#" userId="0063485a-074e-46da-bc9a-af09a01c8ff4" providerId="ADAL" clId="{27F0D874-BC0B-4FF7-9A1C-69981E53AA20}" dt="2020-11-20T17:23:28.653" v="2061" actId="1037"/>
          <ac:spMkLst>
            <pc:docMk/>
            <pc:sldMk cId="1458136483" sldId="323"/>
            <ac:spMk id="46" creationId="{2738CB4E-8397-443A-9AF5-6B1916CA13E1}"/>
          </ac:spMkLst>
        </pc:spChg>
        <pc:spChg chg="add mod">
          <ac:chgData name="#LIM JIA ZHENG TERENCE#" userId="0063485a-074e-46da-bc9a-af09a01c8ff4" providerId="ADAL" clId="{27F0D874-BC0B-4FF7-9A1C-69981E53AA20}" dt="2020-11-20T17:23:38.879" v="2090" actId="1037"/>
          <ac:spMkLst>
            <pc:docMk/>
            <pc:sldMk cId="1458136483" sldId="323"/>
            <ac:spMk id="47" creationId="{2C03FAAF-A2A4-4CAB-9875-1488E6637869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48" creationId="{AC54C3A9-EB6E-4619-A37C-05DDE9586D57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49" creationId="{23A400D6-7673-45AF-BF52-AF04170259ED}"/>
          </ac:spMkLst>
        </pc:spChg>
        <pc:spChg chg="add mod">
          <ac:chgData name="#LIM JIA ZHENG TERENCE#" userId="0063485a-074e-46da-bc9a-af09a01c8ff4" providerId="ADAL" clId="{27F0D874-BC0B-4FF7-9A1C-69981E53AA20}" dt="2020-11-20T17:25:01.828" v="2290" actId="1038"/>
          <ac:spMkLst>
            <pc:docMk/>
            <pc:sldMk cId="1458136483" sldId="323"/>
            <ac:spMk id="50" creationId="{05E64296-643F-45D0-BB60-AC00AA584A31}"/>
          </ac:spMkLst>
        </pc:spChg>
        <pc:spChg chg="add mod">
          <ac:chgData name="#LIM JIA ZHENG TERENCE#" userId="0063485a-074e-46da-bc9a-af09a01c8ff4" providerId="ADAL" clId="{27F0D874-BC0B-4FF7-9A1C-69981E53AA20}" dt="2020-11-20T17:25:03.067" v="2293" actId="1038"/>
          <ac:spMkLst>
            <pc:docMk/>
            <pc:sldMk cId="1458136483" sldId="323"/>
            <ac:spMk id="51" creationId="{C1BD024A-0E31-41C6-B4F6-963B4C7BEFDE}"/>
          </ac:spMkLst>
        </pc:spChg>
        <pc:spChg chg="add mod">
          <ac:chgData name="#LIM JIA ZHENG TERENCE#" userId="0063485a-074e-46da-bc9a-af09a01c8ff4" providerId="ADAL" clId="{27F0D874-BC0B-4FF7-9A1C-69981E53AA20}" dt="2020-11-20T17:25:04.172" v="2295" actId="1038"/>
          <ac:spMkLst>
            <pc:docMk/>
            <pc:sldMk cId="1458136483" sldId="323"/>
            <ac:spMk id="52" creationId="{B5ED527F-4A3F-42C0-8492-B1487BC2BF1C}"/>
          </ac:spMkLst>
        </pc:spChg>
        <pc:spChg chg="add mod">
          <ac:chgData name="#LIM JIA ZHENG TERENCE#" userId="0063485a-074e-46da-bc9a-af09a01c8ff4" providerId="ADAL" clId="{27F0D874-BC0B-4FF7-9A1C-69981E53AA20}" dt="2020-11-20T17:25:08.403" v="2312" actId="1038"/>
          <ac:spMkLst>
            <pc:docMk/>
            <pc:sldMk cId="1458136483" sldId="323"/>
            <ac:spMk id="53" creationId="{F093749A-1ABD-41CA-BF76-D089EC05D9D9}"/>
          </ac:spMkLst>
        </pc:spChg>
        <pc:spChg chg="add mod">
          <ac:chgData name="#LIM JIA ZHENG TERENCE#" userId="0063485a-074e-46da-bc9a-af09a01c8ff4" providerId="ADAL" clId="{27F0D874-BC0B-4FF7-9A1C-69981E53AA20}" dt="2020-11-20T17:25:04.900" v="2296" actId="1038"/>
          <ac:spMkLst>
            <pc:docMk/>
            <pc:sldMk cId="1458136483" sldId="323"/>
            <ac:spMk id="54" creationId="{689A9F1A-F6C4-4C49-AD31-29CB213252F8}"/>
          </ac:spMkLst>
        </pc:spChg>
        <pc:spChg chg="add mod">
          <ac:chgData name="#LIM JIA ZHENG TERENCE#" userId="0063485a-074e-46da-bc9a-af09a01c8ff4" providerId="ADAL" clId="{27F0D874-BC0B-4FF7-9A1C-69981E53AA20}" dt="2020-11-20T17:24:42.811" v="2216" actId="1037"/>
          <ac:spMkLst>
            <pc:docMk/>
            <pc:sldMk cId="1458136483" sldId="323"/>
            <ac:spMk id="55" creationId="{34C1DF88-CFD8-438F-AC3B-AD34868A0E46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58" creationId="{0C08F4B5-9DA4-420E-86C2-C78359D6B8F1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59" creationId="{AE3E4D81-BEC4-4574-B623-539EE32AA835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0" creationId="{79F5AA22-99CF-4BE7-8101-09D8132FE21B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1" creationId="{2F16AD34-8EB5-43F2-83AC-2C8D36EDA6A4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2" creationId="{C428F31D-B235-4F6D-A027-0169E2D4C1EA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3" creationId="{62085EFB-AFC5-4E48-983A-A638DFA13BE7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4" creationId="{2D0F255D-5574-4D77-A135-02E01EFEA541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5" creationId="{B6957D1A-F88E-4BEB-86DC-466770FC685D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6" creationId="{CE6E6B86-96B2-4E90-AD38-0DC8882B172D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7" creationId="{D60D28A2-6DC1-4982-93DD-F603A4460133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8" creationId="{F35306FC-651E-41EA-AB37-EA4865E38999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9" creationId="{0726D92C-335A-4F79-913E-045562BABDB5}"/>
          </ac:spMkLst>
        </pc:spChg>
        <pc:spChg chg="del">
          <ac:chgData name="#LIM JIA ZHENG TERENCE#" userId="0063485a-074e-46da-bc9a-af09a01c8ff4" providerId="ADAL" clId="{27F0D874-BC0B-4FF7-9A1C-69981E53AA20}" dt="2020-11-20T16:47:06.427" v="1927" actId="478"/>
          <ac:spMkLst>
            <pc:docMk/>
            <pc:sldMk cId="1458136483" sldId="323"/>
            <ac:spMk id="70" creationId="{566EC15C-52B0-42AD-9CC7-1EAB1B0237F5}"/>
          </ac:spMkLst>
        </pc:spChg>
        <pc:spChg chg="del">
          <ac:chgData name="#LIM JIA ZHENG TERENCE#" userId="0063485a-074e-46da-bc9a-af09a01c8ff4" providerId="ADAL" clId="{27F0D874-BC0B-4FF7-9A1C-69981E53AA20}" dt="2020-11-20T16:47:05.107" v="1926" actId="478"/>
          <ac:spMkLst>
            <pc:docMk/>
            <pc:sldMk cId="1458136483" sldId="323"/>
            <ac:spMk id="71" creationId="{0F9E0B71-F98C-40AB-BE9D-5F0972F71CD0}"/>
          </ac:spMkLst>
        </pc:spChg>
        <pc:spChg chg="mod">
          <ac:chgData name="#LIM JIA ZHENG TERENCE#" userId="0063485a-074e-46da-bc9a-af09a01c8ff4" providerId="ADAL" clId="{27F0D874-BC0B-4FF7-9A1C-69981E53AA20}" dt="2020-11-20T17:22:33.941" v="1996" actId="20577"/>
          <ac:spMkLst>
            <pc:docMk/>
            <pc:sldMk cId="1458136483" sldId="323"/>
            <ac:spMk id="661" creationId="{00000000-0000-0000-0000-000000000000}"/>
          </ac:spMkLst>
        </pc:spChg>
        <pc:spChg chg="del">
          <ac:chgData name="#LIM JIA ZHENG TERENCE#" userId="0063485a-074e-46da-bc9a-af09a01c8ff4" providerId="ADAL" clId="{27F0D874-BC0B-4FF7-9A1C-69981E53AA20}" dt="2020-11-20T16:47:04.175" v="1925" actId="478"/>
          <ac:spMkLst>
            <pc:docMk/>
            <pc:sldMk cId="1458136483" sldId="323"/>
            <ac:spMk id="675" creationId="{67C7C3D1-A0A2-414A-AEBB-4A7116D050D1}"/>
          </ac:spMkLst>
        </pc:spChg>
        <pc:graphicFrameChg chg="del">
          <ac:chgData name="#LIM JIA ZHENG TERENCE#" userId="0063485a-074e-46da-bc9a-af09a01c8ff4" providerId="ADAL" clId="{27F0D874-BC0B-4FF7-9A1C-69981E53AA20}" dt="2020-11-20T16:47:04.175" v="1925" actId="478"/>
          <ac:graphicFrameMkLst>
            <pc:docMk/>
            <pc:sldMk cId="1458136483" sldId="323"/>
            <ac:graphicFrameMk id="32" creationId="{6745BA04-F2F4-440D-879B-179C33134476}"/>
          </ac:graphicFrameMkLst>
        </pc:graphicFrameChg>
        <pc:picChg chg="add del mod">
          <ac:chgData name="#LIM JIA ZHENG TERENCE#" userId="0063485a-074e-46da-bc9a-af09a01c8ff4" providerId="ADAL" clId="{27F0D874-BC0B-4FF7-9A1C-69981E53AA20}" dt="2020-11-20T17:20:30.397" v="1943" actId="478"/>
          <ac:picMkLst>
            <pc:docMk/>
            <pc:sldMk cId="1458136483" sldId="323"/>
            <ac:picMk id="2" creationId="{7ADF6AE4-216A-4150-A902-B4E981F17DF2}"/>
          </ac:picMkLst>
        </pc:picChg>
        <pc:picChg chg="add mod modCrop">
          <ac:chgData name="#LIM JIA ZHENG TERENCE#" userId="0063485a-074e-46da-bc9a-af09a01c8ff4" providerId="ADAL" clId="{27F0D874-BC0B-4FF7-9A1C-69981E53AA20}" dt="2020-11-20T17:24:20.740" v="2176" actId="1036"/>
          <ac:picMkLst>
            <pc:docMk/>
            <pc:sldMk cId="1458136483" sldId="323"/>
            <ac:picMk id="3" creationId="{563BCE97-5D93-47BA-A1E3-8F9C92C0D71A}"/>
          </ac:picMkLst>
        </pc:picChg>
        <pc:cxnChg chg="del">
          <ac:chgData name="#LIM JIA ZHENG TERENCE#" userId="0063485a-074e-46da-bc9a-af09a01c8ff4" providerId="ADAL" clId="{27F0D874-BC0B-4FF7-9A1C-69981E53AA20}" dt="2020-11-20T16:47:04.175" v="1925" actId="478"/>
          <ac:cxnSpMkLst>
            <pc:docMk/>
            <pc:sldMk cId="1458136483" sldId="323"/>
            <ac:cxnSpMk id="21" creationId="{324E305C-D728-401B-A80F-2D100C8582A6}"/>
          </ac:cxnSpMkLst>
        </pc:cxnChg>
        <pc:cxnChg chg="del">
          <ac:chgData name="#LIM JIA ZHENG TERENCE#" userId="0063485a-074e-46da-bc9a-af09a01c8ff4" providerId="ADAL" clId="{27F0D874-BC0B-4FF7-9A1C-69981E53AA20}" dt="2020-11-20T16:47:04.175" v="1925" actId="478"/>
          <ac:cxnSpMkLst>
            <pc:docMk/>
            <pc:sldMk cId="1458136483" sldId="323"/>
            <ac:cxnSpMk id="35" creationId="{02F29EFC-0A1C-4F73-8CED-74E0B9026646}"/>
          </ac:cxnSpMkLst>
        </pc:cxnChg>
        <pc:cxnChg chg="del">
          <ac:chgData name="#LIM JIA ZHENG TERENCE#" userId="0063485a-074e-46da-bc9a-af09a01c8ff4" providerId="ADAL" clId="{27F0D874-BC0B-4FF7-9A1C-69981E53AA20}" dt="2020-11-20T16:47:04.175" v="1925" actId="478"/>
          <ac:cxnSpMkLst>
            <pc:docMk/>
            <pc:sldMk cId="1458136483" sldId="323"/>
            <ac:cxnSpMk id="38" creationId="{40B70BE5-A6B2-49FC-BC72-D0C3C1CC0767}"/>
          </ac:cxnSpMkLst>
        </pc:cxnChg>
        <pc:cxnChg chg="del">
          <ac:chgData name="#LIM JIA ZHENG TERENCE#" userId="0063485a-074e-46da-bc9a-af09a01c8ff4" providerId="ADAL" clId="{27F0D874-BC0B-4FF7-9A1C-69981E53AA20}" dt="2020-11-20T16:47:04.175" v="1925" actId="478"/>
          <ac:cxnSpMkLst>
            <pc:docMk/>
            <pc:sldMk cId="1458136483" sldId="323"/>
            <ac:cxnSpMk id="39" creationId="{C212E6F6-1036-4BE7-889B-90C37891A627}"/>
          </ac:cxnSpMkLst>
        </pc:cxnChg>
      </pc:sldChg>
      <pc:sldChg chg="addSp delSp modSp add mod">
        <pc:chgData name="#LIM JIA ZHENG TERENCE#" userId="0063485a-074e-46da-bc9a-af09a01c8ff4" providerId="ADAL" clId="{27F0D874-BC0B-4FF7-9A1C-69981E53AA20}" dt="2020-11-20T17:34:57.633" v="2695" actId="20577"/>
        <pc:sldMkLst>
          <pc:docMk/>
          <pc:sldMk cId="3553877790" sldId="324"/>
        </pc:sldMkLst>
        <pc:spChg chg="mod">
          <ac:chgData name="#LIM JIA ZHENG TERENCE#" userId="0063485a-074e-46da-bc9a-af09a01c8ff4" providerId="ADAL" clId="{27F0D874-BC0B-4FF7-9A1C-69981E53AA20}" dt="2020-11-20T17:32:19.545" v="2539" actId="20577"/>
          <ac:spMkLst>
            <pc:docMk/>
            <pc:sldMk cId="3553877790" sldId="324"/>
            <ac:spMk id="9" creationId="{73163287-EE0C-4FBB-B147-B0FC28534D7E}"/>
          </ac:spMkLst>
        </pc:spChg>
        <pc:spChg chg="mod">
          <ac:chgData name="#LIM JIA ZHENG TERENCE#" userId="0063485a-074e-46da-bc9a-af09a01c8ff4" providerId="ADAL" clId="{27F0D874-BC0B-4FF7-9A1C-69981E53AA20}" dt="2020-11-20T17:34:57.633" v="2695" actId="20577"/>
          <ac:spMkLst>
            <pc:docMk/>
            <pc:sldMk cId="3553877790" sldId="324"/>
            <ac:spMk id="12" creationId="{9971CC17-8B5D-4965-A2F3-5C08A7B0CA69}"/>
          </ac:spMkLst>
        </pc:spChg>
        <pc:spChg chg="mod">
          <ac:chgData name="#LIM JIA ZHENG TERENCE#" userId="0063485a-074e-46da-bc9a-af09a01c8ff4" providerId="ADAL" clId="{27F0D874-BC0B-4FF7-9A1C-69981E53AA20}" dt="2020-11-20T17:33:28.793" v="2577" actId="20577"/>
          <ac:spMkLst>
            <pc:docMk/>
            <pc:sldMk cId="3553877790" sldId="324"/>
            <ac:spMk id="14" creationId="{8819F168-D67C-4E89-BBF3-387FF5213962}"/>
          </ac:spMkLst>
        </pc:spChg>
        <pc:spChg chg="mod">
          <ac:chgData name="#LIM JIA ZHENG TERENCE#" userId="0063485a-074e-46da-bc9a-af09a01c8ff4" providerId="ADAL" clId="{27F0D874-BC0B-4FF7-9A1C-69981E53AA20}" dt="2020-11-20T17:34:16.295" v="2679" actId="20577"/>
          <ac:spMkLst>
            <pc:docMk/>
            <pc:sldMk cId="3553877790" sldId="324"/>
            <ac:spMk id="17" creationId="{18CB3888-DA2D-43B2-BD0A-300CB978972E}"/>
          </ac:spMkLst>
        </pc:spChg>
        <pc:spChg chg="mod">
          <ac:chgData name="#LIM JIA ZHENG TERENCE#" userId="0063485a-074e-46da-bc9a-af09a01c8ff4" providerId="ADAL" clId="{27F0D874-BC0B-4FF7-9A1C-69981E53AA20}" dt="2020-11-20T17:34:44.924" v="2685" actId="108"/>
          <ac:spMkLst>
            <pc:docMk/>
            <pc:sldMk cId="3553877790" sldId="324"/>
            <ac:spMk id="20" creationId="{72DEFBE6-5909-47DE-A500-65734918424F}"/>
          </ac:spMkLst>
        </pc:spChg>
        <pc:picChg chg="del">
          <ac:chgData name="#LIM JIA ZHENG TERENCE#" userId="0063485a-074e-46da-bc9a-af09a01c8ff4" providerId="ADAL" clId="{27F0D874-BC0B-4FF7-9A1C-69981E53AA20}" dt="2020-11-20T17:32:22.472" v="2540" actId="478"/>
          <ac:picMkLst>
            <pc:docMk/>
            <pc:sldMk cId="3553877790" sldId="324"/>
            <ac:picMk id="10" creationId="{B9470C1B-E561-4861-98F2-2E75C9A5C319}"/>
          </ac:picMkLst>
        </pc:picChg>
        <pc:picChg chg="del">
          <ac:chgData name="#LIM JIA ZHENG TERENCE#" userId="0063485a-074e-46da-bc9a-af09a01c8ff4" providerId="ADAL" clId="{27F0D874-BC0B-4FF7-9A1C-69981E53AA20}" dt="2020-11-20T17:33:32.760" v="2578" actId="478"/>
          <ac:picMkLst>
            <pc:docMk/>
            <pc:sldMk cId="3553877790" sldId="324"/>
            <ac:picMk id="15" creationId="{3C81AFA8-9683-4630-871F-B99C6F677045}"/>
          </ac:picMkLst>
        </pc:picChg>
        <pc:picChg chg="del">
          <ac:chgData name="#LIM JIA ZHENG TERENCE#" userId="0063485a-074e-46da-bc9a-af09a01c8ff4" providerId="ADAL" clId="{27F0D874-BC0B-4FF7-9A1C-69981E53AA20}" dt="2020-11-20T17:34:26.671" v="2680" actId="478"/>
          <ac:picMkLst>
            <pc:docMk/>
            <pc:sldMk cId="3553877790" sldId="324"/>
            <ac:picMk id="19" creationId="{BB74778F-B04D-4E87-948F-5E1F7A1D5AE8}"/>
          </ac:picMkLst>
        </pc:picChg>
        <pc:picChg chg="add mod">
          <ac:chgData name="#LIM JIA ZHENG TERENCE#" userId="0063485a-074e-46da-bc9a-af09a01c8ff4" providerId="ADAL" clId="{27F0D874-BC0B-4FF7-9A1C-69981E53AA20}" dt="2020-11-20T17:32:33.856" v="2543" actId="14100"/>
          <ac:picMkLst>
            <pc:docMk/>
            <pc:sldMk cId="3553877790" sldId="324"/>
            <ac:picMk id="21" creationId="{D7531B73-CA8B-43A5-BB9B-320CF0A4BD50}"/>
          </ac:picMkLst>
        </pc:picChg>
        <pc:picChg chg="add mod">
          <ac:chgData name="#LIM JIA ZHENG TERENCE#" userId="0063485a-074e-46da-bc9a-af09a01c8ff4" providerId="ADAL" clId="{27F0D874-BC0B-4FF7-9A1C-69981E53AA20}" dt="2020-11-20T17:33:40.898" v="2581" actId="14100"/>
          <ac:picMkLst>
            <pc:docMk/>
            <pc:sldMk cId="3553877790" sldId="324"/>
            <ac:picMk id="23" creationId="{C0B45D1C-2152-4609-B67D-47D2B8B51C0A}"/>
          </ac:picMkLst>
        </pc:picChg>
        <pc:picChg chg="add mod">
          <ac:chgData name="#LIM JIA ZHENG TERENCE#" userId="0063485a-074e-46da-bc9a-af09a01c8ff4" providerId="ADAL" clId="{27F0D874-BC0B-4FF7-9A1C-69981E53AA20}" dt="2020-11-20T17:34:33.236" v="2683" actId="14100"/>
          <ac:picMkLst>
            <pc:docMk/>
            <pc:sldMk cId="3553877790" sldId="324"/>
            <ac:picMk id="24" creationId="{23F1686A-85D9-48A6-90DF-8CAAE481D643}"/>
          </ac:picMkLst>
        </pc:picChg>
      </pc:sldChg>
      <pc:sldChg chg="addSp delSp modSp add mod setBg">
        <pc:chgData name="#LIM JIA ZHENG TERENCE#" userId="0063485a-074e-46da-bc9a-af09a01c8ff4" providerId="ADAL" clId="{27F0D874-BC0B-4FF7-9A1C-69981E53AA20}" dt="2020-11-20T17:39:06.346" v="3064" actId="14100"/>
        <pc:sldMkLst>
          <pc:docMk/>
          <pc:sldMk cId="544064566" sldId="325"/>
        </pc:sldMkLst>
        <pc:spChg chg="add mod">
          <ac:chgData name="#LIM JIA ZHENG TERENCE#" userId="0063485a-074e-46da-bc9a-af09a01c8ff4" providerId="ADAL" clId="{27F0D874-BC0B-4FF7-9A1C-69981E53AA20}" dt="2020-11-20T17:37:38.630" v="2886" actId="571"/>
          <ac:spMkLst>
            <pc:docMk/>
            <pc:sldMk cId="544064566" sldId="325"/>
            <ac:spMk id="31" creationId="{96D58F7E-3009-437C-B31B-103F3065EAA6}"/>
          </ac:spMkLst>
        </pc:spChg>
        <pc:spChg chg="add mod">
          <ac:chgData name="#LIM JIA ZHENG TERENCE#" userId="0063485a-074e-46da-bc9a-af09a01c8ff4" providerId="ADAL" clId="{27F0D874-BC0B-4FF7-9A1C-69981E53AA20}" dt="2020-11-20T17:37:38.630" v="2886" actId="571"/>
          <ac:spMkLst>
            <pc:docMk/>
            <pc:sldMk cId="544064566" sldId="325"/>
            <ac:spMk id="32" creationId="{836C1BB3-A2B3-40EE-9A92-8B7E95DCC5B2}"/>
          </ac:spMkLst>
        </pc:spChg>
        <pc:spChg chg="mod">
          <ac:chgData name="#LIM JIA ZHENG TERENCE#" userId="0063485a-074e-46da-bc9a-af09a01c8ff4" providerId="ADAL" clId="{27F0D874-BC0B-4FF7-9A1C-69981E53AA20}" dt="2020-11-20T17:36:12.647" v="2750" actId="20577"/>
          <ac:spMkLst>
            <pc:docMk/>
            <pc:sldMk cId="544064566" sldId="325"/>
            <ac:spMk id="806" creationId="{00000000-0000-0000-0000-000000000000}"/>
          </ac:spMkLst>
        </pc:spChg>
        <pc:spChg chg="mod">
          <ac:chgData name="#LIM JIA ZHENG TERENCE#" userId="0063485a-074e-46da-bc9a-af09a01c8ff4" providerId="ADAL" clId="{27F0D874-BC0B-4FF7-9A1C-69981E53AA20}" dt="2020-11-20T17:38:21.747" v="2975" actId="120"/>
          <ac:spMkLst>
            <pc:docMk/>
            <pc:sldMk cId="544064566" sldId="325"/>
            <ac:spMk id="810" creationId="{00000000-0000-0000-0000-000000000000}"/>
          </ac:spMkLst>
        </pc:spChg>
        <pc:spChg chg="del mod">
          <ac:chgData name="#LIM JIA ZHENG TERENCE#" userId="0063485a-074e-46da-bc9a-af09a01c8ff4" providerId="ADAL" clId="{27F0D874-BC0B-4FF7-9A1C-69981E53AA20}" dt="2020-11-20T17:36:34.942" v="2764" actId="478"/>
          <ac:spMkLst>
            <pc:docMk/>
            <pc:sldMk cId="544064566" sldId="325"/>
            <ac:spMk id="812" creationId="{00000000-0000-0000-0000-000000000000}"/>
          </ac:spMkLst>
        </pc:spChg>
        <pc:spChg chg="mod">
          <ac:chgData name="#LIM JIA ZHENG TERENCE#" userId="0063485a-074e-46da-bc9a-af09a01c8ff4" providerId="ADAL" clId="{27F0D874-BC0B-4FF7-9A1C-69981E53AA20}" dt="2020-11-20T17:38:14.203" v="2974" actId="552"/>
          <ac:spMkLst>
            <pc:docMk/>
            <pc:sldMk cId="544064566" sldId="325"/>
            <ac:spMk id="814" creationId="{00000000-0000-0000-0000-000000000000}"/>
          </ac:spMkLst>
        </pc:spChg>
        <pc:spChg chg="mod">
          <ac:chgData name="#LIM JIA ZHENG TERENCE#" userId="0063485a-074e-46da-bc9a-af09a01c8ff4" providerId="ADAL" clId="{27F0D874-BC0B-4FF7-9A1C-69981E53AA20}" dt="2020-11-20T17:38:21.747" v="2975" actId="120"/>
          <ac:spMkLst>
            <pc:docMk/>
            <pc:sldMk cId="544064566" sldId="325"/>
            <ac:spMk id="815" creationId="{00000000-0000-0000-0000-000000000000}"/>
          </ac:spMkLst>
        </pc:spChg>
        <pc:spChg chg="del">
          <ac:chgData name="#LIM JIA ZHENG TERENCE#" userId="0063485a-074e-46da-bc9a-af09a01c8ff4" providerId="ADAL" clId="{27F0D874-BC0B-4FF7-9A1C-69981E53AA20}" dt="2020-11-20T17:37:30.253" v="2881" actId="478"/>
          <ac:spMkLst>
            <pc:docMk/>
            <pc:sldMk cId="544064566" sldId="325"/>
            <ac:spMk id="817" creationId="{00000000-0000-0000-0000-000000000000}"/>
          </ac:spMkLst>
        </pc:spChg>
        <pc:spChg chg="mod">
          <ac:chgData name="#LIM JIA ZHENG TERENCE#" userId="0063485a-074e-46da-bc9a-af09a01c8ff4" providerId="ADAL" clId="{27F0D874-BC0B-4FF7-9A1C-69981E53AA20}" dt="2020-11-20T17:38:38.914" v="3007" actId="552"/>
          <ac:spMkLst>
            <pc:docMk/>
            <pc:sldMk cId="544064566" sldId="325"/>
            <ac:spMk id="819" creationId="{00000000-0000-0000-0000-000000000000}"/>
          </ac:spMkLst>
        </pc:spChg>
        <pc:spChg chg="mod">
          <ac:chgData name="#LIM JIA ZHENG TERENCE#" userId="0063485a-074e-46da-bc9a-af09a01c8ff4" providerId="ADAL" clId="{27F0D874-BC0B-4FF7-9A1C-69981E53AA20}" dt="2020-11-20T17:38:35.086" v="3006" actId="20577"/>
          <ac:spMkLst>
            <pc:docMk/>
            <pc:sldMk cId="544064566" sldId="325"/>
            <ac:spMk id="820" creationId="{00000000-0000-0000-0000-000000000000}"/>
          </ac:spMkLst>
        </pc:spChg>
        <pc:spChg chg="del">
          <ac:chgData name="#LIM JIA ZHENG TERENCE#" userId="0063485a-074e-46da-bc9a-af09a01c8ff4" providerId="ADAL" clId="{27F0D874-BC0B-4FF7-9A1C-69981E53AA20}" dt="2020-11-20T17:37:32.237" v="2884" actId="478"/>
          <ac:spMkLst>
            <pc:docMk/>
            <pc:sldMk cId="544064566" sldId="325"/>
            <ac:spMk id="822" creationId="{00000000-0000-0000-0000-000000000000}"/>
          </ac:spMkLst>
        </pc:spChg>
        <pc:spChg chg="mod">
          <ac:chgData name="#LIM JIA ZHENG TERENCE#" userId="0063485a-074e-46da-bc9a-af09a01c8ff4" providerId="ADAL" clId="{27F0D874-BC0B-4FF7-9A1C-69981E53AA20}" dt="2020-11-20T17:39:06.346" v="3064" actId="14100"/>
          <ac:spMkLst>
            <pc:docMk/>
            <pc:sldMk cId="544064566" sldId="325"/>
            <ac:spMk id="824" creationId="{00000000-0000-0000-0000-000000000000}"/>
          </ac:spMkLst>
        </pc:spChg>
        <pc:cxnChg chg="mod">
          <ac:chgData name="#LIM JIA ZHENG TERENCE#" userId="0063485a-074e-46da-bc9a-af09a01c8ff4" providerId="ADAL" clId="{27F0D874-BC0B-4FF7-9A1C-69981E53AA20}" dt="2020-11-20T17:37:27.467" v="2880" actId="1038"/>
          <ac:cxnSpMkLst>
            <pc:docMk/>
            <pc:sldMk cId="544064566" sldId="325"/>
            <ac:cxnSpMk id="811" creationId="{00000000-0000-0000-0000-000000000000}"/>
          </ac:cxnSpMkLst>
        </pc:cxnChg>
        <pc:cxnChg chg="del">
          <ac:chgData name="#LIM JIA ZHENG TERENCE#" userId="0063485a-074e-46da-bc9a-af09a01c8ff4" providerId="ADAL" clId="{27F0D874-BC0B-4FF7-9A1C-69981E53AA20}" dt="2020-11-20T17:36:36.950" v="2765" actId="478"/>
          <ac:cxnSpMkLst>
            <pc:docMk/>
            <pc:sldMk cId="544064566" sldId="325"/>
            <ac:cxnSpMk id="813" creationId="{00000000-0000-0000-0000-000000000000}"/>
          </ac:cxnSpMkLst>
        </pc:cxnChg>
        <pc:cxnChg chg="mod">
          <ac:chgData name="#LIM JIA ZHENG TERENCE#" userId="0063485a-074e-46da-bc9a-af09a01c8ff4" providerId="ADAL" clId="{27F0D874-BC0B-4FF7-9A1C-69981E53AA20}" dt="2020-11-20T17:37:27.467" v="2880" actId="1038"/>
          <ac:cxnSpMkLst>
            <pc:docMk/>
            <pc:sldMk cId="544064566" sldId="325"/>
            <ac:cxnSpMk id="816" creationId="{00000000-0000-0000-0000-000000000000}"/>
          </ac:cxnSpMkLst>
        </pc:cxnChg>
        <pc:cxnChg chg="del">
          <ac:chgData name="#LIM JIA ZHENG TERENCE#" userId="0063485a-074e-46da-bc9a-af09a01c8ff4" providerId="ADAL" clId="{27F0D874-BC0B-4FF7-9A1C-69981E53AA20}" dt="2020-11-20T17:37:30.672" v="2882" actId="478"/>
          <ac:cxnSpMkLst>
            <pc:docMk/>
            <pc:sldMk cId="544064566" sldId="325"/>
            <ac:cxnSpMk id="818" creationId="{00000000-0000-0000-0000-000000000000}"/>
          </ac:cxnSpMkLst>
        </pc:cxnChg>
        <pc:cxnChg chg="mod">
          <ac:chgData name="#LIM JIA ZHENG TERENCE#" userId="0063485a-074e-46da-bc9a-af09a01c8ff4" providerId="ADAL" clId="{27F0D874-BC0B-4FF7-9A1C-69981E53AA20}" dt="2020-11-20T17:37:27.467" v="2880" actId="1038"/>
          <ac:cxnSpMkLst>
            <pc:docMk/>
            <pc:sldMk cId="544064566" sldId="325"/>
            <ac:cxnSpMk id="821" creationId="{00000000-0000-0000-0000-000000000000}"/>
          </ac:cxnSpMkLst>
        </pc:cxnChg>
        <pc:cxnChg chg="del">
          <ac:chgData name="#LIM JIA ZHENG TERENCE#" userId="0063485a-074e-46da-bc9a-af09a01c8ff4" providerId="ADAL" clId="{27F0D874-BC0B-4FF7-9A1C-69981E53AA20}" dt="2020-11-20T17:37:31.485" v="2883" actId="478"/>
          <ac:cxnSpMkLst>
            <pc:docMk/>
            <pc:sldMk cId="544064566" sldId="325"/>
            <ac:cxnSpMk id="823" creationId="{00000000-0000-0000-0000-000000000000}"/>
          </ac:cxnSpMkLst>
        </pc:cxnChg>
      </pc:sldChg>
    </pc:docChg>
  </pc:docChgLst>
  <pc:docChgLst>
    <pc:chgData name="#BRENT KUAN JIA YU#" userId="75623da8-bfdd-4873-ace1-5940b32ec132" providerId="ADAL" clId="{5F882FE6-A05A-E24B-938D-081E62E171EA}"/>
    <pc:docChg chg="undo redo custSel addSld modSld">
      <pc:chgData name="#BRENT KUAN JIA YU#" userId="75623da8-bfdd-4873-ace1-5940b32ec132" providerId="ADAL" clId="{5F882FE6-A05A-E24B-938D-081E62E171EA}" dt="2020-11-22T03:21:57.177" v="810" actId="108"/>
      <pc:docMkLst>
        <pc:docMk/>
      </pc:docMkLst>
      <pc:sldChg chg="addSp delSp modSp mod">
        <pc:chgData name="#BRENT KUAN JIA YU#" userId="75623da8-bfdd-4873-ace1-5940b32ec132" providerId="ADAL" clId="{5F882FE6-A05A-E24B-938D-081E62E171EA}" dt="2020-11-22T03:00:46.515" v="293" actId="207"/>
        <pc:sldMkLst>
          <pc:docMk/>
          <pc:sldMk cId="526781015" sldId="331"/>
        </pc:sldMkLst>
        <pc:spChg chg="add del">
          <ac:chgData name="#BRENT KUAN JIA YU#" userId="75623da8-bfdd-4873-ace1-5940b32ec132" providerId="ADAL" clId="{5F882FE6-A05A-E24B-938D-081E62E171EA}" dt="2020-11-22T02:43:34.162" v="35"/>
          <ac:spMkLst>
            <pc:docMk/>
            <pc:sldMk cId="526781015" sldId="331"/>
            <ac:spMk id="2" creationId="{D6A36490-4D18-D94A-9C4C-04E40F9BA205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3" creationId="{A4F3F364-6B53-054F-B1D1-B27D83DE0DAD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4" creationId="{24C673C9-7BE5-9140-8277-477DF63042F9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5" creationId="{F5478158-C4C7-3542-A375-272FB4BF32C1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6" creationId="{D9282730-60E1-2845-8CD1-282713293175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7" creationId="{95C9D611-02E4-B44F-A896-2085C0E6BD47}"/>
          </ac:spMkLst>
        </pc:spChg>
        <pc:spChg chg="mod">
          <ac:chgData name="#BRENT KUAN JIA YU#" userId="75623da8-bfdd-4873-ace1-5940b32ec132" providerId="ADAL" clId="{5F882FE6-A05A-E24B-938D-081E62E171EA}" dt="2020-11-22T02:13:58.988" v="27" actId="20577"/>
          <ac:spMkLst>
            <pc:docMk/>
            <pc:sldMk cId="526781015" sldId="331"/>
            <ac:spMk id="8" creationId="{72E44EF8-0BDF-4903-AED8-806AF1BA32BD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9" creationId="{E28B12F2-2CF5-4641-8AAF-87C9EB3ADC3B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10" creationId="{91913B61-08B7-6046-8139-033DFCB006F5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11" creationId="{654D058E-CF39-6C48-A8E2-3B3E4F9D6A76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12" creationId="{D874E2ED-B5B6-3B40-943A-0C1F536DCF9E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13" creationId="{A31C790A-8A19-1142-BDCF-1F319E1C2566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14" creationId="{59D7B86E-9B09-594F-83B8-E37139364F76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16" creationId="{A3D29B48-4A55-6042-8008-F94FBC9333A3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17" creationId="{D7E1923F-F3A1-744B-8C99-86DBF830DD57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18" creationId="{2F6804BE-29D7-8D4F-82E8-2D4AE7C61AB2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19" creationId="{D5E0D559-8380-CE49-927A-5425B7C0EA14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20" creationId="{F5774D93-37D1-274F-A66F-1EB136CE014A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21" creationId="{01415874-4833-874F-B269-5D8DFCC1BB32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23" creationId="{578EB024-39C7-FD41-B0FD-83A93AE3671A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24" creationId="{D5BDBD10-5D4B-1D45-BA52-C86AC9EFD604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26" creationId="{168E7C25-FA6D-C144-84E8-C804999D109C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27" creationId="{439BF30A-2158-AA43-BCB5-5B38C5E736F1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29" creationId="{72FA3160-2E2E-8547-846B-8D65A2B11898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30" creationId="{C72D21F4-68EB-8746-B79C-7D59E526009C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31" creationId="{B872B538-6EF4-0446-BEEA-7E843B6E25AD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32" creationId="{9B12741D-28A0-DB42-B0D0-840D078FCF97}"/>
          </ac:spMkLst>
        </pc:spChg>
        <pc:spChg chg="add del mod">
          <ac:chgData name="#BRENT KUAN JIA YU#" userId="75623da8-bfdd-4873-ace1-5940b32ec132" providerId="ADAL" clId="{5F882FE6-A05A-E24B-938D-081E62E171EA}" dt="2020-11-22T02:42:10.269" v="33" actId="478"/>
          <ac:spMkLst>
            <pc:docMk/>
            <pc:sldMk cId="526781015" sldId="331"/>
            <ac:spMk id="33" creationId="{31EAC8D4-B9DB-8341-90D3-513FE3E2015C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35" creationId="{59A8F03D-7961-534F-AEF3-6906AF14A77D}"/>
          </ac:spMkLst>
        </pc:spChg>
        <pc:spChg chg="mod">
          <ac:chgData name="#BRENT KUAN JIA YU#" userId="75623da8-bfdd-4873-ace1-5940b32ec132" providerId="ADAL" clId="{5F882FE6-A05A-E24B-938D-081E62E171EA}" dt="2020-11-22T02:41:46.902" v="28"/>
          <ac:spMkLst>
            <pc:docMk/>
            <pc:sldMk cId="526781015" sldId="331"/>
            <ac:spMk id="36" creationId="{2FC85987-072B-3A44-8A08-FE56D66395F8}"/>
          </ac:spMkLst>
        </pc:spChg>
        <pc:spChg chg="add del mod">
          <ac:chgData name="#BRENT KUAN JIA YU#" userId="75623da8-bfdd-4873-ace1-5940b32ec132" providerId="ADAL" clId="{5F882FE6-A05A-E24B-938D-081E62E171EA}" dt="2020-11-22T02:48:18.439" v="76" actId="478"/>
          <ac:spMkLst>
            <pc:docMk/>
            <pc:sldMk cId="526781015" sldId="331"/>
            <ac:spMk id="39" creationId="{F1700913-0EC1-8140-86EF-3093E929C812}"/>
          </ac:spMkLst>
        </pc:spChg>
        <pc:spChg chg="add del mod">
          <ac:chgData name="#BRENT KUAN JIA YU#" userId="75623da8-bfdd-4873-ace1-5940b32ec132" providerId="ADAL" clId="{5F882FE6-A05A-E24B-938D-081E62E171EA}" dt="2020-11-22T02:48:18.439" v="76" actId="478"/>
          <ac:spMkLst>
            <pc:docMk/>
            <pc:sldMk cId="526781015" sldId="331"/>
            <ac:spMk id="40" creationId="{3716D4F6-D13F-4549-BAB2-5FA1F929088C}"/>
          </ac:spMkLst>
        </pc:spChg>
        <pc:spChg chg="add del mod">
          <ac:chgData name="#BRENT KUAN JIA YU#" userId="75623da8-bfdd-4873-ace1-5940b32ec132" providerId="ADAL" clId="{5F882FE6-A05A-E24B-938D-081E62E171EA}" dt="2020-11-22T02:48:18.439" v="76" actId="478"/>
          <ac:spMkLst>
            <pc:docMk/>
            <pc:sldMk cId="526781015" sldId="331"/>
            <ac:spMk id="41" creationId="{EC77AA7E-063F-5B49-BA1F-463E5A57705A}"/>
          </ac:spMkLst>
        </pc:spChg>
        <pc:spChg chg="add del mod">
          <ac:chgData name="#BRENT KUAN JIA YU#" userId="75623da8-bfdd-4873-ace1-5940b32ec132" providerId="ADAL" clId="{5F882FE6-A05A-E24B-938D-081E62E171EA}" dt="2020-11-22T02:48:18.439" v="76" actId="478"/>
          <ac:spMkLst>
            <pc:docMk/>
            <pc:sldMk cId="526781015" sldId="331"/>
            <ac:spMk id="44" creationId="{8AC18173-300E-234E-AB42-22EEC4790C50}"/>
          </ac:spMkLst>
        </pc:spChg>
        <pc:spChg chg="add mod">
          <ac:chgData name="#BRENT KUAN JIA YU#" userId="75623da8-bfdd-4873-ace1-5940b32ec132" providerId="ADAL" clId="{5F882FE6-A05A-E24B-938D-081E62E171EA}" dt="2020-11-22T03:00:46.515" v="293" actId="207"/>
          <ac:spMkLst>
            <pc:docMk/>
            <pc:sldMk cId="526781015" sldId="331"/>
            <ac:spMk id="63" creationId="{95F3845B-B1B6-BB42-995F-E26061D7E6C1}"/>
          </ac:spMkLst>
        </pc:spChg>
        <pc:spChg chg="add mod">
          <ac:chgData name="#BRENT KUAN JIA YU#" userId="75623da8-bfdd-4873-ace1-5940b32ec132" providerId="ADAL" clId="{5F882FE6-A05A-E24B-938D-081E62E171EA}" dt="2020-11-22T03:00:46.515" v="293" actId="207"/>
          <ac:spMkLst>
            <pc:docMk/>
            <pc:sldMk cId="526781015" sldId="331"/>
            <ac:spMk id="64" creationId="{B833FC45-3756-BB48-B098-A82598628DBC}"/>
          </ac:spMkLst>
        </pc:spChg>
        <pc:spChg chg="add mod">
          <ac:chgData name="#BRENT KUAN JIA YU#" userId="75623da8-bfdd-4873-ace1-5940b32ec132" providerId="ADAL" clId="{5F882FE6-A05A-E24B-938D-081E62E171EA}" dt="2020-11-22T03:00:46.515" v="293" actId="207"/>
          <ac:spMkLst>
            <pc:docMk/>
            <pc:sldMk cId="526781015" sldId="331"/>
            <ac:spMk id="65" creationId="{E458DB7D-8683-9347-A5C8-A5ABC3D02C9B}"/>
          </ac:spMkLst>
        </pc:spChg>
        <pc:spChg chg="add mod">
          <ac:chgData name="#BRENT KUAN JIA YU#" userId="75623da8-bfdd-4873-ace1-5940b32ec132" providerId="ADAL" clId="{5F882FE6-A05A-E24B-938D-081E62E171EA}" dt="2020-11-22T03:00:46.515" v="293" actId="207"/>
          <ac:spMkLst>
            <pc:docMk/>
            <pc:sldMk cId="526781015" sldId="331"/>
            <ac:spMk id="66" creationId="{59E5509E-BC25-2E42-B84C-A3B4425BB3CE}"/>
          </ac:spMkLst>
        </pc:spChg>
        <pc:spChg chg="add mod">
          <ac:chgData name="#BRENT KUAN JIA YU#" userId="75623da8-bfdd-4873-ace1-5940b32ec132" providerId="ADAL" clId="{5F882FE6-A05A-E24B-938D-081E62E171EA}" dt="2020-11-22T03:00:00.276" v="288" actId="403"/>
          <ac:spMkLst>
            <pc:docMk/>
            <pc:sldMk cId="526781015" sldId="331"/>
            <ac:spMk id="67" creationId="{F627BFB3-B71D-4242-B402-99940B841D3E}"/>
          </ac:spMkLst>
        </pc:spChg>
        <pc:spChg chg="add mod">
          <ac:chgData name="#BRENT KUAN JIA YU#" userId="75623da8-bfdd-4873-ace1-5940b32ec132" providerId="ADAL" clId="{5F882FE6-A05A-E24B-938D-081E62E171EA}" dt="2020-11-22T03:00:20.064" v="290" actId="207"/>
          <ac:spMkLst>
            <pc:docMk/>
            <pc:sldMk cId="526781015" sldId="331"/>
            <ac:spMk id="68" creationId="{2389C2A4-3537-694D-AE83-5337180406B7}"/>
          </ac:spMkLst>
        </pc:spChg>
        <pc:spChg chg="add mod">
          <ac:chgData name="#BRENT KUAN JIA YU#" userId="75623da8-bfdd-4873-ace1-5940b32ec132" providerId="ADAL" clId="{5F882FE6-A05A-E24B-938D-081E62E171EA}" dt="2020-11-22T03:00:20.064" v="290" actId="207"/>
          <ac:spMkLst>
            <pc:docMk/>
            <pc:sldMk cId="526781015" sldId="331"/>
            <ac:spMk id="69" creationId="{4AF63055-0BC1-6841-AD49-A083C52F54AC}"/>
          </ac:spMkLst>
        </pc:spChg>
        <pc:spChg chg="add mod">
          <ac:chgData name="#BRENT KUAN JIA YU#" userId="75623da8-bfdd-4873-ace1-5940b32ec132" providerId="ADAL" clId="{5F882FE6-A05A-E24B-938D-081E62E171EA}" dt="2020-11-22T03:00:20.064" v="290" actId="207"/>
          <ac:spMkLst>
            <pc:docMk/>
            <pc:sldMk cId="526781015" sldId="331"/>
            <ac:spMk id="70" creationId="{1CA07B6B-C6BF-9244-B20F-D3D0F685B896}"/>
          </ac:spMkLst>
        </pc:spChg>
        <pc:spChg chg="add mod">
          <ac:chgData name="#BRENT KUAN JIA YU#" userId="75623da8-bfdd-4873-ace1-5940b32ec132" providerId="ADAL" clId="{5F882FE6-A05A-E24B-938D-081E62E171EA}" dt="2020-11-22T03:00:20.064" v="290" actId="207"/>
          <ac:spMkLst>
            <pc:docMk/>
            <pc:sldMk cId="526781015" sldId="331"/>
            <ac:spMk id="71" creationId="{0D9D6994-3F28-F241-B726-D2FE50A17EB1}"/>
          </ac:spMkLst>
        </pc:spChg>
        <pc:spChg chg="add del">
          <ac:chgData name="#BRENT KUAN JIA YU#" userId="75623da8-bfdd-4873-ace1-5940b32ec132" providerId="ADAL" clId="{5F882FE6-A05A-E24B-938D-081E62E171EA}" dt="2020-11-22T02:51:02.171" v="122"/>
          <ac:spMkLst>
            <pc:docMk/>
            <pc:sldMk cId="526781015" sldId="331"/>
            <ac:spMk id="72" creationId="{64CF26E4-9682-C945-BE2D-986AF910FA26}"/>
          </ac:spMkLst>
        </pc:spChg>
        <pc:spChg chg="add del">
          <ac:chgData name="#BRENT KUAN JIA YU#" userId="75623da8-bfdd-4873-ace1-5940b32ec132" providerId="ADAL" clId="{5F882FE6-A05A-E24B-938D-081E62E171EA}" dt="2020-11-22T02:56:13.165" v="263"/>
          <ac:spMkLst>
            <pc:docMk/>
            <pc:sldMk cId="526781015" sldId="331"/>
            <ac:spMk id="74" creationId="{66327C94-A6E0-B542-86C8-803B43D58084}"/>
          </ac:spMkLst>
        </pc:spChg>
        <pc:spChg chg="add del">
          <ac:chgData name="#BRENT KUAN JIA YU#" userId="75623da8-bfdd-4873-ace1-5940b32ec132" providerId="ADAL" clId="{5F882FE6-A05A-E24B-938D-081E62E171EA}" dt="2020-11-22T02:56:34.329" v="268"/>
          <ac:spMkLst>
            <pc:docMk/>
            <pc:sldMk cId="526781015" sldId="331"/>
            <ac:spMk id="76" creationId="{32FE9CDC-1CEF-054C-A76C-C2516E6F41B6}"/>
          </ac:spMkLst>
        </pc:spChg>
        <pc:spChg chg="add del">
          <ac:chgData name="#BRENT KUAN JIA YU#" userId="75623da8-bfdd-4873-ace1-5940b32ec132" providerId="ADAL" clId="{5F882FE6-A05A-E24B-938D-081E62E171EA}" dt="2020-11-22T02:57:21.819" v="275"/>
          <ac:spMkLst>
            <pc:docMk/>
            <pc:sldMk cId="526781015" sldId="331"/>
            <ac:spMk id="78" creationId="{1DD53B16-CA10-8E4E-B8AB-958A3E771FA2}"/>
          </ac:spMkLst>
        </pc:spChg>
        <pc:spChg chg="add del mod">
          <ac:chgData name="#BRENT KUAN JIA YU#" userId="75623da8-bfdd-4873-ace1-5940b32ec132" providerId="ADAL" clId="{5F882FE6-A05A-E24B-938D-081E62E171EA}" dt="2020-11-22T02:59:12.436" v="281" actId="478"/>
          <ac:spMkLst>
            <pc:docMk/>
            <pc:sldMk cId="526781015" sldId="331"/>
            <ac:spMk id="80" creationId="{998F7E97-5D67-F846-BC8C-B4957E3FE163}"/>
          </ac:spMkLst>
        </pc:spChg>
        <pc:spChg chg="add del">
          <ac:chgData name="#BRENT KUAN JIA YU#" userId="75623da8-bfdd-4873-ace1-5940b32ec132" providerId="ADAL" clId="{5F882FE6-A05A-E24B-938D-081E62E171EA}" dt="2020-11-22T02:59:20.219" v="283"/>
          <ac:spMkLst>
            <pc:docMk/>
            <pc:sldMk cId="526781015" sldId="331"/>
            <ac:spMk id="81" creationId="{6A422C97-6EAA-BD4D-BA84-E343D3700244}"/>
          </ac:spMkLst>
        </pc:spChg>
        <pc:grpChg chg="add del mod">
          <ac:chgData name="#BRENT KUAN JIA YU#" userId="75623da8-bfdd-4873-ace1-5940b32ec132" providerId="ADAL" clId="{5F882FE6-A05A-E24B-938D-081E62E171EA}" dt="2020-11-22T02:42:10.269" v="33" actId="478"/>
          <ac:grpSpMkLst>
            <pc:docMk/>
            <pc:sldMk cId="526781015" sldId="331"/>
            <ac:grpSpMk id="15" creationId="{C350908C-33FF-AF46-A253-64723400E149}"/>
          </ac:grpSpMkLst>
        </pc:grpChg>
        <pc:grpChg chg="add del mod">
          <ac:chgData name="#BRENT KUAN JIA YU#" userId="75623da8-bfdd-4873-ace1-5940b32ec132" providerId="ADAL" clId="{5F882FE6-A05A-E24B-938D-081E62E171EA}" dt="2020-11-22T02:42:10.269" v="33" actId="478"/>
          <ac:grpSpMkLst>
            <pc:docMk/>
            <pc:sldMk cId="526781015" sldId="331"/>
            <ac:grpSpMk id="22" creationId="{0C6F9B61-03DA-B04F-939A-AF7FE7D6F1C9}"/>
          </ac:grpSpMkLst>
        </pc:grpChg>
        <pc:grpChg chg="add del mod">
          <ac:chgData name="#BRENT KUAN JIA YU#" userId="75623da8-bfdd-4873-ace1-5940b32ec132" providerId="ADAL" clId="{5F882FE6-A05A-E24B-938D-081E62E171EA}" dt="2020-11-22T02:42:10.269" v="33" actId="478"/>
          <ac:grpSpMkLst>
            <pc:docMk/>
            <pc:sldMk cId="526781015" sldId="331"/>
            <ac:grpSpMk id="25" creationId="{473245B0-BCD3-C048-9460-7D452F45E415}"/>
          </ac:grpSpMkLst>
        </pc:grpChg>
        <pc:grpChg chg="add del mod">
          <ac:chgData name="#BRENT KUAN JIA YU#" userId="75623da8-bfdd-4873-ace1-5940b32ec132" providerId="ADAL" clId="{5F882FE6-A05A-E24B-938D-081E62E171EA}" dt="2020-11-22T02:42:10.269" v="33" actId="478"/>
          <ac:grpSpMkLst>
            <pc:docMk/>
            <pc:sldMk cId="526781015" sldId="331"/>
            <ac:grpSpMk id="28" creationId="{9CE8E1CD-89E2-C94F-9088-3CC7E6A1DC69}"/>
          </ac:grpSpMkLst>
        </pc:grpChg>
        <pc:grpChg chg="add del mod">
          <ac:chgData name="#BRENT KUAN JIA YU#" userId="75623da8-bfdd-4873-ace1-5940b32ec132" providerId="ADAL" clId="{5F882FE6-A05A-E24B-938D-081E62E171EA}" dt="2020-11-22T02:42:10.269" v="33" actId="478"/>
          <ac:grpSpMkLst>
            <pc:docMk/>
            <pc:sldMk cId="526781015" sldId="331"/>
            <ac:grpSpMk id="34" creationId="{7770B934-92E9-834F-B599-94016F41E073}"/>
          </ac:grpSpMkLst>
        </pc:grpChg>
        <pc:picChg chg="add del mod">
          <ac:chgData name="#BRENT KUAN JIA YU#" userId="75623da8-bfdd-4873-ace1-5940b32ec132" providerId="ADAL" clId="{5F882FE6-A05A-E24B-938D-081E62E171EA}" dt="2020-11-22T02:48:18.439" v="76" actId="478"/>
          <ac:picMkLst>
            <pc:docMk/>
            <pc:sldMk cId="526781015" sldId="331"/>
            <ac:picMk id="37" creationId="{833FE233-8FA5-7140-94C4-15C27186D55F}"/>
          </ac:picMkLst>
        </pc:picChg>
        <pc:picChg chg="add mod">
          <ac:chgData name="#BRENT KUAN JIA YU#" userId="75623da8-bfdd-4873-ace1-5940b32ec132" providerId="ADAL" clId="{5F882FE6-A05A-E24B-938D-081E62E171EA}" dt="2020-11-22T02:59:46.370" v="287" actId="1076"/>
          <ac:picMkLst>
            <pc:docMk/>
            <pc:sldMk cId="526781015" sldId="331"/>
            <ac:picMk id="73" creationId="{B1512F4D-37FD-0A41-BA4E-91AFFA5C89F2}"/>
          </ac:picMkLst>
        </pc:picChg>
        <pc:picChg chg="add del mod">
          <ac:chgData name="#BRENT KUAN JIA YU#" userId="75623da8-bfdd-4873-ace1-5940b32ec132" providerId="ADAL" clId="{5F882FE6-A05A-E24B-938D-081E62E171EA}" dt="2020-11-22T02:56:15.458" v="266" actId="478"/>
          <ac:picMkLst>
            <pc:docMk/>
            <pc:sldMk cId="526781015" sldId="331"/>
            <ac:picMk id="75" creationId="{D69801AC-B0AF-5E47-A3B4-25025686D589}"/>
          </ac:picMkLst>
        </pc:picChg>
        <pc:picChg chg="add mod">
          <ac:chgData name="#BRENT KUAN JIA YU#" userId="75623da8-bfdd-4873-ace1-5940b32ec132" providerId="ADAL" clId="{5F882FE6-A05A-E24B-938D-081E62E171EA}" dt="2020-11-22T02:59:46.370" v="287" actId="1076"/>
          <ac:picMkLst>
            <pc:docMk/>
            <pc:sldMk cId="526781015" sldId="331"/>
            <ac:picMk id="77" creationId="{27153346-E61D-BC45-80DC-A3E6AE1E0776}"/>
          </ac:picMkLst>
        </pc:picChg>
        <pc:picChg chg="add mod">
          <ac:chgData name="#BRENT KUAN JIA YU#" userId="75623da8-bfdd-4873-ace1-5940b32ec132" providerId="ADAL" clId="{5F882FE6-A05A-E24B-938D-081E62E171EA}" dt="2020-11-22T02:59:46.370" v="287" actId="1076"/>
          <ac:picMkLst>
            <pc:docMk/>
            <pc:sldMk cId="526781015" sldId="331"/>
            <ac:picMk id="79" creationId="{AA8125B0-2E97-6848-99F8-46DEFB9CE173}"/>
          </ac:picMkLst>
        </pc:picChg>
        <pc:picChg chg="add mod">
          <ac:chgData name="#BRENT KUAN JIA YU#" userId="75623da8-bfdd-4873-ace1-5940b32ec132" providerId="ADAL" clId="{5F882FE6-A05A-E24B-938D-081E62E171EA}" dt="2020-11-22T02:59:46.370" v="287" actId="1076"/>
          <ac:picMkLst>
            <pc:docMk/>
            <pc:sldMk cId="526781015" sldId="331"/>
            <ac:picMk id="82" creationId="{1E73FD06-50A0-BD47-A524-1C4C38EA5706}"/>
          </ac:picMkLst>
        </pc:picChg>
        <pc:cxnChg chg="add del mod">
          <ac:chgData name="#BRENT KUAN JIA YU#" userId="75623da8-bfdd-4873-ace1-5940b32ec132" providerId="ADAL" clId="{5F882FE6-A05A-E24B-938D-081E62E171EA}" dt="2020-11-22T02:48:18.439" v="76" actId="478"/>
          <ac:cxnSpMkLst>
            <pc:docMk/>
            <pc:sldMk cId="526781015" sldId="331"/>
            <ac:cxnSpMk id="38" creationId="{80C5CF2C-5410-B94E-8CBF-1D1886D18914}"/>
          </ac:cxnSpMkLst>
        </pc:cxnChg>
        <pc:cxnChg chg="add del mod">
          <ac:chgData name="#BRENT KUAN JIA YU#" userId="75623da8-bfdd-4873-ace1-5940b32ec132" providerId="ADAL" clId="{5F882FE6-A05A-E24B-938D-081E62E171EA}" dt="2020-11-22T02:48:18.439" v="76" actId="478"/>
          <ac:cxnSpMkLst>
            <pc:docMk/>
            <pc:sldMk cId="526781015" sldId="331"/>
            <ac:cxnSpMk id="42" creationId="{B942649F-68B4-5D4C-B85E-F007F2890D92}"/>
          </ac:cxnSpMkLst>
        </pc:cxnChg>
        <pc:cxnChg chg="add del mod">
          <ac:chgData name="#BRENT KUAN JIA YU#" userId="75623da8-bfdd-4873-ace1-5940b32ec132" providerId="ADAL" clId="{5F882FE6-A05A-E24B-938D-081E62E171EA}" dt="2020-11-22T02:48:18.439" v="76" actId="478"/>
          <ac:cxnSpMkLst>
            <pc:docMk/>
            <pc:sldMk cId="526781015" sldId="331"/>
            <ac:cxnSpMk id="43" creationId="{ACA6E716-B8AF-2E4F-A30D-4C8EFC0073EE}"/>
          </ac:cxnSpMkLst>
        </pc:cxnChg>
      </pc:sldChg>
      <pc:sldChg chg="addSp delSp modSp add mod modNotes">
        <pc:chgData name="#BRENT KUAN JIA YU#" userId="75623da8-bfdd-4873-ace1-5940b32ec132" providerId="ADAL" clId="{5F882FE6-A05A-E24B-938D-081E62E171EA}" dt="2020-11-22T03:21:57.177" v="810" actId="108"/>
        <pc:sldMkLst>
          <pc:docMk/>
          <pc:sldMk cId="3228705100" sldId="334"/>
        </pc:sldMkLst>
        <pc:spChg chg="add mod">
          <ac:chgData name="#BRENT KUAN JIA YU#" userId="75623da8-bfdd-4873-ace1-5940b32ec132" providerId="ADAL" clId="{5F882FE6-A05A-E24B-938D-081E62E171EA}" dt="2020-11-22T03:19:20.068" v="745" actId="1076"/>
          <ac:spMkLst>
            <pc:docMk/>
            <pc:sldMk cId="3228705100" sldId="334"/>
            <ac:spMk id="2" creationId="{5DD39898-56D2-B944-A8CB-A434F9263B0D}"/>
          </ac:spMkLst>
        </pc:spChg>
        <pc:spChg chg="mod">
          <ac:chgData name="#BRENT KUAN JIA YU#" userId="75623da8-bfdd-4873-ace1-5940b32ec132" providerId="ADAL" clId="{5F882FE6-A05A-E24B-938D-081E62E171EA}" dt="2020-11-22T03:09:16.850" v="369" actId="108"/>
          <ac:spMkLst>
            <pc:docMk/>
            <pc:sldMk cId="3228705100" sldId="334"/>
            <ac:spMk id="8" creationId="{72E44EF8-0BDF-4903-AED8-806AF1BA32BD}"/>
          </ac:spMkLst>
        </pc:spChg>
        <pc:spChg chg="mod">
          <ac:chgData name="#BRENT KUAN JIA YU#" userId="75623da8-bfdd-4873-ace1-5940b32ec132" providerId="ADAL" clId="{5F882FE6-A05A-E24B-938D-081E62E171EA}" dt="2020-11-22T03:05:53.802" v="315" actId="207"/>
          <ac:spMkLst>
            <pc:docMk/>
            <pc:sldMk cId="3228705100" sldId="334"/>
            <ac:spMk id="17" creationId="{06438DC9-0C2E-FE4D-8641-4EE15F9873F2}"/>
          </ac:spMkLst>
        </pc:spChg>
        <pc:spChg chg="mod">
          <ac:chgData name="#BRENT KUAN JIA YU#" userId="75623da8-bfdd-4873-ace1-5940b32ec132" providerId="ADAL" clId="{5F882FE6-A05A-E24B-938D-081E62E171EA}" dt="2020-11-22T03:06:02.067" v="318" actId="207"/>
          <ac:spMkLst>
            <pc:docMk/>
            <pc:sldMk cId="3228705100" sldId="334"/>
            <ac:spMk id="18" creationId="{5A34AEA7-9A19-314A-BD44-37BC31B63595}"/>
          </ac:spMkLst>
        </pc:spChg>
        <pc:spChg chg="mod">
          <ac:chgData name="#BRENT KUAN JIA YU#" userId="75623da8-bfdd-4873-ace1-5940b32ec132" providerId="ADAL" clId="{5F882FE6-A05A-E24B-938D-081E62E171EA}" dt="2020-11-22T03:06:06.416" v="320" actId="207"/>
          <ac:spMkLst>
            <pc:docMk/>
            <pc:sldMk cId="3228705100" sldId="334"/>
            <ac:spMk id="19" creationId="{17029100-1C20-7340-9606-C19C5E6FF853}"/>
          </ac:spMkLst>
        </pc:spChg>
        <pc:spChg chg="mod">
          <ac:chgData name="#BRENT KUAN JIA YU#" userId="75623da8-bfdd-4873-ace1-5940b32ec132" providerId="ADAL" clId="{5F882FE6-A05A-E24B-938D-081E62E171EA}" dt="2020-11-22T03:05:56.475" v="316" actId="207"/>
          <ac:spMkLst>
            <pc:docMk/>
            <pc:sldMk cId="3228705100" sldId="334"/>
            <ac:spMk id="20" creationId="{4B1C4C89-2003-4540-8C80-D3AE359E3979}"/>
          </ac:spMkLst>
        </pc:spChg>
        <pc:spChg chg="mod">
          <ac:chgData name="#BRENT KUAN JIA YU#" userId="75623da8-bfdd-4873-ace1-5940b32ec132" providerId="ADAL" clId="{5F882FE6-A05A-E24B-938D-081E62E171EA}" dt="2020-11-22T03:06:36.143" v="324"/>
          <ac:spMkLst>
            <pc:docMk/>
            <pc:sldMk cId="3228705100" sldId="334"/>
            <ac:spMk id="22" creationId="{49650B49-C24A-BD40-B3D5-1D9FDB2AFEC2}"/>
          </ac:spMkLst>
        </pc:spChg>
        <pc:spChg chg="mod">
          <ac:chgData name="#BRENT KUAN JIA YU#" userId="75623da8-bfdd-4873-ace1-5940b32ec132" providerId="ADAL" clId="{5F882FE6-A05A-E24B-938D-081E62E171EA}" dt="2020-11-22T03:06:36.143" v="324"/>
          <ac:spMkLst>
            <pc:docMk/>
            <pc:sldMk cId="3228705100" sldId="334"/>
            <ac:spMk id="23" creationId="{A3492566-7716-BF4C-9F2F-D72F0324D97F}"/>
          </ac:spMkLst>
        </pc:spChg>
        <pc:spChg chg="mod">
          <ac:chgData name="#BRENT KUAN JIA YU#" userId="75623da8-bfdd-4873-ace1-5940b32ec132" providerId="ADAL" clId="{5F882FE6-A05A-E24B-938D-081E62E171EA}" dt="2020-11-22T03:06:36.143" v="324"/>
          <ac:spMkLst>
            <pc:docMk/>
            <pc:sldMk cId="3228705100" sldId="334"/>
            <ac:spMk id="24" creationId="{33A4046C-D586-5342-99F6-6C5C54283F9A}"/>
          </ac:spMkLst>
        </pc:spChg>
        <pc:spChg chg="mod">
          <ac:chgData name="#BRENT KUAN JIA YU#" userId="75623da8-bfdd-4873-ace1-5940b32ec132" providerId="ADAL" clId="{5F882FE6-A05A-E24B-938D-081E62E171EA}" dt="2020-11-22T03:06:36.143" v="324"/>
          <ac:spMkLst>
            <pc:docMk/>
            <pc:sldMk cId="3228705100" sldId="334"/>
            <ac:spMk id="25" creationId="{C852FE28-8437-594B-B073-E6A7358FBA3C}"/>
          </ac:spMkLst>
        </pc:spChg>
        <pc:spChg chg="add mod">
          <ac:chgData name="#BRENT KUAN JIA YU#" userId="75623da8-bfdd-4873-ace1-5940b32ec132" providerId="ADAL" clId="{5F882FE6-A05A-E24B-938D-081E62E171EA}" dt="2020-11-22T03:19:26.273" v="746" actId="1076"/>
          <ac:spMkLst>
            <pc:docMk/>
            <pc:sldMk cId="3228705100" sldId="334"/>
            <ac:spMk id="43" creationId="{3E35F72A-7B4F-CE46-B51A-31A341478FD8}"/>
          </ac:spMkLst>
        </pc:spChg>
        <pc:spChg chg="add mod">
          <ac:chgData name="#BRENT KUAN JIA YU#" userId="75623da8-bfdd-4873-ace1-5940b32ec132" providerId="ADAL" clId="{5F882FE6-A05A-E24B-938D-081E62E171EA}" dt="2020-11-22T03:19:09.128" v="743" actId="1076"/>
          <ac:spMkLst>
            <pc:docMk/>
            <pc:sldMk cId="3228705100" sldId="334"/>
            <ac:spMk id="44" creationId="{A1E5B862-8B43-414C-B8F7-5BF02F5746DB}"/>
          </ac:spMkLst>
        </pc:spChg>
        <pc:spChg chg="add mod">
          <ac:chgData name="#BRENT KUAN JIA YU#" userId="75623da8-bfdd-4873-ace1-5940b32ec132" providerId="ADAL" clId="{5F882FE6-A05A-E24B-938D-081E62E171EA}" dt="2020-11-22T03:19:15.425" v="744" actId="1076"/>
          <ac:spMkLst>
            <pc:docMk/>
            <pc:sldMk cId="3228705100" sldId="334"/>
            <ac:spMk id="45" creationId="{F76AD8FE-B09F-C94E-8FDA-01F22D28DB01}"/>
          </ac:spMkLst>
        </pc:spChg>
        <pc:spChg chg="add del mod">
          <ac:chgData name="#BRENT KUAN JIA YU#" userId="75623da8-bfdd-4873-ace1-5940b32ec132" providerId="ADAL" clId="{5F882FE6-A05A-E24B-938D-081E62E171EA}" dt="2020-11-22T03:20:39.420" v="754" actId="478"/>
          <ac:spMkLst>
            <pc:docMk/>
            <pc:sldMk cId="3228705100" sldId="334"/>
            <ac:spMk id="46" creationId="{61BC2E19-57FC-B643-85F5-92126A568A5C}"/>
          </ac:spMkLst>
        </pc:spChg>
        <pc:spChg chg="add del mod">
          <ac:chgData name="#BRENT KUAN JIA YU#" userId="75623da8-bfdd-4873-ace1-5940b32ec132" providerId="ADAL" clId="{5F882FE6-A05A-E24B-938D-081E62E171EA}" dt="2020-11-22T03:18:32.768" v="736"/>
          <ac:spMkLst>
            <pc:docMk/>
            <pc:sldMk cId="3228705100" sldId="334"/>
            <ac:spMk id="47" creationId="{F35D50ED-F406-E641-B68A-474F42030EC5}"/>
          </ac:spMkLst>
        </pc:spChg>
        <pc:spChg chg="add mod">
          <ac:chgData name="#BRENT KUAN JIA YU#" userId="75623da8-bfdd-4873-ace1-5940b32ec132" providerId="ADAL" clId="{5F882FE6-A05A-E24B-938D-081E62E171EA}" dt="2020-11-22T03:21:02.122" v="774" actId="1076"/>
          <ac:spMkLst>
            <pc:docMk/>
            <pc:sldMk cId="3228705100" sldId="334"/>
            <ac:spMk id="48" creationId="{175EEF39-0687-A748-AED0-37C31DC36EF3}"/>
          </ac:spMkLst>
        </pc:spChg>
        <pc:spChg chg="add mod">
          <ac:chgData name="#BRENT KUAN JIA YU#" userId="75623da8-bfdd-4873-ace1-5940b32ec132" providerId="ADAL" clId="{5F882FE6-A05A-E24B-938D-081E62E171EA}" dt="2020-11-22T03:21:51.950" v="809" actId="207"/>
          <ac:spMkLst>
            <pc:docMk/>
            <pc:sldMk cId="3228705100" sldId="334"/>
            <ac:spMk id="49" creationId="{E08A8CFF-5AEE-5640-AA22-EFBBB399FAB2}"/>
          </ac:spMkLst>
        </pc:spChg>
        <pc:spChg chg="add mod">
          <ac:chgData name="#BRENT KUAN JIA YU#" userId="75623da8-bfdd-4873-ace1-5940b32ec132" providerId="ADAL" clId="{5F882FE6-A05A-E24B-938D-081E62E171EA}" dt="2020-11-22T03:21:57.177" v="810" actId="108"/>
          <ac:spMkLst>
            <pc:docMk/>
            <pc:sldMk cId="3228705100" sldId="334"/>
            <ac:spMk id="50" creationId="{C13C8097-845F-3148-B6E0-B5C832C90B9E}"/>
          </ac:spMkLst>
        </pc:spChg>
        <pc:spChg chg="add mod">
          <ac:chgData name="#BRENT KUAN JIA YU#" userId="75623da8-bfdd-4873-ace1-5940b32ec132" providerId="ADAL" clId="{5F882FE6-A05A-E24B-938D-081E62E171EA}" dt="2020-11-22T03:21:15.917" v="788" actId="1076"/>
          <ac:spMkLst>
            <pc:docMk/>
            <pc:sldMk cId="3228705100" sldId="334"/>
            <ac:spMk id="51" creationId="{56A23DD8-9700-9346-BA0B-D7167B70D673}"/>
          </ac:spMkLst>
        </pc:spChg>
        <pc:spChg chg="del">
          <ac:chgData name="#BRENT KUAN JIA YU#" userId="75623da8-bfdd-4873-ace1-5940b32ec132" providerId="ADAL" clId="{5F882FE6-A05A-E24B-938D-081E62E171EA}" dt="2020-11-22T03:05:30.028" v="306" actId="478"/>
          <ac:spMkLst>
            <pc:docMk/>
            <pc:sldMk cId="3228705100" sldId="334"/>
            <ac:spMk id="63" creationId="{95F3845B-B1B6-BB42-995F-E26061D7E6C1}"/>
          </ac:spMkLst>
        </pc:spChg>
        <pc:spChg chg="del">
          <ac:chgData name="#BRENT KUAN JIA YU#" userId="75623da8-bfdd-4873-ace1-5940b32ec132" providerId="ADAL" clId="{5F882FE6-A05A-E24B-938D-081E62E171EA}" dt="2020-11-22T03:05:30.028" v="306" actId="478"/>
          <ac:spMkLst>
            <pc:docMk/>
            <pc:sldMk cId="3228705100" sldId="334"/>
            <ac:spMk id="64" creationId="{B833FC45-3756-BB48-B098-A82598628DBC}"/>
          </ac:spMkLst>
        </pc:spChg>
        <pc:spChg chg="del">
          <ac:chgData name="#BRENT KUAN JIA YU#" userId="75623da8-bfdd-4873-ace1-5940b32ec132" providerId="ADAL" clId="{5F882FE6-A05A-E24B-938D-081E62E171EA}" dt="2020-11-22T03:05:30.028" v="306" actId="478"/>
          <ac:spMkLst>
            <pc:docMk/>
            <pc:sldMk cId="3228705100" sldId="334"/>
            <ac:spMk id="65" creationId="{E458DB7D-8683-9347-A5C8-A5ABC3D02C9B}"/>
          </ac:spMkLst>
        </pc:spChg>
        <pc:spChg chg="del">
          <ac:chgData name="#BRENT KUAN JIA YU#" userId="75623da8-bfdd-4873-ace1-5940b32ec132" providerId="ADAL" clId="{5F882FE6-A05A-E24B-938D-081E62E171EA}" dt="2020-11-22T03:05:30.028" v="306" actId="478"/>
          <ac:spMkLst>
            <pc:docMk/>
            <pc:sldMk cId="3228705100" sldId="334"/>
            <ac:spMk id="66" creationId="{59E5509E-BC25-2E42-B84C-A3B4425BB3CE}"/>
          </ac:spMkLst>
        </pc:spChg>
        <pc:spChg chg="del">
          <ac:chgData name="#BRENT KUAN JIA YU#" userId="75623da8-bfdd-4873-ace1-5940b32ec132" providerId="ADAL" clId="{5F882FE6-A05A-E24B-938D-081E62E171EA}" dt="2020-11-22T03:05:30.028" v="306" actId="478"/>
          <ac:spMkLst>
            <pc:docMk/>
            <pc:sldMk cId="3228705100" sldId="334"/>
            <ac:spMk id="67" creationId="{F627BFB3-B71D-4242-B402-99940B841D3E}"/>
          </ac:spMkLst>
        </pc:spChg>
        <pc:spChg chg="del">
          <ac:chgData name="#BRENT KUAN JIA YU#" userId="75623da8-bfdd-4873-ace1-5940b32ec132" providerId="ADAL" clId="{5F882FE6-A05A-E24B-938D-081E62E171EA}" dt="2020-11-22T03:05:30.028" v="306" actId="478"/>
          <ac:spMkLst>
            <pc:docMk/>
            <pc:sldMk cId="3228705100" sldId="334"/>
            <ac:spMk id="68" creationId="{2389C2A4-3537-694D-AE83-5337180406B7}"/>
          </ac:spMkLst>
        </pc:spChg>
        <pc:spChg chg="del">
          <ac:chgData name="#BRENT KUAN JIA YU#" userId="75623da8-bfdd-4873-ace1-5940b32ec132" providerId="ADAL" clId="{5F882FE6-A05A-E24B-938D-081E62E171EA}" dt="2020-11-22T03:05:30.028" v="306" actId="478"/>
          <ac:spMkLst>
            <pc:docMk/>
            <pc:sldMk cId="3228705100" sldId="334"/>
            <ac:spMk id="69" creationId="{4AF63055-0BC1-6841-AD49-A083C52F54AC}"/>
          </ac:spMkLst>
        </pc:spChg>
        <pc:spChg chg="del">
          <ac:chgData name="#BRENT KUAN JIA YU#" userId="75623da8-bfdd-4873-ace1-5940b32ec132" providerId="ADAL" clId="{5F882FE6-A05A-E24B-938D-081E62E171EA}" dt="2020-11-22T03:05:30.028" v="306" actId="478"/>
          <ac:spMkLst>
            <pc:docMk/>
            <pc:sldMk cId="3228705100" sldId="334"/>
            <ac:spMk id="70" creationId="{1CA07B6B-C6BF-9244-B20F-D3D0F685B896}"/>
          </ac:spMkLst>
        </pc:spChg>
        <pc:spChg chg="del">
          <ac:chgData name="#BRENT KUAN JIA YU#" userId="75623da8-bfdd-4873-ace1-5940b32ec132" providerId="ADAL" clId="{5F882FE6-A05A-E24B-938D-081E62E171EA}" dt="2020-11-22T03:05:30.028" v="306" actId="478"/>
          <ac:spMkLst>
            <pc:docMk/>
            <pc:sldMk cId="3228705100" sldId="334"/>
            <ac:spMk id="71" creationId="{0D9D6994-3F28-F241-B726-D2FE50A17EB1}"/>
          </ac:spMkLst>
        </pc:spChg>
        <pc:grpChg chg="add mod">
          <ac:chgData name="#BRENT KUAN JIA YU#" userId="75623da8-bfdd-4873-ace1-5940b32ec132" providerId="ADAL" clId="{5F882FE6-A05A-E24B-938D-081E62E171EA}" dt="2020-11-22T03:17:08.331" v="567" actId="1076"/>
          <ac:grpSpMkLst>
            <pc:docMk/>
            <pc:sldMk cId="3228705100" sldId="334"/>
            <ac:grpSpMk id="16" creationId="{DB00C5F5-BCE9-824E-A096-B1D5C0F5E4A0}"/>
          </ac:grpSpMkLst>
        </pc:grpChg>
        <pc:grpChg chg="add del mod">
          <ac:chgData name="#BRENT KUAN JIA YU#" userId="75623da8-bfdd-4873-ace1-5940b32ec132" providerId="ADAL" clId="{5F882FE6-A05A-E24B-938D-081E62E171EA}" dt="2020-11-22T03:06:58.135" v="331" actId="478"/>
          <ac:grpSpMkLst>
            <pc:docMk/>
            <pc:sldMk cId="3228705100" sldId="334"/>
            <ac:grpSpMk id="21" creationId="{C4AC3D39-8929-774F-BC44-9D6075C9AC08}"/>
          </ac:grpSpMkLst>
        </pc:grpChg>
        <pc:graphicFrameChg chg="add del mod">
          <ac:chgData name="#BRENT KUAN JIA YU#" userId="75623da8-bfdd-4873-ace1-5940b32ec132" providerId="ADAL" clId="{5F882FE6-A05A-E24B-938D-081E62E171EA}" dt="2020-11-22T03:06:58.135" v="331" actId="478"/>
          <ac:graphicFrameMkLst>
            <pc:docMk/>
            <pc:sldMk cId="3228705100" sldId="334"/>
            <ac:graphicFrameMk id="26" creationId="{9C678BDD-F018-5248-809A-3856FFCBD9A8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6:58.135" v="331" actId="478"/>
          <ac:graphicFrameMkLst>
            <pc:docMk/>
            <pc:sldMk cId="3228705100" sldId="334"/>
            <ac:graphicFrameMk id="27" creationId="{0B25CA67-264E-4843-9C7B-4E6645A76738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6:58.135" v="331" actId="478"/>
          <ac:graphicFrameMkLst>
            <pc:docMk/>
            <pc:sldMk cId="3228705100" sldId="334"/>
            <ac:graphicFrameMk id="28" creationId="{22BA19D1-CE3F-E047-A5E3-4A78856F9259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6:58.135" v="331" actId="478"/>
          <ac:graphicFrameMkLst>
            <pc:docMk/>
            <pc:sldMk cId="3228705100" sldId="334"/>
            <ac:graphicFrameMk id="29" creationId="{92149B52-2152-A54B-8BA2-9280BF2D88CB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7:16.151" v="335"/>
          <ac:graphicFrameMkLst>
            <pc:docMk/>
            <pc:sldMk cId="3228705100" sldId="334"/>
            <ac:graphicFrameMk id="30" creationId="{25FC2E23-7A78-E747-AA11-BECF80471551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7:16.151" v="335"/>
          <ac:graphicFrameMkLst>
            <pc:docMk/>
            <pc:sldMk cId="3228705100" sldId="334"/>
            <ac:graphicFrameMk id="31" creationId="{176ABC6B-A11E-F94F-8397-81C9FFF5B4C3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7:16.151" v="335"/>
          <ac:graphicFrameMkLst>
            <pc:docMk/>
            <pc:sldMk cId="3228705100" sldId="334"/>
            <ac:graphicFrameMk id="32" creationId="{B856FEE9-C98D-A34A-A839-DB267B31A5D8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7:16.151" v="335"/>
          <ac:graphicFrameMkLst>
            <pc:docMk/>
            <pc:sldMk cId="3228705100" sldId="334"/>
            <ac:graphicFrameMk id="33" creationId="{C787E5A5-1626-E74B-A485-0042FA57A909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7:19.967" v="337"/>
          <ac:graphicFrameMkLst>
            <pc:docMk/>
            <pc:sldMk cId="3228705100" sldId="334"/>
            <ac:graphicFrameMk id="34" creationId="{CEAFE368-8DFB-0A40-A0C5-ED22A9C6031C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7:19.967" v="337"/>
          <ac:graphicFrameMkLst>
            <pc:docMk/>
            <pc:sldMk cId="3228705100" sldId="334"/>
            <ac:graphicFrameMk id="35" creationId="{A3777B79-983F-7E47-AAE9-9DCD468206B7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7:19.967" v="337"/>
          <ac:graphicFrameMkLst>
            <pc:docMk/>
            <pc:sldMk cId="3228705100" sldId="334"/>
            <ac:graphicFrameMk id="36" creationId="{9920BECE-3E3A-7044-8486-1102B89D5915}"/>
          </ac:graphicFrameMkLst>
        </pc:graphicFrameChg>
        <pc:graphicFrameChg chg="add del mod">
          <ac:chgData name="#BRENT KUAN JIA YU#" userId="75623da8-bfdd-4873-ace1-5940b32ec132" providerId="ADAL" clId="{5F882FE6-A05A-E24B-938D-081E62E171EA}" dt="2020-11-22T03:07:19.967" v="337"/>
          <ac:graphicFrameMkLst>
            <pc:docMk/>
            <pc:sldMk cId="3228705100" sldId="334"/>
            <ac:graphicFrameMk id="37" creationId="{EE5E664D-3C26-4A45-AD3A-7118FBD70089}"/>
          </ac:graphicFrameMkLst>
        </pc:graphicFrameChg>
        <pc:graphicFrameChg chg="add del mod modGraphic">
          <ac:chgData name="#BRENT KUAN JIA YU#" userId="75623da8-bfdd-4873-ace1-5940b32ec132" providerId="ADAL" clId="{5F882FE6-A05A-E24B-938D-081E62E171EA}" dt="2020-11-22T03:15:31.330" v="495" actId="478"/>
          <ac:graphicFrameMkLst>
            <pc:docMk/>
            <pc:sldMk cId="3228705100" sldId="334"/>
            <ac:graphicFrameMk id="38" creationId="{70337227-8FA4-1D4B-A237-229709D46196}"/>
          </ac:graphicFrameMkLst>
        </pc:graphicFrameChg>
        <pc:graphicFrameChg chg="add del mod modGraphic">
          <ac:chgData name="#BRENT KUAN JIA YU#" userId="75623da8-bfdd-4873-ace1-5940b32ec132" providerId="ADAL" clId="{5F882FE6-A05A-E24B-938D-081E62E171EA}" dt="2020-11-22T03:16:27.996" v="513" actId="478"/>
          <ac:graphicFrameMkLst>
            <pc:docMk/>
            <pc:sldMk cId="3228705100" sldId="334"/>
            <ac:graphicFrameMk id="39" creationId="{0DF92FC1-3575-6C49-B792-4B88855C3082}"/>
          </ac:graphicFrameMkLst>
        </pc:graphicFrameChg>
        <pc:graphicFrameChg chg="add del mod modGraphic">
          <ac:chgData name="#BRENT KUAN JIA YU#" userId="75623da8-bfdd-4873-ace1-5940b32ec132" providerId="ADAL" clId="{5F882FE6-A05A-E24B-938D-081E62E171EA}" dt="2020-11-22T03:15:43.764" v="499" actId="478"/>
          <ac:graphicFrameMkLst>
            <pc:docMk/>
            <pc:sldMk cId="3228705100" sldId="334"/>
            <ac:graphicFrameMk id="40" creationId="{78715B10-F780-D84D-95A1-73C3A49A640B}"/>
          </ac:graphicFrameMkLst>
        </pc:graphicFrameChg>
        <pc:graphicFrameChg chg="add del mod modGraphic">
          <ac:chgData name="#BRENT KUAN JIA YU#" userId="75623da8-bfdd-4873-ace1-5940b32ec132" providerId="ADAL" clId="{5F882FE6-A05A-E24B-938D-081E62E171EA}" dt="2020-11-22T03:16:06.487" v="506" actId="478"/>
          <ac:graphicFrameMkLst>
            <pc:docMk/>
            <pc:sldMk cId="3228705100" sldId="334"/>
            <ac:graphicFrameMk id="41" creationId="{AC36780F-C7F9-E44A-9E27-2F9DFB92708E}"/>
          </ac:graphicFrameMkLst>
        </pc:graphicFrameChg>
        <pc:picChg chg="del">
          <ac:chgData name="#BRENT KUAN JIA YU#" userId="75623da8-bfdd-4873-ace1-5940b32ec132" providerId="ADAL" clId="{5F882FE6-A05A-E24B-938D-081E62E171EA}" dt="2020-11-22T03:05:30.028" v="306" actId="478"/>
          <ac:picMkLst>
            <pc:docMk/>
            <pc:sldMk cId="3228705100" sldId="334"/>
            <ac:picMk id="73" creationId="{B1512F4D-37FD-0A41-BA4E-91AFFA5C89F2}"/>
          </ac:picMkLst>
        </pc:picChg>
        <pc:picChg chg="del">
          <ac:chgData name="#BRENT KUAN JIA YU#" userId="75623da8-bfdd-4873-ace1-5940b32ec132" providerId="ADAL" clId="{5F882FE6-A05A-E24B-938D-081E62E171EA}" dt="2020-11-22T03:05:30.028" v="306" actId="478"/>
          <ac:picMkLst>
            <pc:docMk/>
            <pc:sldMk cId="3228705100" sldId="334"/>
            <ac:picMk id="77" creationId="{27153346-E61D-BC45-80DC-A3E6AE1E0776}"/>
          </ac:picMkLst>
        </pc:picChg>
        <pc:picChg chg="del">
          <ac:chgData name="#BRENT KUAN JIA YU#" userId="75623da8-bfdd-4873-ace1-5940b32ec132" providerId="ADAL" clId="{5F882FE6-A05A-E24B-938D-081E62E171EA}" dt="2020-11-22T03:05:30.028" v="306" actId="478"/>
          <ac:picMkLst>
            <pc:docMk/>
            <pc:sldMk cId="3228705100" sldId="334"/>
            <ac:picMk id="79" creationId="{AA8125B0-2E97-6848-99F8-46DEFB9CE173}"/>
          </ac:picMkLst>
        </pc:picChg>
        <pc:picChg chg="del">
          <ac:chgData name="#BRENT KUAN JIA YU#" userId="75623da8-bfdd-4873-ace1-5940b32ec132" providerId="ADAL" clId="{5F882FE6-A05A-E24B-938D-081E62E171EA}" dt="2020-11-22T03:05:30.028" v="306" actId="478"/>
          <ac:picMkLst>
            <pc:docMk/>
            <pc:sldMk cId="3228705100" sldId="334"/>
            <ac:picMk id="82" creationId="{1E73FD06-50A0-BD47-A524-1C4C38EA5706}"/>
          </ac:picMkLst>
        </pc:picChg>
      </pc:sldChg>
    </pc:docChg>
  </pc:docChgLst>
  <pc:docChgLst>
    <pc:chgData name="#YU YING CHENG#" userId="df67533e-c12a-41d7-9360-91662028cde5" providerId="ADAL" clId="{5C43931F-CACA-4A06-9B65-3556AEF404C7}"/>
    <pc:docChg chg="undo custSel mod addSld delSld modSld sldOrd">
      <pc:chgData name="#YU YING CHENG#" userId="df67533e-c12a-41d7-9360-91662028cde5" providerId="ADAL" clId="{5C43931F-CACA-4A06-9B65-3556AEF404C7}" dt="2020-11-22T06:37:29.906" v="1161" actId="47"/>
      <pc:docMkLst>
        <pc:docMk/>
      </pc:docMkLst>
      <pc:sldChg chg="del">
        <pc:chgData name="#YU YING CHENG#" userId="df67533e-c12a-41d7-9360-91662028cde5" providerId="ADAL" clId="{5C43931F-CACA-4A06-9B65-3556AEF404C7}" dt="2020-11-22T02:21:55.791" v="624" actId="47"/>
        <pc:sldMkLst>
          <pc:docMk/>
          <pc:sldMk cId="0" sldId="266"/>
        </pc:sldMkLst>
      </pc:sldChg>
      <pc:sldChg chg="del">
        <pc:chgData name="#YU YING CHENG#" userId="df67533e-c12a-41d7-9360-91662028cde5" providerId="ADAL" clId="{5C43931F-CACA-4A06-9B65-3556AEF404C7}" dt="2020-11-22T02:21:56.442" v="625" actId="47"/>
        <pc:sldMkLst>
          <pc:docMk/>
          <pc:sldMk cId="0" sldId="267"/>
        </pc:sldMkLst>
      </pc:sldChg>
      <pc:sldChg chg="del">
        <pc:chgData name="#YU YING CHENG#" userId="df67533e-c12a-41d7-9360-91662028cde5" providerId="ADAL" clId="{5C43931F-CACA-4A06-9B65-3556AEF404C7}" dt="2020-11-22T02:21:57.038" v="626" actId="47"/>
        <pc:sldMkLst>
          <pc:docMk/>
          <pc:sldMk cId="0" sldId="268"/>
        </pc:sldMkLst>
      </pc:sldChg>
      <pc:sldChg chg="del">
        <pc:chgData name="#YU YING CHENG#" userId="df67533e-c12a-41d7-9360-91662028cde5" providerId="ADAL" clId="{5C43931F-CACA-4A06-9B65-3556AEF404C7}" dt="2020-11-22T02:21:57.690" v="627" actId="47"/>
        <pc:sldMkLst>
          <pc:docMk/>
          <pc:sldMk cId="0" sldId="269"/>
        </pc:sldMkLst>
      </pc:sldChg>
      <pc:sldChg chg="modSp mod">
        <pc:chgData name="#YU YING CHENG#" userId="df67533e-c12a-41d7-9360-91662028cde5" providerId="ADAL" clId="{5C43931F-CACA-4A06-9B65-3556AEF404C7}" dt="2020-11-22T02:57:46.897" v="950" actId="1076"/>
        <pc:sldMkLst>
          <pc:docMk/>
          <pc:sldMk cId="0" sldId="273"/>
        </pc:sldMkLst>
        <pc:graphicFrameChg chg="mod">
          <ac:chgData name="#YU YING CHENG#" userId="df67533e-c12a-41d7-9360-91662028cde5" providerId="ADAL" clId="{5C43931F-CACA-4A06-9B65-3556AEF404C7}" dt="2020-11-22T02:57:46.897" v="950" actId="1076"/>
          <ac:graphicFrameMkLst>
            <pc:docMk/>
            <pc:sldMk cId="0" sldId="273"/>
            <ac:graphicFrameMk id="1002" creationId="{00000000-0000-0000-0000-000000000000}"/>
          </ac:graphicFrameMkLst>
        </pc:graphicFrameChg>
      </pc:sldChg>
      <pc:sldChg chg="del">
        <pc:chgData name="#YU YING CHENG#" userId="df67533e-c12a-41d7-9360-91662028cde5" providerId="ADAL" clId="{5C43931F-CACA-4A06-9B65-3556AEF404C7}" dt="2020-11-22T01:37:24.917" v="0" actId="2696"/>
        <pc:sldMkLst>
          <pc:docMk/>
          <pc:sldMk cId="2465175211" sldId="316"/>
        </pc:sldMkLst>
      </pc:sldChg>
      <pc:sldChg chg="addSp modSp mod ord">
        <pc:chgData name="#YU YING CHENG#" userId="df67533e-c12a-41d7-9360-91662028cde5" providerId="ADAL" clId="{5C43931F-CACA-4A06-9B65-3556AEF404C7}" dt="2020-11-22T03:30:17.768" v="1121" actId="207"/>
        <pc:sldMkLst>
          <pc:docMk/>
          <pc:sldMk cId="2465175211" sldId="317"/>
        </pc:sldMkLst>
        <pc:spChg chg="mod">
          <ac:chgData name="#YU YING CHENG#" userId="df67533e-c12a-41d7-9360-91662028cde5" providerId="ADAL" clId="{5C43931F-CACA-4A06-9B65-3556AEF404C7}" dt="2020-11-22T03:30:17.768" v="1121" actId="207"/>
          <ac:spMkLst>
            <pc:docMk/>
            <pc:sldMk cId="2465175211" sldId="317"/>
            <ac:spMk id="3" creationId="{055D6520-844B-CF49-807D-62CA293A225D}"/>
          </ac:spMkLst>
        </pc:spChg>
        <pc:spChg chg="add mod">
          <ac:chgData name="#YU YING CHENG#" userId="df67533e-c12a-41d7-9360-91662028cde5" providerId="ADAL" clId="{5C43931F-CACA-4A06-9B65-3556AEF404C7}" dt="2020-11-22T02:19:20.008" v="546" actId="1076"/>
          <ac:spMkLst>
            <pc:docMk/>
            <pc:sldMk cId="2465175211" sldId="317"/>
            <ac:spMk id="12" creationId="{ABF888F9-E37F-47F3-9FA3-DA513642F20D}"/>
          </ac:spMkLst>
        </pc:spChg>
        <pc:spChg chg="mod">
          <ac:chgData name="#YU YING CHENG#" userId="df67533e-c12a-41d7-9360-91662028cde5" providerId="ADAL" clId="{5C43931F-CACA-4A06-9B65-3556AEF404C7}" dt="2020-11-22T02:20:58.932" v="619" actId="207"/>
          <ac:spMkLst>
            <pc:docMk/>
            <pc:sldMk cId="2465175211" sldId="317"/>
            <ac:spMk id="14" creationId="{6DEAEF8A-E509-0A49-9A29-2349A78578C1}"/>
          </ac:spMkLst>
        </pc:spChg>
        <pc:spChg chg="mod">
          <ac:chgData name="#YU YING CHENG#" userId="df67533e-c12a-41d7-9360-91662028cde5" providerId="ADAL" clId="{5C43931F-CACA-4A06-9B65-3556AEF404C7}" dt="2020-11-22T02:21:02.247" v="620" actId="207"/>
          <ac:spMkLst>
            <pc:docMk/>
            <pc:sldMk cId="2465175211" sldId="317"/>
            <ac:spMk id="15" creationId="{8CBBE5F9-4ECC-8A42-A42C-972E843B3533}"/>
          </ac:spMkLst>
        </pc:spChg>
        <pc:spChg chg="mod">
          <ac:chgData name="#YU YING CHENG#" userId="df67533e-c12a-41d7-9360-91662028cde5" providerId="ADAL" clId="{5C43931F-CACA-4A06-9B65-3556AEF404C7}" dt="2020-11-22T02:21:08.037" v="621" actId="207"/>
          <ac:spMkLst>
            <pc:docMk/>
            <pc:sldMk cId="2465175211" sldId="317"/>
            <ac:spMk id="16" creationId="{DE059703-AAB0-5C4B-A2B6-FC67F87163F2}"/>
          </ac:spMkLst>
        </pc:spChg>
        <pc:spChg chg="add mod">
          <ac:chgData name="#YU YING CHENG#" userId="df67533e-c12a-41d7-9360-91662028cde5" providerId="ADAL" clId="{5C43931F-CACA-4A06-9B65-3556AEF404C7}" dt="2020-11-22T02:18:33.992" v="545" actId="20577"/>
          <ac:spMkLst>
            <pc:docMk/>
            <pc:sldMk cId="2465175211" sldId="317"/>
            <ac:spMk id="18" creationId="{BA4F9CB6-9FF3-4A28-9397-446C44EE824D}"/>
          </ac:spMkLst>
        </pc:spChg>
        <pc:spChg chg="add mod">
          <ac:chgData name="#YU YING CHENG#" userId="df67533e-c12a-41d7-9360-91662028cde5" providerId="ADAL" clId="{5C43931F-CACA-4A06-9B65-3556AEF404C7}" dt="2020-11-22T02:21:17.182" v="623" actId="207"/>
          <ac:spMkLst>
            <pc:docMk/>
            <pc:sldMk cId="2465175211" sldId="317"/>
            <ac:spMk id="19" creationId="{0C200399-AABB-442D-B3D7-71F472AAE729}"/>
          </ac:spMkLst>
        </pc:spChg>
        <pc:spChg chg="add mod">
          <ac:chgData name="#YU YING CHENG#" userId="df67533e-c12a-41d7-9360-91662028cde5" providerId="ADAL" clId="{5C43931F-CACA-4A06-9B65-3556AEF404C7}" dt="2020-11-22T02:19:46.835" v="567" actId="20577"/>
          <ac:spMkLst>
            <pc:docMk/>
            <pc:sldMk cId="2465175211" sldId="317"/>
            <ac:spMk id="20" creationId="{BEB73E87-E443-4F78-9F62-9F77DECE1AB1}"/>
          </ac:spMkLst>
        </pc:spChg>
        <pc:spChg chg="mod">
          <ac:chgData name="#YU YING CHENG#" userId="df67533e-c12a-41d7-9360-91662028cde5" providerId="ADAL" clId="{5C43931F-CACA-4A06-9B65-3556AEF404C7}" dt="2020-11-22T02:20:55.647" v="618" actId="207"/>
          <ac:spMkLst>
            <pc:docMk/>
            <pc:sldMk cId="2465175211" sldId="317"/>
            <ac:spMk id="21" creationId="{5A6F8C74-00B9-9F4C-B917-FC220191DCBE}"/>
          </ac:spMkLst>
        </pc:spChg>
      </pc:sldChg>
      <pc:sldChg chg="addSp delSp modSp new mod ord modClrScheme chgLayout">
        <pc:chgData name="#YU YING CHENG#" userId="df67533e-c12a-41d7-9360-91662028cde5" providerId="ADAL" clId="{5C43931F-CACA-4A06-9B65-3556AEF404C7}" dt="2020-11-22T03:09:22.542" v="1113" actId="20577"/>
        <pc:sldMkLst>
          <pc:docMk/>
          <pc:sldMk cId="2342597544" sldId="327"/>
        </pc:sldMkLst>
        <pc:spChg chg="del">
          <ac:chgData name="#YU YING CHENG#" userId="df67533e-c12a-41d7-9360-91662028cde5" providerId="ADAL" clId="{5C43931F-CACA-4A06-9B65-3556AEF404C7}" dt="2020-11-22T01:37:49.360" v="2" actId="26606"/>
          <ac:spMkLst>
            <pc:docMk/>
            <pc:sldMk cId="2342597544" sldId="327"/>
            <ac:spMk id="2" creationId="{9839F322-B5C7-4157-A8CF-BFD403FA583B}"/>
          </ac:spMkLst>
        </pc:spChg>
        <pc:spChg chg="del">
          <ac:chgData name="#YU YING CHENG#" userId="df67533e-c12a-41d7-9360-91662028cde5" providerId="ADAL" clId="{5C43931F-CACA-4A06-9B65-3556AEF404C7}" dt="2020-11-22T01:37:49.360" v="2" actId="26606"/>
          <ac:spMkLst>
            <pc:docMk/>
            <pc:sldMk cId="2342597544" sldId="327"/>
            <ac:spMk id="3" creationId="{B8B17498-E9DD-4EF2-BF4A-267BEA820CF2}"/>
          </ac:spMkLst>
        </pc:spChg>
        <pc:spChg chg="add mod">
          <ac:chgData name="#YU YING CHENG#" userId="df67533e-c12a-41d7-9360-91662028cde5" providerId="ADAL" clId="{5C43931F-CACA-4A06-9B65-3556AEF404C7}" dt="2020-11-22T02:09:36.285" v="298" actId="164"/>
          <ac:spMkLst>
            <pc:docMk/>
            <pc:sldMk cId="2342597544" sldId="327"/>
            <ac:spMk id="4" creationId="{1F32A0F0-A443-479C-95E3-7FAC661410AD}"/>
          </ac:spMkLst>
        </pc:spChg>
        <pc:spChg chg="add del">
          <ac:chgData name="#YU YING CHENG#" userId="df67533e-c12a-41d7-9360-91662028cde5" providerId="ADAL" clId="{5C43931F-CACA-4A06-9B65-3556AEF404C7}" dt="2020-11-22T01:55:05.459" v="30"/>
          <ac:spMkLst>
            <pc:docMk/>
            <pc:sldMk cId="2342597544" sldId="327"/>
            <ac:spMk id="4" creationId="{341417E2-89C5-4A04-A59F-142B96951FC1}"/>
          </ac:spMkLst>
        </pc:spChg>
        <pc:spChg chg="add mod">
          <ac:chgData name="#YU YING CHENG#" userId="df67533e-c12a-41d7-9360-91662028cde5" providerId="ADAL" clId="{5C43931F-CACA-4A06-9B65-3556AEF404C7}" dt="2020-11-22T02:09:36.285" v="298" actId="164"/>
          <ac:spMkLst>
            <pc:docMk/>
            <pc:sldMk cId="2342597544" sldId="327"/>
            <ac:spMk id="7" creationId="{3F2E4ED9-C368-4D1B-8416-A8DEFD7C515E}"/>
          </ac:spMkLst>
        </pc:spChg>
        <pc:spChg chg="add mod">
          <ac:chgData name="#YU YING CHENG#" userId="df67533e-c12a-41d7-9360-91662028cde5" providerId="ADAL" clId="{5C43931F-CACA-4A06-9B65-3556AEF404C7}" dt="2020-11-22T03:09:22.542" v="1113" actId="20577"/>
          <ac:spMkLst>
            <pc:docMk/>
            <pc:sldMk cId="2342597544" sldId="327"/>
            <ac:spMk id="8" creationId="{59C948D1-0400-40D5-90B3-DA7E132DE834}"/>
          </ac:spMkLst>
        </pc:spChg>
        <pc:spChg chg="mod">
          <ac:chgData name="#YU YING CHENG#" userId="df67533e-c12a-41d7-9360-91662028cde5" providerId="ADAL" clId="{5C43931F-CACA-4A06-9B65-3556AEF404C7}" dt="2020-11-22T02:16:56.441" v="487" actId="20577"/>
          <ac:spMkLst>
            <pc:docMk/>
            <pc:sldMk cId="2342597544" sldId="327"/>
            <ac:spMk id="9" creationId="{5AC18152-C5F9-4B3A-99C0-30145B530F37}"/>
          </ac:spMkLst>
        </pc:spChg>
        <pc:spChg chg="add del mod">
          <ac:chgData name="#YU YING CHENG#" userId="df67533e-c12a-41d7-9360-91662028cde5" providerId="ADAL" clId="{5C43931F-CACA-4A06-9B65-3556AEF404C7}" dt="2020-11-22T01:39:33.674" v="28" actId="478"/>
          <ac:spMkLst>
            <pc:docMk/>
            <pc:sldMk cId="2342597544" sldId="327"/>
            <ac:spMk id="10" creationId="{88DC75AD-1E45-43D7-9A88-F451A7E1859E}"/>
          </ac:spMkLst>
        </pc:spChg>
        <pc:spChg chg="add mod">
          <ac:chgData name="#YU YING CHENG#" userId="df67533e-c12a-41d7-9360-91662028cde5" providerId="ADAL" clId="{5C43931F-CACA-4A06-9B65-3556AEF404C7}" dt="2020-11-22T02:10:27.930" v="370" actId="14100"/>
          <ac:spMkLst>
            <pc:docMk/>
            <pc:sldMk cId="2342597544" sldId="327"/>
            <ac:spMk id="13" creationId="{D2AD1AA7-7F3E-4CC1-B62E-5EBCE75426F8}"/>
          </ac:spMkLst>
        </pc:spChg>
        <pc:grpChg chg="add mod">
          <ac:chgData name="#YU YING CHENG#" userId="df67533e-c12a-41d7-9360-91662028cde5" providerId="ADAL" clId="{5C43931F-CACA-4A06-9B65-3556AEF404C7}" dt="2020-11-22T02:09:44.650" v="348" actId="1035"/>
          <ac:grpSpMkLst>
            <pc:docMk/>
            <pc:sldMk cId="2342597544" sldId="327"/>
            <ac:grpSpMk id="12" creationId="{D3F53B05-84B4-45EE-83F1-33B3AE0E6A83}"/>
          </ac:grpSpMkLst>
        </pc:grpChg>
        <pc:picChg chg="add mod">
          <ac:chgData name="#YU YING CHENG#" userId="df67533e-c12a-41d7-9360-91662028cde5" providerId="ADAL" clId="{5C43931F-CACA-4A06-9B65-3556AEF404C7}" dt="2020-11-22T02:09:36.285" v="298" actId="164"/>
          <ac:picMkLst>
            <pc:docMk/>
            <pc:sldMk cId="2342597544" sldId="327"/>
            <ac:picMk id="3" creationId="{35F7F64C-1D0D-43C2-A788-3F9F675C1B37}"/>
          </ac:picMkLst>
        </pc:picChg>
        <pc:picChg chg="add del mod">
          <ac:chgData name="#YU YING CHENG#" userId="df67533e-c12a-41d7-9360-91662028cde5" providerId="ADAL" clId="{5C43931F-CACA-4A06-9B65-3556AEF404C7}" dt="2020-11-22T02:01:20.547" v="120" actId="478"/>
          <ac:picMkLst>
            <pc:docMk/>
            <pc:sldMk cId="2342597544" sldId="327"/>
            <ac:picMk id="5" creationId="{2C220E6E-5822-48CA-AE4B-92E0D784FAF3}"/>
          </ac:picMkLst>
        </pc:picChg>
        <pc:picChg chg="add mod">
          <ac:chgData name="#YU YING CHENG#" userId="df67533e-c12a-41d7-9360-91662028cde5" providerId="ADAL" clId="{5C43931F-CACA-4A06-9B65-3556AEF404C7}" dt="2020-11-22T02:09:51.255" v="349" actId="1076"/>
          <ac:picMkLst>
            <pc:docMk/>
            <pc:sldMk cId="2342597544" sldId="327"/>
            <ac:picMk id="6" creationId="{771B5817-6B45-4695-9278-4D17B6DB49C8}"/>
          </ac:picMkLst>
        </pc:picChg>
        <pc:picChg chg="add mod">
          <ac:chgData name="#YU YING CHENG#" userId="df67533e-c12a-41d7-9360-91662028cde5" providerId="ADAL" clId="{5C43931F-CACA-4A06-9B65-3556AEF404C7}" dt="2020-11-22T02:09:36.285" v="298" actId="164"/>
          <ac:picMkLst>
            <pc:docMk/>
            <pc:sldMk cId="2342597544" sldId="327"/>
            <ac:picMk id="11" creationId="{52914A1E-6913-4B69-9A25-B99A21879250}"/>
          </ac:picMkLst>
        </pc:picChg>
      </pc:sldChg>
      <pc:sldChg chg="delSp new mod ord">
        <pc:chgData name="#YU YING CHENG#" userId="df67533e-c12a-41d7-9360-91662028cde5" providerId="ADAL" clId="{5C43931F-CACA-4A06-9B65-3556AEF404C7}" dt="2020-11-22T02:04:57.917" v="170"/>
        <pc:sldMkLst>
          <pc:docMk/>
          <pc:sldMk cId="526781015" sldId="331"/>
        </pc:sldMkLst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2" creationId="{E328E523-1A33-49E7-A7A7-A314C92D2272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3" creationId="{43A3A4E6-DEC5-4761-B66B-7284F5CB497F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4" creationId="{AF5EA792-55CD-44F8-98BD-36C5519897B4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5" creationId="{B3660325-552F-455D-8B41-C64A29D4AFC4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6" creationId="{A5B9F8FE-CCE3-4FCB-BB19-C33EAD7CA944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7" creationId="{90511169-6DC3-4271-94C6-5BDA3BCB6354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9" creationId="{99F3BDF3-0DF3-4765-9466-07F81F9B8F9D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10" creationId="{A7DB0C95-2511-43DB-83E6-B38B3DE09937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11" creationId="{CFE12CF0-73BC-4EA3-8435-A96BD06ECFBC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12" creationId="{521F1932-AC49-4C2F-B556-B9ADAD1E1F26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13" creationId="{A2033C3B-AA2B-4CE7-A71F-7263CA9E374A}"/>
          </ac:spMkLst>
        </pc:spChg>
        <pc:spChg chg="del">
          <ac:chgData name="#YU YING CHENG#" userId="df67533e-c12a-41d7-9360-91662028cde5" providerId="ADAL" clId="{5C43931F-CACA-4A06-9B65-3556AEF404C7}" dt="2020-11-22T02:03:24.262" v="168" actId="478"/>
          <ac:spMkLst>
            <pc:docMk/>
            <pc:sldMk cId="526781015" sldId="331"/>
            <ac:spMk id="14" creationId="{54CB3E76-0B7F-41D2-A8D1-079ED2103CCB}"/>
          </ac:spMkLst>
        </pc:spChg>
      </pc:sldChg>
      <pc:sldChg chg="modSp new del mod">
        <pc:chgData name="#YU YING CHENG#" userId="df67533e-c12a-41d7-9360-91662028cde5" providerId="ADAL" clId="{5C43931F-CACA-4A06-9B65-3556AEF404C7}" dt="2020-11-22T02:22:32.793" v="647" actId="47"/>
        <pc:sldMkLst>
          <pc:docMk/>
          <pc:sldMk cId="575051520" sldId="333"/>
        </pc:sldMkLst>
        <pc:spChg chg="mod">
          <ac:chgData name="#YU YING CHENG#" userId="df67533e-c12a-41d7-9360-91662028cde5" providerId="ADAL" clId="{5C43931F-CACA-4A06-9B65-3556AEF404C7}" dt="2020-11-22T02:22:14.586" v="646" actId="20577"/>
          <ac:spMkLst>
            <pc:docMk/>
            <pc:sldMk cId="575051520" sldId="333"/>
            <ac:spMk id="2" creationId="{F3C2B255-B551-4707-8400-522BB9F6710E}"/>
          </ac:spMkLst>
        </pc:spChg>
      </pc:sldChg>
      <pc:sldChg chg="addSp delSp modSp new mod addAnim delAnim modAnim">
        <pc:chgData name="#YU YING CHENG#" userId="df67533e-c12a-41d7-9360-91662028cde5" providerId="ADAL" clId="{5C43931F-CACA-4A06-9B65-3556AEF404C7}" dt="2020-11-22T03:10:30.013" v="1119" actId="1076"/>
        <pc:sldMkLst>
          <pc:docMk/>
          <pc:sldMk cId="2282943564" sldId="333"/>
        </pc:sldMkLst>
        <pc:spChg chg="del">
          <ac:chgData name="#YU YING CHENG#" userId="df67533e-c12a-41d7-9360-91662028cde5" providerId="ADAL" clId="{5C43931F-CACA-4A06-9B65-3556AEF404C7}" dt="2020-11-22T02:26:00.857" v="662" actId="478"/>
          <ac:spMkLst>
            <pc:docMk/>
            <pc:sldMk cId="2282943564" sldId="333"/>
            <ac:spMk id="2" creationId="{4E80323C-2D74-469D-98DA-EBD6146C4E22}"/>
          </ac:spMkLst>
        </pc:spChg>
        <pc:spChg chg="mod">
          <ac:chgData name="#YU YING CHENG#" userId="df67533e-c12a-41d7-9360-91662028cde5" providerId="ADAL" clId="{5C43931F-CACA-4A06-9B65-3556AEF404C7}" dt="2020-11-22T03:05:26.824" v="1054" actId="1076"/>
          <ac:spMkLst>
            <pc:docMk/>
            <pc:sldMk cId="2282943564" sldId="333"/>
            <ac:spMk id="3" creationId="{24919632-3E94-4FE5-AEEF-E914EC51586B}"/>
          </ac:spMkLst>
        </pc:spChg>
        <pc:spChg chg="add mod">
          <ac:chgData name="#YU YING CHENG#" userId="df67533e-c12a-41d7-9360-91662028cde5" providerId="ADAL" clId="{5C43931F-CACA-4A06-9B65-3556AEF404C7}" dt="2020-11-22T03:05:36.299" v="1055" actId="1076"/>
          <ac:spMkLst>
            <pc:docMk/>
            <pc:sldMk cId="2282943564" sldId="333"/>
            <ac:spMk id="4" creationId="{A6DFB760-36EF-4E85-9285-9B1E36456849}"/>
          </ac:spMkLst>
        </pc:spChg>
        <pc:spChg chg="add mod">
          <ac:chgData name="#YU YING CHENG#" userId="df67533e-c12a-41d7-9360-91662028cde5" providerId="ADAL" clId="{5C43931F-CACA-4A06-9B65-3556AEF404C7}" dt="2020-11-22T03:05:36.299" v="1055" actId="1076"/>
          <ac:spMkLst>
            <pc:docMk/>
            <pc:sldMk cId="2282943564" sldId="333"/>
            <ac:spMk id="5" creationId="{6AE28616-0D08-4B0D-B358-6765B1ECA847}"/>
          </ac:spMkLst>
        </pc:spChg>
        <pc:spChg chg="add mod">
          <ac:chgData name="#YU YING CHENG#" userId="df67533e-c12a-41d7-9360-91662028cde5" providerId="ADAL" clId="{5C43931F-CACA-4A06-9B65-3556AEF404C7}" dt="2020-11-22T03:05:36.299" v="1055" actId="1076"/>
          <ac:spMkLst>
            <pc:docMk/>
            <pc:sldMk cId="2282943564" sldId="333"/>
            <ac:spMk id="6" creationId="{20AF31A6-85CB-4680-AAD6-0DBE0A5411E0}"/>
          </ac:spMkLst>
        </pc:spChg>
        <pc:spChg chg="add del mod topLvl">
          <ac:chgData name="#YU YING CHENG#" userId="df67533e-c12a-41d7-9360-91662028cde5" providerId="ADAL" clId="{5C43931F-CACA-4A06-9B65-3556AEF404C7}" dt="2020-11-22T02:55:25.772" v="895" actId="1076"/>
          <ac:spMkLst>
            <pc:docMk/>
            <pc:sldMk cId="2282943564" sldId="333"/>
            <ac:spMk id="8" creationId="{116FCB67-762D-4C18-A68E-B3E3A7AA0499}"/>
          </ac:spMkLst>
        </pc:spChg>
        <pc:spChg chg="add mod">
          <ac:chgData name="#YU YING CHENG#" userId="df67533e-c12a-41d7-9360-91662028cde5" providerId="ADAL" clId="{5C43931F-CACA-4A06-9B65-3556AEF404C7}" dt="2020-11-22T02:54:28.480" v="881" actId="164"/>
          <ac:spMkLst>
            <pc:docMk/>
            <pc:sldMk cId="2282943564" sldId="333"/>
            <ac:spMk id="10" creationId="{4A1A7735-3B3A-4A4A-BDEB-10B1A1334839}"/>
          </ac:spMkLst>
        </pc:spChg>
        <pc:spChg chg="add mod">
          <ac:chgData name="#YU YING CHENG#" userId="df67533e-c12a-41d7-9360-91662028cde5" providerId="ADAL" clId="{5C43931F-CACA-4A06-9B65-3556AEF404C7}" dt="2020-11-22T02:54:32.814" v="882" actId="164"/>
          <ac:spMkLst>
            <pc:docMk/>
            <pc:sldMk cId="2282943564" sldId="333"/>
            <ac:spMk id="11" creationId="{7ED98A22-D22C-4A62-9208-1B046D1137AC}"/>
          </ac:spMkLst>
        </pc:spChg>
        <pc:spChg chg="add mod">
          <ac:chgData name="#YU YING CHENG#" userId="df67533e-c12a-41d7-9360-91662028cde5" providerId="ADAL" clId="{5C43931F-CACA-4A06-9B65-3556AEF404C7}" dt="2020-11-22T02:54:32.814" v="882" actId="164"/>
          <ac:spMkLst>
            <pc:docMk/>
            <pc:sldMk cId="2282943564" sldId="333"/>
            <ac:spMk id="12" creationId="{583E52CF-B390-483E-9777-823DA8E8F484}"/>
          </ac:spMkLst>
        </pc:spChg>
        <pc:spChg chg="add mod">
          <ac:chgData name="#YU YING CHENG#" userId="df67533e-c12a-41d7-9360-91662028cde5" providerId="ADAL" clId="{5C43931F-CACA-4A06-9B65-3556AEF404C7}" dt="2020-11-22T03:01:13.917" v="981" actId="1076"/>
          <ac:spMkLst>
            <pc:docMk/>
            <pc:sldMk cId="2282943564" sldId="333"/>
            <ac:spMk id="18" creationId="{D05C4239-666C-4D78-9B61-6A9A343F2AEF}"/>
          </ac:spMkLst>
        </pc:spChg>
        <pc:spChg chg="add mod ord">
          <ac:chgData name="#YU YING CHENG#" userId="df67533e-c12a-41d7-9360-91662028cde5" providerId="ADAL" clId="{5C43931F-CACA-4A06-9B65-3556AEF404C7}" dt="2020-11-22T03:00:28.290" v="971" actId="164"/>
          <ac:spMkLst>
            <pc:docMk/>
            <pc:sldMk cId="2282943564" sldId="333"/>
            <ac:spMk id="21" creationId="{CE864217-0A9F-4CF1-9642-67776E4FEED7}"/>
          </ac:spMkLst>
        </pc:spChg>
        <pc:spChg chg="add mod">
          <ac:chgData name="#YU YING CHENG#" userId="df67533e-c12a-41d7-9360-91662028cde5" providerId="ADAL" clId="{5C43931F-CACA-4A06-9B65-3556AEF404C7}" dt="2020-11-22T03:02:22.285" v="1001" actId="164"/>
          <ac:spMkLst>
            <pc:docMk/>
            <pc:sldMk cId="2282943564" sldId="333"/>
            <ac:spMk id="23" creationId="{58A43389-C80D-47E8-96F2-B466AF52B846}"/>
          </ac:spMkLst>
        </pc:spChg>
        <pc:spChg chg="mod">
          <ac:chgData name="#YU YING CHENG#" userId="df67533e-c12a-41d7-9360-91662028cde5" providerId="ADAL" clId="{5C43931F-CACA-4A06-9B65-3556AEF404C7}" dt="2020-11-22T03:02:40.173" v="1013" actId="1076"/>
          <ac:spMkLst>
            <pc:docMk/>
            <pc:sldMk cId="2282943564" sldId="333"/>
            <ac:spMk id="28" creationId="{04BE43F5-7561-48EF-8050-FEA0464CD2F1}"/>
          </ac:spMkLst>
        </pc:spChg>
        <pc:spChg chg="add mod">
          <ac:chgData name="#YU YING CHENG#" userId="df67533e-c12a-41d7-9360-91662028cde5" providerId="ADAL" clId="{5C43931F-CACA-4A06-9B65-3556AEF404C7}" dt="2020-11-22T03:04:45.569" v="1047" actId="164"/>
          <ac:spMkLst>
            <pc:docMk/>
            <pc:sldMk cId="2282943564" sldId="333"/>
            <ac:spMk id="29" creationId="{68B567D1-3C85-4AE8-B002-70939E6A880C}"/>
          </ac:spMkLst>
        </pc:spChg>
        <pc:spChg chg="add mod">
          <ac:chgData name="#YU YING CHENG#" userId="df67533e-c12a-41d7-9360-91662028cde5" providerId="ADAL" clId="{5C43931F-CACA-4A06-9B65-3556AEF404C7}" dt="2020-11-22T03:09:41.851" v="1114" actId="1076"/>
          <ac:spMkLst>
            <pc:docMk/>
            <pc:sldMk cId="2282943564" sldId="333"/>
            <ac:spMk id="30" creationId="{35F0E457-1A1C-4EA6-9677-F4240D233D49}"/>
          </ac:spMkLst>
        </pc:spChg>
        <pc:spChg chg="add mod">
          <ac:chgData name="#YU YING CHENG#" userId="df67533e-c12a-41d7-9360-91662028cde5" providerId="ADAL" clId="{5C43931F-CACA-4A06-9B65-3556AEF404C7}" dt="2020-11-22T03:07:25.835" v="1093" actId="1076"/>
          <ac:spMkLst>
            <pc:docMk/>
            <pc:sldMk cId="2282943564" sldId="333"/>
            <ac:spMk id="32" creationId="{6FB663E5-AA0E-41D8-A180-814F89116AC3}"/>
          </ac:spMkLst>
        </pc:spChg>
        <pc:spChg chg="mod">
          <ac:chgData name="#YU YING CHENG#" userId="df67533e-c12a-41d7-9360-91662028cde5" providerId="ADAL" clId="{5C43931F-CACA-4A06-9B65-3556AEF404C7}" dt="2020-11-22T03:05:44.950" v="1057" actId="1076"/>
          <ac:spMkLst>
            <pc:docMk/>
            <pc:sldMk cId="2282943564" sldId="333"/>
            <ac:spMk id="34" creationId="{98E38EE7-7261-41CD-B732-556C2235A937}"/>
          </ac:spMkLst>
        </pc:spChg>
        <pc:spChg chg="mod">
          <ac:chgData name="#YU YING CHENG#" userId="df67533e-c12a-41d7-9360-91662028cde5" providerId="ADAL" clId="{5C43931F-CACA-4A06-9B65-3556AEF404C7}" dt="2020-11-22T03:10:12.127" v="1118" actId="1076"/>
          <ac:spMkLst>
            <pc:docMk/>
            <pc:sldMk cId="2282943564" sldId="333"/>
            <ac:spMk id="35" creationId="{41A49330-F5C5-4E91-B190-FB4A437CD58E}"/>
          </ac:spMkLst>
        </pc:spChg>
        <pc:grpChg chg="add del mod">
          <ac:chgData name="#YU YING CHENG#" userId="df67533e-c12a-41d7-9360-91662028cde5" providerId="ADAL" clId="{5C43931F-CACA-4A06-9B65-3556AEF404C7}" dt="2020-11-22T02:48:32.948" v="763" actId="478"/>
          <ac:grpSpMkLst>
            <pc:docMk/>
            <pc:sldMk cId="2282943564" sldId="333"/>
            <ac:grpSpMk id="7" creationId="{CB4821A9-F083-493C-8F49-9E599913A163}"/>
          </ac:grpSpMkLst>
        </pc:grpChg>
        <pc:grpChg chg="add mod">
          <ac:chgData name="#YU YING CHENG#" userId="df67533e-c12a-41d7-9360-91662028cde5" providerId="ADAL" clId="{5C43931F-CACA-4A06-9B65-3556AEF404C7}" dt="2020-11-22T03:02:54.385" v="1016" actId="1076"/>
          <ac:grpSpMkLst>
            <pc:docMk/>
            <pc:sldMk cId="2282943564" sldId="333"/>
            <ac:grpSpMk id="16" creationId="{10ECCAB1-2376-4E78-9656-69D465457047}"/>
          </ac:grpSpMkLst>
        </pc:grpChg>
        <pc:grpChg chg="add mod">
          <ac:chgData name="#YU YING CHENG#" userId="df67533e-c12a-41d7-9360-91662028cde5" providerId="ADAL" clId="{5C43931F-CACA-4A06-9B65-3556AEF404C7}" dt="2020-11-22T03:02:04.460" v="998" actId="1076"/>
          <ac:grpSpMkLst>
            <pc:docMk/>
            <pc:sldMk cId="2282943564" sldId="333"/>
            <ac:grpSpMk id="17" creationId="{DCDCB364-CF67-455F-A80F-979F5218DD19}"/>
          </ac:grpSpMkLst>
        </pc:grpChg>
        <pc:grpChg chg="add mod">
          <ac:chgData name="#YU YING CHENG#" userId="df67533e-c12a-41d7-9360-91662028cde5" providerId="ADAL" clId="{5C43931F-CACA-4A06-9B65-3556AEF404C7}" dt="2020-11-22T03:07:16.893" v="1092" actId="1076"/>
          <ac:grpSpMkLst>
            <pc:docMk/>
            <pc:sldMk cId="2282943564" sldId="333"/>
            <ac:grpSpMk id="22" creationId="{2C6615EF-6856-4BAE-8F4E-7C0879A79467}"/>
          </ac:grpSpMkLst>
        </pc:grpChg>
        <pc:grpChg chg="add mod">
          <ac:chgData name="#YU YING CHENG#" userId="df67533e-c12a-41d7-9360-91662028cde5" providerId="ADAL" clId="{5C43931F-CACA-4A06-9B65-3556AEF404C7}" dt="2020-11-22T03:02:22.285" v="1001" actId="164"/>
          <ac:grpSpMkLst>
            <pc:docMk/>
            <pc:sldMk cId="2282943564" sldId="333"/>
            <ac:grpSpMk id="24" creationId="{61183CB2-7125-4DB0-A55C-A18470DB5F85}"/>
          </ac:grpSpMkLst>
        </pc:grpChg>
        <pc:grpChg chg="add mod">
          <ac:chgData name="#YU YING CHENG#" userId="df67533e-c12a-41d7-9360-91662028cde5" providerId="ADAL" clId="{5C43931F-CACA-4A06-9B65-3556AEF404C7}" dt="2020-11-22T03:10:30.013" v="1119" actId="1076"/>
          <ac:grpSpMkLst>
            <pc:docMk/>
            <pc:sldMk cId="2282943564" sldId="333"/>
            <ac:grpSpMk id="25" creationId="{F5775A3D-FA00-4ED2-AD50-A50F66EE71BB}"/>
          </ac:grpSpMkLst>
        </pc:grpChg>
        <pc:grpChg chg="add mod">
          <ac:chgData name="#YU YING CHENG#" userId="df67533e-c12a-41d7-9360-91662028cde5" providerId="ADAL" clId="{5C43931F-CACA-4A06-9B65-3556AEF404C7}" dt="2020-11-22T03:04:47.986" v="1048" actId="1076"/>
          <ac:grpSpMkLst>
            <pc:docMk/>
            <pc:sldMk cId="2282943564" sldId="333"/>
            <ac:grpSpMk id="31" creationId="{B2B73B67-8B2A-4EA0-88BE-AF9D9A852819}"/>
          </ac:grpSpMkLst>
        </pc:grpChg>
        <pc:grpChg chg="add mod">
          <ac:chgData name="#YU YING CHENG#" userId="df67533e-c12a-41d7-9360-91662028cde5" providerId="ADAL" clId="{5C43931F-CACA-4A06-9B65-3556AEF404C7}" dt="2020-11-22T03:07:01.529" v="1091" actId="1076"/>
          <ac:grpSpMkLst>
            <pc:docMk/>
            <pc:sldMk cId="2282943564" sldId="333"/>
            <ac:grpSpMk id="33" creationId="{165E97C8-3EE7-4CE5-87AD-133A4BF5E778}"/>
          </ac:grpSpMkLst>
        </pc:grpChg>
        <pc:picChg chg="del mod topLvl">
          <ac:chgData name="#YU YING CHENG#" userId="df67533e-c12a-41d7-9360-91662028cde5" providerId="ADAL" clId="{5C43931F-CACA-4A06-9B65-3556AEF404C7}" dt="2020-11-22T02:48:32.948" v="763" actId="478"/>
          <ac:picMkLst>
            <pc:docMk/>
            <pc:sldMk cId="2282943564" sldId="333"/>
            <ac:picMk id="9" creationId="{9EFBF857-1559-4C22-91AF-40A9EC418D94}"/>
          </ac:picMkLst>
        </pc:picChg>
        <pc:picChg chg="add mod">
          <ac:chgData name="#YU YING CHENG#" userId="df67533e-c12a-41d7-9360-91662028cde5" providerId="ADAL" clId="{5C43931F-CACA-4A06-9B65-3556AEF404C7}" dt="2020-11-22T03:02:22.285" v="1001" actId="164"/>
          <ac:picMkLst>
            <pc:docMk/>
            <pc:sldMk cId="2282943564" sldId="333"/>
            <ac:picMk id="14" creationId="{04A452A6-8276-4C19-B047-6BA4B4EC521B}"/>
          </ac:picMkLst>
        </pc:picChg>
        <pc:picChg chg="add mod">
          <ac:chgData name="#YU YING CHENG#" userId="df67533e-c12a-41d7-9360-91662028cde5" providerId="ADAL" clId="{5C43931F-CACA-4A06-9B65-3556AEF404C7}" dt="2020-11-22T03:02:22.285" v="1001" actId="164"/>
          <ac:picMkLst>
            <pc:docMk/>
            <pc:sldMk cId="2282943564" sldId="333"/>
            <ac:picMk id="15" creationId="{A58AF5CB-351F-473F-B41F-8681A5643323}"/>
          </ac:picMkLst>
        </pc:picChg>
        <pc:picChg chg="add mod ord">
          <ac:chgData name="#YU YING CHENG#" userId="df67533e-c12a-41d7-9360-91662028cde5" providerId="ADAL" clId="{5C43931F-CACA-4A06-9B65-3556AEF404C7}" dt="2020-11-22T03:01:22.274" v="982" actId="1076"/>
          <ac:picMkLst>
            <pc:docMk/>
            <pc:sldMk cId="2282943564" sldId="333"/>
            <ac:picMk id="20" creationId="{FB75893A-4BF1-4AD7-A857-392ADF5CE7EB}"/>
          </ac:picMkLst>
        </pc:picChg>
        <pc:picChg chg="mod">
          <ac:chgData name="#YU YING CHENG#" userId="df67533e-c12a-41d7-9360-91662028cde5" providerId="ADAL" clId="{5C43931F-CACA-4A06-9B65-3556AEF404C7}" dt="2020-11-22T03:02:24.895" v="1002"/>
          <ac:picMkLst>
            <pc:docMk/>
            <pc:sldMk cId="2282943564" sldId="333"/>
            <ac:picMk id="26" creationId="{8119BAA6-15B4-48D2-B11D-B21108484F70}"/>
          </ac:picMkLst>
        </pc:picChg>
        <pc:picChg chg="mod">
          <ac:chgData name="#YU YING CHENG#" userId="df67533e-c12a-41d7-9360-91662028cde5" providerId="ADAL" clId="{5C43931F-CACA-4A06-9B65-3556AEF404C7}" dt="2020-11-22T03:02:24.895" v="1002"/>
          <ac:picMkLst>
            <pc:docMk/>
            <pc:sldMk cId="2282943564" sldId="333"/>
            <ac:picMk id="27" creationId="{8F4D5247-3944-4AEC-92D8-FBD3786B60B0}"/>
          </ac:picMkLst>
        </pc:picChg>
      </pc:sldChg>
      <pc:sldChg chg="addSp delSp modSp new mod">
        <pc:chgData name="#YU YING CHENG#" userId="df67533e-c12a-41d7-9360-91662028cde5" providerId="ADAL" clId="{5C43931F-CACA-4A06-9B65-3556AEF404C7}" dt="2020-11-22T06:32:48.693" v="1159" actId="1076"/>
        <pc:sldMkLst>
          <pc:docMk/>
          <pc:sldMk cId="4157259094" sldId="335"/>
        </pc:sldMkLst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2" creationId="{24584BB8-C4F9-48E1-BA45-C69E2C5F0C53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3" creationId="{0E536F44-7C92-4D30-ADFD-8C6279EA955F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4" creationId="{4178A3BD-6226-45EA-97A1-8EDA673F0250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5" creationId="{084B98C9-AB98-4B72-9D83-58C307A7358E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6" creationId="{B2B582CA-9EEE-4AB9-94BE-8908EA3E1A88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7" creationId="{28E3597E-F994-4DCD-8A31-FA53BA4D636F}"/>
          </ac:spMkLst>
        </pc:spChg>
        <pc:spChg chg="del">
          <ac:chgData name="#YU YING CHENG#" userId="df67533e-c12a-41d7-9360-91662028cde5" providerId="ADAL" clId="{5C43931F-CACA-4A06-9B65-3556AEF404C7}" dt="2020-11-22T06:29:53.985" v="1123" actId="478"/>
          <ac:spMkLst>
            <pc:docMk/>
            <pc:sldMk cId="4157259094" sldId="335"/>
            <ac:spMk id="8" creationId="{AC54254D-DBFE-414A-B6B4-2A5B7631D004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9" creationId="{35D88F66-6B70-4BFF-BD64-138D8D043A54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10" creationId="{14A7A92D-9696-4443-B7BB-3508037A527E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11" creationId="{862801D1-A8B5-4279-91C5-CC74AA7908DB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12" creationId="{A93E720B-6181-4426-B7F1-B3A82E471254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13" creationId="{9A649CFF-ABA4-43C2-A5BF-E31F3F244636}"/>
          </ac:spMkLst>
        </pc:spChg>
        <pc:spChg chg="del">
          <ac:chgData name="#YU YING CHENG#" userId="df67533e-c12a-41d7-9360-91662028cde5" providerId="ADAL" clId="{5C43931F-CACA-4A06-9B65-3556AEF404C7}" dt="2020-11-22T06:29:57.031" v="1124" actId="478"/>
          <ac:spMkLst>
            <pc:docMk/>
            <pc:sldMk cId="4157259094" sldId="335"/>
            <ac:spMk id="14" creationId="{B3BBD5BD-A9C5-4E14-A506-33FE9740BB48}"/>
          </ac:spMkLst>
        </pc:spChg>
        <pc:spChg chg="add del mod">
          <ac:chgData name="#YU YING CHENG#" userId="df67533e-c12a-41d7-9360-91662028cde5" providerId="ADAL" clId="{5C43931F-CACA-4A06-9B65-3556AEF404C7}" dt="2020-11-22T06:31:13.330" v="1136" actId="478"/>
          <ac:spMkLst>
            <pc:docMk/>
            <pc:sldMk cId="4157259094" sldId="335"/>
            <ac:spMk id="15" creationId="{B3731179-222F-4A92-8161-C3DCE01A6918}"/>
          </ac:spMkLst>
        </pc:spChg>
        <pc:spChg chg="add del mod">
          <ac:chgData name="#YU YING CHENG#" userId="df67533e-c12a-41d7-9360-91662028cde5" providerId="ADAL" clId="{5C43931F-CACA-4A06-9B65-3556AEF404C7}" dt="2020-11-22T06:31:15.705" v="1137" actId="478"/>
          <ac:spMkLst>
            <pc:docMk/>
            <pc:sldMk cId="4157259094" sldId="335"/>
            <ac:spMk id="17" creationId="{4DE7CF53-5491-49C3-94AA-0D23AD52771D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21" creationId="{9E1012FC-1EC5-4584-9C13-431DD0952383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22" creationId="{AE97E18C-C14A-4975-B4BD-C7C41C2EC3B4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23" creationId="{58D81B7C-51F3-4F7F-AB3C-1209D1C50572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24" creationId="{317B32DF-2994-407D-AD51-6FA0E8018FC6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25" creationId="{B2547196-7A03-416E-BFE0-5DBB47577F64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26" creationId="{D45D50E6-E998-48C2-BC5F-429029B565CC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27" creationId="{736EB3B8-2527-4CEB-BD28-D96E26F6294F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28" creationId="{1A2ED062-9E30-4DC2-9223-997278C385DB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29" creationId="{44343490-EEE7-4F7D-84FB-20E5FA0E6A93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0" creationId="{3085F261-5EC0-4CC2-871F-AA94DE63ADD7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1" creationId="{588F6F90-0488-461B-9511-4B4402C3905D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2" creationId="{7270B134-C6CF-4905-89CE-41114ED67D89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3" creationId="{185A089D-04A7-4B99-ABA9-F802902AB09E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4" creationId="{C1E2F6C8-4FD9-4438-A09A-E8D553A27F8F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5" creationId="{94ADC2B8-9E12-4084-81B1-6BE74AE73AC1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6" creationId="{3D3580CB-2687-4AC9-944E-61977F804D2B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7" creationId="{3B79A42E-628F-4D50-A97D-F5E20C16D056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8" creationId="{B6F3DD32-1027-4B99-9E33-E02F4AE46A7E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39" creationId="{822DAEA7-3A70-47AD-97AB-05A4F5E57D36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0" creationId="{6BE7EF33-1E4D-4DA7-99AF-E4C8B3C66FB4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1" creationId="{D8C87F2B-50B5-450E-80C5-1258877D1944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2" creationId="{499392A2-6A21-4C1D-8BBC-8964021A6408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3" creationId="{0296ECAD-5B04-430E-8E9D-EECC2020DC3D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4" creationId="{67636F7D-A720-4605-8AE2-AC74BB6AACFB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5" creationId="{E18D1433-26AE-4FC2-85E9-5B7B37E7D286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6" creationId="{00487BBA-5981-4773-A0EB-B927B2D77077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7" creationId="{C1BE04DD-2AC2-4F2E-AF9F-376D6CE38F56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8" creationId="{59C5981C-EABF-4B32-99F2-E103D6ADAB3E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49" creationId="{92B9860F-7F7A-45EC-A57E-576D18B0E3DA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0" creationId="{50B94C03-F57A-46D1-AA66-1EEA23C841B0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1" creationId="{4A26E338-CFBE-4B20-A5C6-F6C365ACEF0F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2" creationId="{B8186173-0D51-4625-9C97-5294397AE12A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3" creationId="{52638FB9-8D0A-476B-BDBB-CEDE166E174B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4" creationId="{42DCC70B-86B6-4524-AE3B-A0979B17C3D5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5" creationId="{78B251DA-3D11-413D-B9A4-D3F951EA8C48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6" creationId="{9200997E-DDA3-4556-968A-DBBE830F7046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7" creationId="{D05F2FFC-7592-415C-8BAC-31B154730281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8" creationId="{0D96FDF4-7B7F-48D5-A7DD-4F2FFFD57088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59" creationId="{2CA07413-2C12-4B07-AB82-8951580390D2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0" creationId="{0586AE01-6C2D-4055-BD85-F6ED032D3BDB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1" creationId="{A36DB38D-1042-4052-B181-F7FAC53AFE7B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2" creationId="{69C4C668-CA7D-4811-959E-90EE8F1198BD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3" creationId="{4FF8F417-2B64-4192-AD74-51443B62875B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4" creationId="{07ABA162-25E9-43CF-97B4-F451CCE2EE95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5" creationId="{FE018ED7-6990-414A-AA0B-E8E60010591D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6" creationId="{4EA48FAC-0A41-466B-9C36-DF09AAF449E6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7" creationId="{3324F7E1-7DC8-4190-AFB3-E40F95B63ED2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8" creationId="{1D2C2725-B85A-4403-8079-2E71E4DC9FCB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69" creationId="{270C7CDF-64A8-45A2-AA39-B88A51941EAF}"/>
          </ac:spMkLst>
        </pc:spChg>
        <pc:spChg chg="mod">
          <ac:chgData name="#YU YING CHENG#" userId="df67533e-c12a-41d7-9360-91662028cde5" providerId="ADAL" clId="{5C43931F-CACA-4A06-9B65-3556AEF404C7}" dt="2020-11-22T06:32:42.799" v="1157"/>
          <ac:spMkLst>
            <pc:docMk/>
            <pc:sldMk cId="4157259094" sldId="335"/>
            <ac:spMk id="70" creationId="{CB627012-8F30-45DD-B759-BFF2FDF29588}"/>
          </ac:spMkLst>
        </pc:spChg>
        <pc:grpChg chg="add mod">
          <ac:chgData name="#YU YING CHENG#" userId="df67533e-c12a-41d7-9360-91662028cde5" providerId="ADAL" clId="{5C43931F-CACA-4A06-9B65-3556AEF404C7}" dt="2020-11-22T06:32:45.562" v="1158" actId="1076"/>
          <ac:grpSpMkLst>
            <pc:docMk/>
            <pc:sldMk cId="4157259094" sldId="335"/>
            <ac:grpSpMk id="20" creationId="{D24202D1-8D1F-41EC-B144-3033C3EA11A3}"/>
          </ac:grpSpMkLst>
        </pc:grpChg>
        <pc:picChg chg="add mod">
          <ac:chgData name="#YU YING CHENG#" userId="df67533e-c12a-41d7-9360-91662028cde5" providerId="ADAL" clId="{5C43931F-CACA-4A06-9B65-3556AEF404C7}" dt="2020-11-22T06:32:48.693" v="1159" actId="1076"/>
          <ac:picMkLst>
            <pc:docMk/>
            <pc:sldMk cId="4157259094" sldId="335"/>
            <ac:picMk id="19" creationId="{591F56D8-3F75-4D56-90F3-3ACF3D111A81}"/>
          </ac:picMkLst>
        </pc:picChg>
      </pc:sldChg>
      <pc:sldChg chg="new del">
        <pc:chgData name="#YU YING CHENG#" userId="df67533e-c12a-41d7-9360-91662028cde5" providerId="ADAL" clId="{5C43931F-CACA-4A06-9B65-3556AEF404C7}" dt="2020-11-22T06:37:29.906" v="1161" actId="47"/>
        <pc:sldMkLst>
          <pc:docMk/>
          <pc:sldMk cId="3611785293" sldId="336"/>
        </pc:sldMkLst>
      </pc:sldChg>
      <pc:sldMasterChg chg="delSldLayout">
        <pc:chgData name="#YU YING CHENG#" userId="df67533e-c12a-41d7-9360-91662028cde5" providerId="ADAL" clId="{5C43931F-CACA-4A06-9B65-3556AEF404C7}" dt="2020-11-22T02:21:57.690" v="627" actId="47"/>
        <pc:sldMasterMkLst>
          <pc:docMk/>
          <pc:sldMasterMk cId="0" sldId="2147483688"/>
        </pc:sldMasterMkLst>
        <pc:sldLayoutChg chg="del">
          <pc:chgData name="#YU YING CHENG#" userId="df67533e-c12a-41d7-9360-91662028cde5" providerId="ADAL" clId="{5C43931F-CACA-4A06-9B65-3556AEF404C7}" dt="2020-11-22T02:21:55.791" v="624" actId="47"/>
          <pc:sldLayoutMkLst>
            <pc:docMk/>
            <pc:sldMasterMk cId="0" sldId="2147483688"/>
            <pc:sldLayoutMk cId="0" sldId="2147483651"/>
          </pc:sldLayoutMkLst>
        </pc:sldLayoutChg>
        <pc:sldLayoutChg chg="del">
          <pc:chgData name="#YU YING CHENG#" userId="df67533e-c12a-41d7-9360-91662028cde5" providerId="ADAL" clId="{5C43931F-CACA-4A06-9B65-3556AEF404C7}" dt="2020-11-22T02:21:57.690" v="627" actId="47"/>
          <pc:sldLayoutMkLst>
            <pc:docMk/>
            <pc:sldMasterMk cId="0" sldId="2147483688"/>
            <pc:sldLayoutMk cId="0" sldId="2147483663"/>
          </pc:sldLayoutMkLst>
        </pc:sldLayoutChg>
        <pc:sldLayoutChg chg="del">
          <pc:chgData name="#YU YING CHENG#" userId="df67533e-c12a-41d7-9360-91662028cde5" providerId="ADAL" clId="{5C43931F-CACA-4A06-9B65-3556AEF404C7}" dt="2020-11-22T02:21:56.442" v="625" actId="47"/>
          <pc:sldLayoutMkLst>
            <pc:docMk/>
            <pc:sldMasterMk cId="0" sldId="2147483688"/>
            <pc:sldLayoutMk cId="0" sldId="2147483672"/>
          </pc:sldLayoutMkLst>
        </pc:sldLayoutChg>
      </pc:sldMasterChg>
    </pc:docChg>
  </pc:docChgLst>
  <pc:docChgLst>
    <pc:chgData name="#SOO XIN YANG#" userId="ea4784ed-3eb3-4d08-8dbb-667f92c2da0f" providerId="ADAL" clId="{0528333C-8D47-4FA5-AE71-4D47ADD0A9C9}"/>
    <pc:docChg chg="undo redo custSel addSld delSld modSld sldOrd">
      <pc:chgData name="#SOO XIN YANG#" userId="ea4784ed-3eb3-4d08-8dbb-667f92c2da0f" providerId="ADAL" clId="{0528333C-8D47-4FA5-AE71-4D47ADD0A9C9}" dt="2020-11-18T12:07:26.443" v="6775" actId="20577"/>
      <pc:docMkLst>
        <pc:docMk/>
      </pc:docMkLst>
      <pc:sldChg chg="addSp delSp modSp mod ord addAnim delAnim modAnim modNotesTx">
        <pc:chgData name="#SOO XIN YANG#" userId="ea4784ed-3eb3-4d08-8dbb-667f92c2da0f" providerId="ADAL" clId="{0528333C-8D47-4FA5-AE71-4D47ADD0A9C9}" dt="2020-11-18T12:07:26.443" v="6775" actId="20577"/>
        <pc:sldMkLst>
          <pc:docMk/>
          <pc:sldMk cId="0" sldId="258"/>
        </pc:sldMkLst>
        <pc:spChg chg="add del mod">
          <ac:chgData name="#SOO XIN YANG#" userId="ea4784ed-3eb3-4d08-8dbb-667f92c2da0f" providerId="ADAL" clId="{0528333C-8D47-4FA5-AE71-4D47ADD0A9C9}" dt="2020-11-12T08:15:41.585" v="1" actId="478"/>
          <ac:spMkLst>
            <pc:docMk/>
            <pc:sldMk cId="0" sldId="258"/>
            <ac:spMk id="3" creationId="{F2EDFABA-9174-4E57-8D0A-5A8BAE36C630}"/>
          </ac:spMkLst>
        </pc:spChg>
        <pc:spChg chg="add del mod">
          <ac:chgData name="#SOO XIN YANG#" userId="ea4784ed-3eb3-4d08-8dbb-667f92c2da0f" providerId="ADAL" clId="{0528333C-8D47-4FA5-AE71-4D47ADD0A9C9}" dt="2020-11-12T08:15:43.075" v="2" actId="478"/>
          <ac:spMkLst>
            <pc:docMk/>
            <pc:sldMk cId="0" sldId="258"/>
            <ac:spMk id="5" creationId="{81DEF100-662F-4595-9645-915E801C5B37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7" creationId="{CF038A8C-13DE-4AE0-B8ED-0F29DC271C96}"/>
          </ac:spMkLst>
        </pc:spChg>
        <pc:spChg chg="add del mod">
          <ac:chgData name="#SOO XIN YANG#" userId="ea4784ed-3eb3-4d08-8dbb-667f92c2da0f" providerId="ADAL" clId="{0528333C-8D47-4FA5-AE71-4D47ADD0A9C9}" dt="2020-11-12T10:04:15.426" v="1278" actId="21"/>
          <ac:spMkLst>
            <pc:docMk/>
            <pc:sldMk cId="0" sldId="258"/>
            <ac:spMk id="7" creationId="{E7DD1841-FCA0-456A-AF81-A5C98A7486EA}"/>
          </ac:spMkLst>
        </pc:spChg>
        <pc:spChg chg="add mod">
          <ac:chgData name="#SOO XIN YANG#" userId="ea4784ed-3eb3-4d08-8dbb-667f92c2da0f" providerId="ADAL" clId="{0528333C-8D47-4FA5-AE71-4D47ADD0A9C9}" dt="2020-11-12T08:34:58.594" v="56" actId="1076"/>
          <ac:spMkLst>
            <pc:docMk/>
            <pc:sldMk cId="0" sldId="258"/>
            <ac:spMk id="8" creationId="{939BB241-D52A-4B6D-B2F9-219B6969FAAF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9" creationId="{A451995B-7DA5-4D2A-A07C-0239B36EAD67}"/>
          </ac:spMkLst>
        </pc:spChg>
        <pc:spChg chg="mod topLvl">
          <ac:chgData name="#SOO XIN YANG#" userId="ea4784ed-3eb3-4d08-8dbb-667f92c2da0f" providerId="ADAL" clId="{0528333C-8D47-4FA5-AE71-4D47ADD0A9C9}" dt="2020-11-12T08:31:27.107" v="42" actId="338"/>
          <ac:spMkLst>
            <pc:docMk/>
            <pc:sldMk cId="0" sldId="258"/>
            <ac:spMk id="10" creationId="{AA912250-8586-44B2-8660-6CF778E533A0}"/>
          </ac:spMkLst>
        </pc:spChg>
        <pc:spChg chg="mod topLvl">
          <ac:chgData name="#SOO XIN YANG#" userId="ea4784ed-3eb3-4d08-8dbb-667f92c2da0f" providerId="ADAL" clId="{0528333C-8D47-4FA5-AE71-4D47ADD0A9C9}" dt="2020-11-12T08:31:27.107" v="42" actId="338"/>
          <ac:spMkLst>
            <pc:docMk/>
            <pc:sldMk cId="0" sldId="258"/>
            <ac:spMk id="11" creationId="{CF641959-80EB-4596-B496-8124115573AB}"/>
          </ac:spMkLst>
        </pc:spChg>
        <pc:spChg chg="mod topLvl">
          <ac:chgData name="#SOO XIN YANG#" userId="ea4784ed-3eb3-4d08-8dbb-667f92c2da0f" providerId="ADAL" clId="{0528333C-8D47-4FA5-AE71-4D47ADD0A9C9}" dt="2020-11-12T08:31:27.107" v="42" actId="338"/>
          <ac:spMkLst>
            <pc:docMk/>
            <pc:sldMk cId="0" sldId="258"/>
            <ac:spMk id="12" creationId="{F813937C-7CD2-451B-BCA0-B91EA438A10D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13" creationId="{D9FFF4C9-DF70-4271-8FD0-6B5B60F29923}"/>
          </ac:spMkLst>
        </pc:spChg>
        <pc:spChg chg="add mod">
          <ac:chgData name="#SOO XIN YANG#" userId="ea4784ed-3eb3-4d08-8dbb-667f92c2da0f" providerId="ADAL" clId="{0528333C-8D47-4FA5-AE71-4D47ADD0A9C9}" dt="2020-11-16T12:39:50.836" v="6517" actId="1076"/>
          <ac:spMkLst>
            <pc:docMk/>
            <pc:sldMk cId="0" sldId="258"/>
            <ac:spMk id="15" creationId="{E9AE65B3-D4A0-4B81-B72B-9009740F12A6}"/>
          </ac:spMkLst>
        </pc:spChg>
        <pc:spChg chg="add mod">
          <ac:chgData name="#SOO XIN YANG#" userId="ea4784ed-3eb3-4d08-8dbb-667f92c2da0f" providerId="ADAL" clId="{0528333C-8D47-4FA5-AE71-4D47ADD0A9C9}" dt="2020-11-16T12:39:34.204" v="6511" actId="207"/>
          <ac:spMkLst>
            <pc:docMk/>
            <pc:sldMk cId="0" sldId="258"/>
            <ac:spMk id="17" creationId="{F8AD26B1-87FB-4653-898F-2F06EE7747C5}"/>
          </ac:spMkLst>
        </pc:spChg>
        <pc:spChg chg="add del mod">
          <ac:chgData name="#SOO XIN YANG#" userId="ea4784ed-3eb3-4d08-8dbb-667f92c2da0f" providerId="ADAL" clId="{0528333C-8D47-4FA5-AE71-4D47ADD0A9C9}" dt="2020-11-16T11:39:05.956" v="1393" actId="478"/>
          <ac:spMkLst>
            <pc:docMk/>
            <pc:sldMk cId="0" sldId="258"/>
            <ac:spMk id="19" creationId="{8053CCE4-F2A0-46A9-81AC-DB1CD6F9EE89}"/>
          </ac:spMkLst>
        </pc:spChg>
        <pc:spChg chg="add del mod">
          <ac:chgData name="#SOO XIN YANG#" userId="ea4784ed-3eb3-4d08-8dbb-667f92c2da0f" providerId="ADAL" clId="{0528333C-8D47-4FA5-AE71-4D47ADD0A9C9}" dt="2020-11-16T11:37:46.687" v="1367" actId="478"/>
          <ac:spMkLst>
            <pc:docMk/>
            <pc:sldMk cId="0" sldId="258"/>
            <ac:spMk id="20" creationId="{89B9B001-DD22-4ED4-ACE8-052E816FCA6F}"/>
          </ac:spMkLst>
        </pc:spChg>
        <pc:spChg chg="add del mod">
          <ac:chgData name="#SOO XIN YANG#" userId="ea4784ed-3eb3-4d08-8dbb-667f92c2da0f" providerId="ADAL" clId="{0528333C-8D47-4FA5-AE71-4D47ADD0A9C9}" dt="2020-11-16T11:39:04.611" v="1391" actId="478"/>
          <ac:spMkLst>
            <pc:docMk/>
            <pc:sldMk cId="0" sldId="258"/>
            <ac:spMk id="21" creationId="{000869AA-6A48-488A-AD3D-38E1EA9534BA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22" creationId="{16151FCF-7F89-446F-804A-5EB4C187B63D}"/>
          </ac:spMkLst>
        </pc:spChg>
        <pc:spChg chg="add del mod">
          <ac:chgData name="#SOO XIN YANG#" userId="ea4784ed-3eb3-4d08-8dbb-667f92c2da0f" providerId="ADAL" clId="{0528333C-8D47-4FA5-AE71-4D47ADD0A9C9}" dt="2020-11-16T11:39:05.370" v="1392" actId="478"/>
          <ac:spMkLst>
            <pc:docMk/>
            <pc:sldMk cId="0" sldId="258"/>
            <ac:spMk id="23" creationId="{CF89C39D-298C-4FAD-9CEA-74666BC53D07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24" creationId="{A462E14A-2F4C-4AB0-836F-D888A5A31EC5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25" creationId="{6CFEF7BC-BCA1-404A-872A-AFD70C3352B1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26" creationId="{93B8EC98-8061-47A8-B734-7191F1D244FD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27" creationId="{FC2443D2-26F3-44F0-9FF9-CD2F7CE82D37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28" creationId="{4AB856A5-84EE-4A5A-B144-320846C9D317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29" creationId="{A241178B-7EEC-4868-B0FC-ECA9B6530253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30" creationId="{6C8615D4-F786-43A6-814B-4DDCBB43CBE0}"/>
          </ac:spMkLst>
        </pc:spChg>
        <pc:spChg chg="add del mod">
          <ac:chgData name="#SOO XIN YANG#" userId="ea4784ed-3eb3-4d08-8dbb-667f92c2da0f" providerId="ADAL" clId="{0528333C-8D47-4FA5-AE71-4D47ADD0A9C9}" dt="2020-11-16T11:45:49.113" v="1463" actId="478"/>
          <ac:spMkLst>
            <pc:docMk/>
            <pc:sldMk cId="0" sldId="258"/>
            <ac:spMk id="31" creationId="{D5AF6109-9725-4A34-B03F-026EB5B7E1E6}"/>
          </ac:spMkLst>
        </pc:spChg>
        <pc:spChg chg="del">
          <ac:chgData name="#SOO XIN YANG#" userId="ea4784ed-3eb3-4d08-8dbb-667f92c2da0f" providerId="ADAL" clId="{0528333C-8D47-4FA5-AE71-4D47ADD0A9C9}" dt="2020-11-12T08:15:38.584" v="0" actId="478"/>
          <ac:spMkLst>
            <pc:docMk/>
            <pc:sldMk cId="0" sldId="258"/>
            <ac:spMk id="347" creationId="{00000000-0000-0000-0000-000000000000}"/>
          </ac:spMkLst>
        </pc:spChg>
        <pc:spChg chg="del">
          <ac:chgData name="#SOO XIN YANG#" userId="ea4784ed-3eb3-4d08-8dbb-667f92c2da0f" providerId="ADAL" clId="{0528333C-8D47-4FA5-AE71-4D47ADD0A9C9}" dt="2020-11-12T08:15:38.584" v="0" actId="478"/>
          <ac:spMkLst>
            <pc:docMk/>
            <pc:sldMk cId="0" sldId="258"/>
            <ac:spMk id="348" creationId="{00000000-0000-0000-0000-000000000000}"/>
          </ac:spMkLst>
        </pc:spChg>
        <pc:grpChg chg="add mod ord">
          <ac:chgData name="#SOO XIN YANG#" userId="ea4784ed-3eb3-4d08-8dbb-667f92c2da0f" providerId="ADAL" clId="{0528333C-8D47-4FA5-AE71-4D47ADD0A9C9}" dt="2020-11-16T12:39:54.709" v="6518" actId="166"/>
          <ac:grpSpMkLst>
            <pc:docMk/>
            <pc:sldMk cId="0" sldId="258"/>
            <ac:grpSpMk id="2" creationId="{A9E340EA-87A3-467C-94D5-2FAEF55DF2F6}"/>
          </ac:grpSpMkLst>
        </pc:grpChg>
        <pc:grpChg chg="add mod">
          <ac:chgData name="#SOO XIN YANG#" userId="ea4784ed-3eb3-4d08-8dbb-667f92c2da0f" providerId="ADAL" clId="{0528333C-8D47-4FA5-AE71-4D47ADD0A9C9}" dt="2020-11-12T08:34:53.473" v="55" actId="14100"/>
          <ac:grpSpMkLst>
            <pc:docMk/>
            <pc:sldMk cId="0" sldId="258"/>
            <ac:grpSpMk id="6" creationId="{2AB00484-DFC3-4806-9F92-5C1A17A0D9D6}"/>
          </ac:grpSpMkLst>
        </pc:grpChg>
        <pc:grpChg chg="add del mod">
          <ac:chgData name="#SOO XIN YANG#" userId="ea4784ed-3eb3-4d08-8dbb-667f92c2da0f" providerId="ADAL" clId="{0528333C-8D47-4FA5-AE71-4D47ADD0A9C9}" dt="2020-11-12T08:31:23.468" v="41" actId="165"/>
          <ac:grpSpMkLst>
            <pc:docMk/>
            <pc:sldMk cId="0" sldId="258"/>
            <ac:grpSpMk id="9" creationId="{B8CF9946-DE5E-4058-A808-E5547C399D1C}"/>
          </ac:grpSpMkLst>
        </pc:grpChg>
        <pc:picChg chg="mod">
          <ac:chgData name="#SOO XIN YANG#" userId="ea4784ed-3eb3-4d08-8dbb-667f92c2da0f" providerId="ADAL" clId="{0528333C-8D47-4FA5-AE71-4D47ADD0A9C9}" dt="2020-11-16T12:39:34.204" v="6511" actId="207"/>
          <ac:picMkLst>
            <pc:docMk/>
            <pc:sldMk cId="0" sldId="258"/>
            <ac:picMk id="3" creationId="{1D2E63C4-EB9B-407F-BE64-8A68F46F7CAC}"/>
          </ac:picMkLst>
        </pc:picChg>
        <pc:cxnChg chg="add del">
          <ac:chgData name="#SOO XIN YANG#" userId="ea4784ed-3eb3-4d08-8dbb-667f92c2da0f" providerId="ADAL" clId="{0528333C-8D47-4FA5-AE71-4D47ADD0A9C9}" dt="2020-11-16T11:34:01.778" v="1297" actId="478"/>
          <ac:cxnSpMkLst>
            <pc:docMk/>
            <pc:sldMk cId="0" sldId="258"/>
            <ac:cxnSpMk id="5" creationId="{D35D781E-E560-4534-9D06-A3C00F001C25}"/>
          </ac:cxnSpMkLst>
        </pc:cxnChg>
        <pc:cxnChg chg="add del mod">
          <ac:chgData name="#SOO XIN YANG#" userId="ea4784ed-3eb3-4d08-8dbb-667f92c2da0f" providerId="ADAL" clId="{0528333C-8D47-4FA5-AE71-4D47ADD0A9C9}" dt="2020-11-12T10:04:15.426" v="1278" actId="21"/>
          <ac:cxnSpMkLst>
            <pc:docMk/>
            <pc:sldMk cId="0" sldId="258"/>
            <ac:cxnSpMk id="14" creationId="{6CF20403-26AC-4B49-8097-8D768BD6E2C6}"/>
          </ac:cxnSpMkLst>
        </pc:cxnChg>
        <pc:cxnChg chg="add mod">
          <ac:chgData name="#SOO XIN YANG#" userId="ea4784ed-3eb3-4d08-8dbb-667f92c2da0f" providerId="ADAL" clId="{0528333C-8D47-4FA5-AE71-4D47ADD0A9C9}" dt="2020-11-16T12:39:34.204" v="6511" actId="207"/>
          <ac:cxnSpMkLst>
            <pc:docMk/>
            <pc:sldMk cId="0" sldId="258"/>
            <ac:cxnSpMk id="18" creationId="{0A0C5617-2591-4207-9B5D-B99F8FE6FC8C}"/>
          </ac:cxnSpMkLst>
        </pc:cxnChg>
      </pc:sldChg>
      <pc:sldChg chg="addSp delSp modSp add del mod ord">
        <pc:chgData name="#SOO XIN YANG#" userId="ea4784ed-3eb3-4d08-8dbb-667f92c2da0f" providerId="ADAL" clId="{0528333C-8D47-4FA5-AE71-4D47ADD0A9C9}" dt="2020-11-12T09:17:48.575" v="500" actId="478"/>
        <pc:sldMkLst>
          <pc:docMk/>
          <pc:sldMk cId="0" sldId="263"/>
        </pc:sldMkLst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2" creationId="{7257C7A4-B64C-4E5C-8200-89D25AD45381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3" creationId="{8FC60898-359B-404D-805A-72E56A528ED4}"/>
          </ac:spMkLst>
        </pc:spChg>
        <pc:spChg chg="add del">
          <ac:chgData name="#SOO XIN YANG#" userId="ea4784ed-3eb3-4d08-8dbb-667f92c2da0f" providerId="ADAL" clId="{0528333C-8D47-4FA5-AE71-4D47ADD0A9C9}" dt="2020-11-12T09:01:27.376" v="236" actId="478"/>
          <ac:spMkLst>
            <pc:docMk/>
            <pc:sldMk cId="0" sldId="263"/>
            <ac:spMk id="5" creationId="{368F6A75-D5F5-4265-AEA4-735F9F6482B6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7" creationId="{1AC70F65-0B17-44A3-803F-D5C061B06089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9" creationId="{B27102BC-70FA-4B44-A313-648F965956A6}"/>
          </ac:spMkLst>
        </pc:spChg>
        <pc:spChg chg="add del">
          <ac:chgData name="#SOO XIN YANG#" userId="ea4784ed-3eb3-4d08-8dbb-667f92c2da0f" providerId="ADAL" clId="{0528333C-8D47-4FA5-AE71-4D47ADD0A9C9}" dt="2020-11-12T09:01:27.392" v="237" actId="478"/>
          <ac:spMkLst>
            <pc:docMk/>
            <pc:sldMk cId="0" sldId="263"/>
            <ac:spMk id="11" creationId="{F6AC7E42-849D-4EDF-A965-017EA8FBD004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13" creationId="{2CAAFB83-A36A-4B07-A439-2552C9893D7F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15" creationId="{EBF595BD-F802-4E19-8E14-A572257DA154}"/>
          </ac:spMkLst>
        </pc:spChg>
        <pc:spChg chg="add del">
          <ac:chgData name="#SOO XIN YANG#" userId="ea4784ed-3eb3-4d08-8dbb-667f92c2da0f" providerId="ADAL" clId="{0528333C-8D47-4FA5-AE71-4D47ADD0A9C9}" dt="2020-11-12T09:01:27.693" v="238" actId="478"/>
          <ac:spMkLst>
            <pc:docMk/>
            <pc:sldMk cId="0" sldId="263"/>
            <ac:spMk id="17" creationId="{B7D85DCF-F672-4D55-916E-B2871E4621BF}"/>
          </ac:spMkLst>
        </pc:spChg>
        <pc:spChg chg="add del">
          <ac:chgData name="#SOO XIN YANG#" userId="ea4784ed-3eb3-4d08-8dbb-667f92c2da0f" providerId="ADAL" clId="{0528333C-8D47-4FA5-AE71-4D47ADD0A9C9}" dt="2020-11-12T09:00:51.571" v="232" actId="478"/>
          <ac:spMkLst>
            <pc:docMk/>
            <pc:sldMk cId="0" sldId="263"/>
            <ac:spMk id="19" creationId="{AF109A98-3770-424A-8F1D-50CD40571364}"/>
          </ac:spMkLst>
        </pc:spChg>
        <pc:spChg chg="add del">
          <ac:chgData name="#SOO XIN YANG#" userId="ea4784ed-3eb3-4d08-8dbb-667f92c2da0f" providerId="ADAL" clId="{0528333C-8D47-4FA5-AE71-4D47ADD0A9C9}" dt="2020-11-12T09:00:51.571" v="232" actId="478"/>
          <ac:spMkLst>
            <pc:docMk/>
            <pc:sldMk cId="0" sldId="263"/>
            <ac:spMk id="21" creationId="{B67BDC8B-9F18-44AF-87F1-6A1905BF7C9D}"/>
          </ac:spMkLst>
        </pc:spChg>
        <pc:spChg chg="add del">
          <ac:chgData name="#SOO XIN YANG#" userId="ea4784ed-3eb3-4d08-8dbb-667f92c2da0f" providerId="ADAL" clId="{0528333C-8D47-4FA5-AE71-4D47ADD0A9C9}" dt="2020-11-12T09:00:51.571" v="232" actId="478"/>
          <ac:spMkLst>
            <pc:docMk/>
            <pc:sldMk cId="0" sldId="263"/>
            <ac:spMk id="23" creationId="{AFAFD64F-D4C3-4DEB-9FEF-E5D4ACC3E191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25" creationId="{C58B5C6C-7305-4FAE-8F13-5F7D71F82157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27" creationId="{8451CAF3-F9C1-4EEA-B190-698B3E23A599}"/>
          </ac:spMkLst>
        </pc:spChg>
        <pc:spChg chg="add del">
          <ac:chgData name="#SOO XIN YANG#" userId="ea4784ed-3eb3-4d08-8dbb-667f92c2da0f" providerId="ADAL" clId="{0528333C-8D47-4FA5-AE71-4D47ADD0A9C9}" dt="2020-11-12T09:00:51.571" v="232" actId="478"/>
          <ac:spMkLst>
            <pc:docMk/>
            <pc:sldMk cId="0" sldId="263"/>
            <ac:spMk id="29" creationId="{6F96B1E8-3E48-4483-BA08-91A3D61DCB3E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33" creationId="{E95DF4A1-A4AF-42AB-A5A7-CA402EA550A1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35" creationId="{535134EE-ACDD-4C64-A872-79F0B35AA195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37" creationId="{FE8F2F6F-2FE4-40CD-A148-2E217DE87DA8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39" creationId="{AEDF7874-21AA-4CBB-A076-C8064FFC4722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41" creationId="{EC9B3FB6-0985-4720-B550-4F905BC39D5B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43" creationId="{04C17B5D-51CF-4A02-836A-9079E0E007AC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45" creationId="{7154966F-B087-4B4D-A7A4-F04A7A5B065D}"/>
          </ac:spMkLst>
        </pc:spChg>
        <pc:spChg chg="add del mod">
          <ac:chgData name="#SOO XIN YANG#" userId="ea4784ed-3eb3-4d08-8dbb-667f92c2da0f" providerId="ADAL" clId="{0528333C-8D47-4FA5-AE71-4D47ADD0A9C9}" dt="2020-11-12T09:08:46.374" v="301" actId="478"/>
          <ac:spMkLst>
            <pc:docMk/>
            <pc:sldMk cId="0" sldId="263"/>
            <ac:spMk id="47" creationId="{A4C83DEB-679C-41E9-BF25-590FDA5BFD16}"/>
          </ac:spMkLst>
        </pc:spChg>
        <pc:spChg chg="add del mod">
          <ac:chgData name="#SOO XIN YANG#" userId="ea4784ed-3eb3-4d08-8dbb-667f92c2da0f" providerId="ADAL" clId="{0528333C-8D47-4FA5-AE71-4D47ADD0A9C9}" dt="2020-11-12T09:17:48.575" v="500" actId="478"/>
          <ac:spMkLst>
            <pc:docMk/>
            <pc:sldMk cId="0" sldId="263"/>
            <ac:spMk id="54" creationId="{CE61088C-B29F-41C7-9B1E-6DFABFE0D755}"/>
          </ac:spMkLst>
        </pc:spChg>
        <pc:spChg chg="add del">
          <ac:chgData name="#SOO XIN YANG#" userId="ea4784ed-3eb3-4d08-8dbb-667f92c2da0f" providerId="ADAL" clId="{0528333C-8D47-4FA5-AE71-4D47ADD0A9C9}" dt="2020-11-12T09:13:22.176" v="334" actId="478"/>
          <ac:spMkLst>
            <pc:docMk/>
            <pc:sldMk cId="0" sldId="263"/>
            <ac:spMk id="55" creationId="{09A6AB37-DB6F-4591-9A8F-4129596D0988}"/>
          </ac:spMkLst>
        </pc:spChg>
        <pc:spChg chg="add del mod">
          <ac:chgData name="#SOO XIN YANG#" userId="ea4784ed-3eb3-4d08-8dbb-667f92c2da0f" providerId="ADAL" clId="{0528333C-8D47-4FA5-AE71-4D47ADD0A9C9}" dt="2020-11-12T09:13:20.957" v="333" actId="21"/>
          <ac:spMkLst>
            <pc:docMk/>
            <pc:sldMk cId="0" sldId="263"/>
            <ac:spMk id="56" creationId="{308A50EC-00B6-446F-B077-005E136499F5}"/>
          </ac:spMkLst>
        </pc:spChg>
        <pc:spChg chg="del">
          <ac:chgData name="#SOO XIN YANG#" userId="ea4784ed-3eb3-4d08-8dbb-667f92c2da0f" providerId="ADAL" clId="{0528333C-8D47-4FA5-AE71-4D47ADD0A9C9}" dt="2020-11-12T08:56:01.917" v="229" actId="478"/>
          <ac:spMkLst>
            <pc:docMk/>
            <pc:sldMk cId="0" sldId="263"/>
            <ac:spMk id="755" creationId="{00000000-0000-0000-0000-000000000000}"/>
          </ac:spMkLst>
        </pc:spChg>
        <pc:spChg chg="del">
          <ac:chgData name="#SOO XIN YANG#" userId="ea4784ed-3eb3-4d08-8dbb-667f92c2da0f" providerId="ADAL" clId="{0528333C-8D47-4FA5-AE71-4D47ADD0A9C9}" dt="2020-11-12T08:56:02.591" v="230" actId="478"/>
          <ac:spMkLst>
            <pc:docMk/>
            <pc:sldMk cId="0" sldId="263"/>
            <ac:spMk id="756" creationId="{00000000-0000-0000-0000-000000000000}"/>
          </ac:spMkLst>
        </pc:spChg>
        <pc:graphicFrameChg chg="add del mod modGraphic">
          <ac:chgData name="#SOO XIN YANG#" userId="ea4784ed-3eb3-4d08-8dbb-667f92c2da0f" providerId="ADAL" clId="{0528333C-8D47-4FA5-AE71-4D47ADD0A9C9}" dt="2020-11-12T09:08:46.374" v="301" actId="478"/>
          <ac:graphicFrameMkLst>
            <pc:docMk/>
            <pc:sldMk cId="0" sldId="263"/>
            <ac:graphicFrameMk id="31" creationId="{BF8BA57A-3576-4618-BB11-5225D8E014DA}"/>
          </ac:graphicFrameMkLst>
        </pc:graphicFrameChg>
        <pc:graphicFrameChg chg="add del mod modGraphic">
          <ac:chgData name="#SOO XIN YANG#" userId="ea4784ed-3eb3-4d08-8dbb-667f92c2da0f" providerId="ADAL" clId="{0528333C-8D47-4FA5-AE71-4D47ADD0A9C9}" dt="2020-11-12T09:08:46.374" v="301" actId="478"/>
          <ac:graphicFrameMkLst>
            <pc:docMk/>
            <pc:sldMk cId="0" sldId="263"/>
            <ac:graphicFrameMk id="49" creationId="{FB561950-58BB-468A-A3FE-EB6E844C1E0E}"/>
          </ac:graphicFrameMkLst>
        </pc:graphicFrameChg>
      </pc:sldChg>
      <pc:sldChg chg="addSp delSp modSp mod ord modAnim modNotesTx">
        <pc:chgData name="#SOO XIN YANG#" userId="ea4784ed-3eb3-4d08-8dbb-667f92c2da0f" providerId="ADAL" clId="{0528333C-8D47-4FA5-AE71-4D47ADD0A9C9}" dt="2020-11-18T12:03:07.117" v="6548" actId="20577"/>
        <pc:sldMkLst>
          <pc:docMk/>
          <pc:sldMk cId="0" sldId="265"/>
        </pc:sldMkLst>
        <pc:spChg chg="add del mod">
          <ac:chgData name="#SOO XIN YANG#" userId="ea4784ed-3eb3-4d08-8dbb-667f92c2da0f" providerId="ADAL" clId="{0528333C-8D47-4FA5-AE71-4D47ADD0A9C9}" dt="2020-11-16T12:36:43.509" v="6468" actId="478"/>
          <ac:spMkLst>
            <pc:docMk/>
            <pc:sldMk cId="0" sldId="265"/>
            <ac:spMk id="2" creationId="{BF0033DC-C07F-4AC9-81F3-5A06A91DB756}"/>
          </ac:spMkLst>
        </pc:spChg>
        <pc:spChg chg="add mod">
          <ac:chgData name="#SOO XIN YANG#" userId="ea4784ed-3eb3-4d08-8dbb-667f92c2da0f" providerId="ADAL" clId="{0528333C-8D47-4FA5-AE71-4D47ADD0A9C9}" dt="2020-11-16T12:37:54.938" v="6500" actId="1076"/>
          <ac:spMkLst>
            <pc:docMk/>
            <pc:sldMk cId="0" sldId="265"/>
            <ac:spMk id="3" creationId="{530F7C04-25BA-4399-BD91-81B8A3744B81}"/>
          </ac:spMkLst>
        </pc:spChg>
        <pc:spChg chg="add del mod">
          <ac:chgData name="#SOO XIN YANG#" userId="ea4784ed-3eb3-4d08-8dbb-667f92c2da0f" providerId="ADAL" clId="{0528333C-8D47-4FA5-AE71-4D47ADD0A9C9}" dt="2020-11-12T08:38:51.043" v="60" actId="478"/>
          <ac:spMkLst>
            <pc:docMk/>
            <pc:sldMk cId="0" sldId="265"/>
            <ac:spMk id="3" creationId="{5F4E051E-1CA4-4B12-9380-A6B9274551A4}"/>
          </ac:spMkLst>
        </pc:spChg>
        <pc:spChg chg="add mod">
          <ac:chgData name="#SOO XIN YANG#" userId="ea4784ed-3eb3-4d08-8dbb-667f92c2da0f" providerId="ADAL" clId="{0528333C-8D47-4FA5-AE71-4D47ADD0A9C9}" dt="2020-11-16T12:38:13.281" v="6507" actId="20577"/>
          <ac:spMkLst>
            <pc:docMk/>
            <pc:sldMk cId="0" sldId="265"/>
            <ac:spMk id="4" creationId="{70A54CB7-464F-4E80-B444-D4EB55E40D2A}"/>
          </ac:spMkLst>
        </pc:spChg>
        <pc:spChg chg="add mod">
          <ac:chgData name="#SOO XIN YANG#" userId="ea4784ed-3eb3-4d08-8dbb-667f92c2da0f" providerId="ADAL" clId="{0528333C-8D47-4FA5-AE71-4D47ADD0A9C9}" dt="2020-11-16T12:38:11.248" v="6505" actId="1076"/>
          <ac:spMkLst>
            <pc:docMk/>
            <pc:sldMk cId="0" sldId="265"/>
            <ac:spMk id="5" creationId="{42D10F8E-D488-413D-90CA-125EAF7E8FFD}"/>
          </ac:spMkLst>
        </pc:spChg>
        <pc:spChg chg="del">
          <ac:chgData name="#SOO XIN YANG#" userId="ea4784ed-3eb3-4d08-8dbb-667f92c2da0f" providerId="ADAL" clId="{0528333C-8D47-4FA5-AE71-4D47ADD0A9C9}" dt="2020-11-12T08:38:55.927" v="62" actId="478"/>
          <ac:spMkLst>
            <pc:docMk/>
            <pc:sldMk cId="0" sldId="265"/>
            <ac:spMk id="5" creationId="{D1FC4AA4-C780-4D31-AC98-1CAFEF5497A2}"/>
          </ac:spMkLst>
        </pc:spChg>
        <pc:spChg chg="add del mod">
          <ac:chgData name="#SOO XIN YANG#" userId="ea4784ed-3eb3-4d08-8dbb-667f92c2da0f" providerId="ADAL" clId="{0528333C-8D47-4FA5-AE71-4D47ADD0A9C9}" dt="2020-11-12T08:38:58.384" v="64" actId="478"/>
          <ac:spMkLst>
            <pc:docMk/>
            <pc:sldMk cId="0" sldId="265"/>
            <ac:spMk id="7" creationId="{74F86466-5DD9-42A6-8C48-F59FFF4A95CC}"/>
          </ac:spMkLst>
        </pc:spChg>
        <pc:spChg chg="add mod">
          <ac:chgData name="#SOO XIN YANG#" userId="ea4784ed-3eb3-4d08-8dbb-667f92c2da0f" providerId="ADAL" clId="{0528333C-8D47-4FA5-AE71-4D47ADD0A9C9}" dt="2020-11-12T08:40:47.482" v="92" actId="313"/>
          <ac:spMkLst>
            <pc:docMk/>
            <pc:sldMk cId="0" sldId="265"/>
            <ac:spMk id="12" creationId="{06B37417-0D6A-4D68-910D-0F5321503D92}"/>
          </ac:spMkLst>
        </pc:spChg>
        <pc:spChg chg="mod">
          <ac:chgData name="#SOO XIN YANG#" userId="ea4784ed-3eb3-4d08-8dbb-667f92c2da0f" providerId="ADAL" clId="{0528333C-8D47-4FA5-AE71-4D47ADD0A9C9}" dt="2020-11-12T08:39:06.182" v="65"/>
          <ac:spMkLst>
            <pc:docMk/>
            <pc:sldMk cId="0" sldId="265"/>
            <ac:spMk id="14" creationId="{C7234DD5-81F3-4190-BAB2-C85D347F1ED3}"/>
          </ac:spMkLst>
        </pc:spChg>
        <pc:spChg chg="mod">
          <ac:chgData name="#SOO XIN YANG#" userId="ea4784ed-3eb3-4d08-8dbb-667f92c2da0f" providerId="ADAL" clId="{0528333C-8D47-4FA5-AE71-4D47ADD0A9C9}" dt="2020-11-12T08:39:06.182" v="65"/>
          <ac:spMkLst>
            <pc:docMk/>
            <pc:sldMk cId="0" sldId="265"/>
            <ac:spMk id="15" creationId="{FF05BF15-762F-4DBB-B110-4609551BACEB}"/>
          </ac:spMkLst>
        </pc:spChg>
        <pc:spChg chg="mod">
          <ac:chgData name="#SOO XIN YANG#" userId="ea4784ed-3eb3-4d08-8dbb-667f92c2da0f" providerId="ADAL" clId="{0528333C-8D47-4FA5-AE71-4D47ADD0A9C9}" dt="2020-11-12T08:39:06.182" v="65"/>
          <ac:spMkLst>
            <pc:docMk/>
            <pc:sldMk cId="0" sldId="265"/>
            <ac:spMk id="16" creationId="{39566354-9035-4867-8272-143B95853ED6}"/>
          </ac:spMkLst>
        </pc:spChg>
        <pc:spChg chg="add del mod">
          <ac:chgData name="#SOO XIN YANG#" userId="ea4784ed-3eb3-4d08-8dbb-667f92c2da0f" providerId="ADAL" clId="{0528333C-8D47-4FA5-AE71-4D47ADD0A9C9}" dt="2020-11-12T08:43:11.878" v="94" actId="478"/>
          <ac:spMkLst>
            <pc:docMk/>
            <pc:sldMk cId="0" sldId="265"/>
            <ac:spMk id="17" creationId="{180C2503-8253-40C8-AA38-A2FED09F883D}"/>
          </ac:spMkLst>
        </pc:spChg>
        <pc:spChg chg="mod">
          <ac:chgData name="#SOO XIN YANG#" userId="ea4784ed-3eb3-4d08-8dbb-667f92c2da0f" providerId="ADAL" clId="{0528333C-8D47-4FA5-AE71-4D47ADD0A9C9}" dt="2020-11-12T08:43:09.325" v="93"/>
          <ac:spMkLst>
            <pc:docMk/>
            <pc:sldMk cId="0" sldId="265"/>
            <ac:spMk id="19" creationId="{49F5333A-7EB0-4E8E-B61A-472793E81920}"/>
          </ac:spMkLst>
        </pc:spChg>
        <pc:spChg chg="mod">
          <ac:chgData name="#SOO XIN YANG#" userId="ea4784ed-3eb3-4d08-8dbb-667f92c2da0f" providerId="ADAL" clId="{0528333C-8D47-4FA5-AE71-4D47ADD0A9C9}" dt="2020-11-12T08:43:09.325" v="93"/>
          <ac:spMkLst>
            <pc:docMk/>
            <pc:sldMk cId="0" sldId="265"/>
            <ac:spMk id="20" creationId="{02FCFF11-0FF9-4EC2-AC5D-C405828B1809}"/>
          </ac:spMkLst>
        </pc:spChg>
        <pc:spChg chg="mod">
          <ac:chgData name="#SOO XIN YANG#" userId="ea4784ed-3eb3-4d08-8dbb-667f92c2da0f" providerId="ADAL" clId="{0528333C-8D47-4FA5-AE71-4D47ADD0A9C9}" dt="2020-11-12T08:43:09.325" v="93"/>
          <ac:spMkLst>
            <pc:docMk/>
            <pc:sldMk cId="0" sldId="265"/>
            <ac:spMk id="21" creationId="{5469039F-68D4-42F2-B507-E89DA2EC7E9A}"/>
          </ac:spMkLst>
        </pc:spChg>
        <pc:spChg chg="mod topLvl">
          <ac:chgData name="#SOO XIN YANG#" userId="ea4784ed-3eb3-4d08-8dbb-667f92c2da0f" providerId="ADAL" clId="{0528333C-8D47-4FA5-AE71-4D47ADD0A9C9}" dt="2020-11-12T08:48:09.952" v="144" actId="164"/>
          <ac:spMkLst>
            <pc:docMk/>
            <pc:sldMk cId="0" sldId="265"/>
            <ac:spMk id="25" creationId="{830B8776-2C40-4834-A120-65CC93E35BED}"/>
          </ac:spMkLst>
        </pc:spChg>
        <pc:spChg chg="del mod topLvl">
          <ac:chgData name="#SOO XIN YANG#" userId="ea4784ed-3eb3-4d08-8dbb-667f92c2da0f" providerId="ADAL" clId="{0528333C-8D47-4FA5-AE71-4D47ADD0A9C9}" dt="2020-11-12T08:44:54.152" v="112" actId="478"/>
          <ac:spMkLst>
            <pc:docMk/>
            <pc:sldMk cId="0" sldId="265"/>
            <ac:spMk id="26" creationId="{DF92C872-DAF0-4F50-A060-0693EFADBD4E}"/>
          </ac:spMkLst>
        </pc:spChg>
        <pc:spChg chg="add mod">
          <ac:chgData name="#SOO XIN YANG#" userId="ea4784ed-3eb3-4d08-8dbb-667f92c2da0f" providerId="ADAL" clId="{0528333C-8D47-4FA5-AE71-4D47ADD0A9C9}" dt="2020-11-12T09:10:46.096" v="315" actId="1076"/>
          <ac:spMkLst>
            <pc:docMk/>
            <pc:sldMk cId="0" sldId="265"/>
            <ac:spMk id="37" creationId="{6FF8B2DD-299B-40FA-84A2-C0DF93713792}"/>
          </ac:spMkLst>
        </pc:spChg>
        <pc:spChg chg="add mod">
          <ac:chgData name="#SOO XIN YANG#" userId="ea4784ed-3eb3-4d08-8dbb-667f92c2da0f" providerId="ADAL" clId="{0528333C-8D47-4FA5-AE71-4D47ADD0A9C9}" dt="2020-11-12T09:10:46.096" v="315" actId="1076"/>
          <ac:spMkLst>
            <pc:docMk/>
            <pc:sldMk cId="0" sldId="265"/>
            <ac:spMk id="43" creationId="{7246FA81-6D59-4B8F-9EBC-DA92A32895CC}"/>
          </ac:spMkLst>
        </pc:spChg>
        <pc:spChg chg="add mod">
          <ac:chgData name="#SOO XIN YANG#" userId="ea4784ed-3eb3-4d08-8dbb-667f92c2da0f" providerId="ADAL" clId="{0528333C-8D47-4FA5-AE71-4D47ADD0A9C9}" dt="2020-11-12T09:10:46.096" v="315" actId="1076"/>
          <ac:spMkLst>
            <pc:docMk/>
            <pc:sldMk cId="0" sldId="265"/>
            <ac:spMk id="44" creationId="{A0F00C52-0138-4EE1-BC3B-4D445B9C133A}"/>
          </ac:spMkLst>
        </pc:spChg>
        <pc:spChg chg="del">
          <ac:chgData name="#SOO XIN YANG#" userId="ea4784ed-3eb3-4d08-8dbb-667f92c2da0f" providerId="ADAL" clId="{0528333C-8D47-4FA5-AE71-4D47ADD0A9C9}" dt="2020-11-12T08:38:53.722" v="61" actId="478"/>
          <ac:spMkLst>
            <pc:docMk/>
            <pc:sldMk cId="0" sldId="265"/>
            <ac:spMk id="766" creationId="{00000000-0000-0000-0000-000000000000}"/>
          </ac:spMkLst>
        </pc:spChg>
        <pc:spChg chg="del">
          <ac:chgData name="#SOO XIN YANG#" userId="ea4784ed-3eb3-4d08-8dbb-667f92c2da0f" providerId="ADAL" clId="{0528333C-8D47-4FA5-AE71-4D47ADD0A9C9}" dt="2020-11-12T08:38:49.680" v="59" actId="478"/>
          <ac:spMkLst>
            <pc:docMk/>
            <pc:sldMk cId="0" sldId="265"/>
            <ac:spMk id="768" creationId="{00000000-0000-0000-0000-000000000000}"/>
          </ac:spMkLst>
        </pc:spChg>
        <pc:spChg chg="del">
          <ac:chgData name="#SOO XIN YANG#" userId="ea4784ed-3eb3-4d08-8dbb-667f92c2da0f" providerId="ADAL" clId="{0528333C-8D47-4FA5-AE71-4D47ADD0A9C9}" dt="2020-11-12T08:38:57.351" v="63" actId="478"/>
          <ac:spMkLst>
            <pc:docMk/>
            <pc:sldMk cId="0" sldId="265"/>
            <ac:spMk id="769" creationId="{00000000-0000-0000-0000-000000000000}"/>
          </ac:spMkLst>
        </pc:spChg>
        <pc:grpChg chg="add del mod">
          <ac:chgData name="#SOO XIN YANG#" userId="ea4784ed-3eb3-4d08-8dbb-667f92c2da0f" providerId="ADAL" clId="{0528333C-8D47-4FA5-AE71-4D47ADD0A9C9}" dt="2020-11-12T08:40:44.564" v="91" actId="478"/>
          <ac:grpSpMkLst>
            <pc:docMk/>
            <pc:sldMk cId="0" sldId="265"/>
            <ac:grpSpMk id="13" creationId="{F37B9BBB-1215-4631-8802-824553FCEE86}"/>
          </ac:grpSpMkLst>
        </pc:grpChg>
        <pc:grpChg chg="add del mod">
          <ac:chgData name="#SOO XIN YANG#" userId="ea4784ed-3eb3-4d08-8dbb-667f92c2da0f" providerId="ADAL" clId="{0528333C-8D47-4FA5-AE71-4D47ADD0A9C9}" dt="2020-11-12T08:43:11.878" v="94" actId="478"/>
          <ac:grpSpMkLst>
            <pc:docMk/>
            <pc:sldMk cId="0" sldId="265"/>
            <ac:grpSpMk id="18" creationId="{3D91D7D1-EE58-45FD-AE90-8E26CA435EBC}"/>
          </ac:grpSpMkLst>
        </pc:grpChg>
        <pc:grpChg chg="add del mod">
          <ac:chgData name="#SOO XIN YANG#" userId="ea4784ed-3eb3-4d08-8dbb-667f92c2da0f" providerId="ADAL" clId="{0528333C-8D47-4FA5-AE71-4D47ADD0A9C9}" dt="2020-11-12T08:44:54.152" v="112" actId="478"/>
          <ac:grpSpMkLst>
            <pc:docMk/>
            <pc:sldMk cId="0" sldId="265"/>
            <ac:grpSpMk id="24" creationId="{FD5D47C6-4AD9-4801-8B07-CF45738D33FB}"/>
          </ac:grpSpMkLst>
        </pc:grpChg>
        <pc:grpChg chg="add mod">
          <ac:chgData name="#SOO XIN YANG#" userId="ea4784ed-3eb3-4d08-8dbb-667f92c2da0f" providerId="ADAL" clId="{0528333C-8D47-4FA5-AE71-4D47ADD0A9C9}" dt="2020-11-12T08:48:16.747" v="145" actId="1076"/>
          <ac:grpSpMkLst>
            <pc:docMk/>
            <pc:sldMk cId="0" sldId="265"/>
            <ac:grpSpMk id="31" creationId="{15070CE1-60CA-4B2E-83B6-45393A756238}"/>
          </ac:grpSpMkLst>
        </pc:grpChg>
        <pc:picChg chg="add del mod">
          <ac:chgData name="#SOO XIN YANG#" userId="ea4784ed-3eb3-4d08-8dbb-667f92c2da0f" providerId="ADAL" clId="{0528333C-8D47-4FA5-AE71-4D47ADD0A9C9}" dt="2020-11-12T08:43:38.635" v="105" actId="478"/>
          <ac:picMkLst>
            <pc:docMk/>
            <pc:sldMk cId="0" sldId="265"/>
            <ac:picMk id="9" creationId="{C32BD492-6E2D-4880-9A36-1CBB8CA1E730}"/>
          </ac:picMkLst>
        </pc:picChg>
        <pc:picChg chg="add mod ord">
          <ac:chgData name="#SOO XIN YANG#" userId="ea4784ed-3eb3-4d08-8dbb-667f92c2da0f" providerId="ADAL" clId="{0528333C-8D47-4FA5-AE71-4D47ADD0A9C9}" dt="2020-11-16T12:38:17.732" v="6508" actId="166"/>
          <ac:picMkLst>
            <pc:docMk/>
            <pc:sldMk cId="0" sldId="265"/>
            <ac:picMk id="33" creationId="{F0AEB929-5C2E-47CF-9C45-156099A8AAF5}"/>
          </ac:picMkLst>
        </pc:picChg>
        <pc:picChg chg="add mod ord">
          <ac:chgData name="#SOO XIN YANG#" userId="ea4784ed-3eb3-4d08-8dbb-667f92c2da0f" providerId="ADAL" clId="{0528333C-8D47-4FA5-AE71-4D47ADD0A9C9}" dt="2020-11-16T12:38:19.270" v="6509" actId="166"/>
          <ac:picMkLst>
            <pc:docMk/>
            <pc:sldMk cId="0" sldId="265"/>
            <ac:picMk id="35" creationId="{BA7A4052-13A3-4A17-8356-BB04F789A6B6}"/>
          </ac:picMkLst>
        </pc:picChg>
        <pc:picChg chg="add mod ord">
          <ac:chgData name="#SOO XIN YANG#" userId="ea4784ed-3eb3-4d08-8dbb-667f92c2da0f" providerId="ADAL" clId="{0528333C-8D47-4FA5-AE71-4D47ADD0A9C9}" dt="2020-11-16T12:38:20.969" v="6510" actId="166"/>
          <ac:picMkLst>
            <pc:docMk/>
            <pc:sldMk cId="0" sldId="265"/>
            <ac:picMk id="36" creationId="{75424A04-23E5-424A-B10D-FDA92FB75328}"/>
          </ac:picMkLst>
        </pc:picChg>
        <pc:cxnChg chg="add mod">
          <ac:chgData name="#SOO XIN YANG#" userId="ea4784ed-3eb3-4d08-8dbb-667f92c2da0f" providerId="ADAL" clId="{0528333C-8D47-4FA5-AE71-4D47ADD0A9C9}" dt="2020-11-12T08:52:51.249" v="162" actId="1035"/>
          <ac:cxnSpMkLst>
            <pc:docMk/>
            <pc:sldMk cId="0" sldId="265"/>
            <ac:cxnSpMk id="11" creationId="{5298F8AF-9C1B-4181-A8DD-57741C25A268}"/>
          </ac:cxnSpMkLst>
        </pc:cxnChg>
        <pc:cxnChg chg="add mod">
          <ac:chgData name="#SOO XIN YANG#" userId="ea4784ed-3eb3-4d08-8dbb-667f92c2da0f" providerId="ADAL" clId="{0528333C-8D47-4FA5-AE71-4D47ADD0A9C9}" dt="2020-11-12T08:51:48.153" v="148" actId="1037"/>
          <ac:cxnSpMkLst>
            <pc:docMk/>
            <pc:sldMk cId="0" sldId="265"/>
            <ac:cxnSpMk id="29" creationId="{07C9CF70-8FF8-453A-AE52-5E1FBDAD9219}"/>
          </ac:cxnSpMkLst>
        </pc:cxnChg>
      </pc:sldChg>
      <pc:sldChg chg="addSp delSp modSp new add del mod ord delAnim modAnim modNotesTx">
        <pc:chgData name="#SOO XIN YANG#" userId="ea4784ed-3eb3-4d08-8dbb-667f92c2da0f" providerId="ADAL" clId="{0528333C-8D47-4FA5-AE71-4D47ADD0A9C9}" dt="2020-11-18T12:06:04.564" v="6685" actId="20577"/>
        <pc:sldMkLst>
          <pc:docMk/>
          <pc:sldMk cId="1766901393" sldId="312"/>
        </pc:sldMkLst>
        <pc:spChg chg="del mod">
          <ac:chgData name="#SOO XIN YANG#" userId="ea4784ed-3eb3-4d08-8dbb-667f92c2da0f" providerId="ADAL" clId="{0528333C-8D47-4FA5-AE71-4D47ADD0A9C9}" dt="2020-11-12T09:03:31.863" v="272" actId="478"/>
          <ac:spMkLst>
            <pc:docMk/>
            <pc:sldMk cId="1766901393" sldId="312"/>
            <ac:spMk id="2" creationId="{46C3A543-7534-4D66-9882-85014898582A}"/>
          </ac:spMkLst>
        </pc:spChg>
        <pc:spChg chg="del">
          <ac:chgData name="#SOO XIN YANG#" userId="ea4784ed-3eb3-4d08-8dbb-667f92c2da0f" providerId="ADAL" clId="{0528333C-8D47-4FA5-AE71-4D47ADD0A9C9}" dt="2020-11-12T09:03:35.380" v="275" actId="478"/>
          <ac:spMkLst>
            <pc:docMk/>
            <pc:sldMk cId="1766901393" sldId="312"/>
            <ac:spMk id="3" creationId="{7EABAB44-B1F7-45D5-9D6B-0476F599B7B6}"/>
          </ac:spMkLst>
        </pc:spChg>
        <pc:spChg chg="add del mod">
          <ac:chgData name="#SOO XIN YANG#" userId="ea4784ed-3eb3-4d08-8dbb-667f92c2da0f" providerId="ADAL" clId="{0528333C-8D47-4FA5-AE71-4D47ADD0A9C9}" dt="2020-11-12T09:03:34.338" v="274" actId="478"/>
          <ac:spMkLst>
            <pc:docMk/>
            <pc:sldMk cId="1766901393" sldId="312"/>
            <ac:spMk id="5" creationId="{270F3F08-D14B-41E9-80A9-DD479F09151A}"/>
          </ac:spMkLst>
        </pc:spChg>
        <pc:spChg chg="add mod ord">
          <ac:chgData name="#SOO XIN YANG#" userId="ea4784ed-3eb3-4d08-8dbb-667f92c2da0f" providerId="ADAL" clId="{0528333C-8D47-4FA5-AE71-4D47ADD0A9C9}" dt="2020-11-12T09:39:29.203" v="919" actId="166"/>
          <ac:spMkLst>
            <pc:docMk/>
            <pc:sldMk cId="1766901393" sldId="312"/>
            <ac:spMk id="6" creationId="{99E6B6DE-A6F8-4F04-AA7C-FBBBDAFCAE23}"/>
          </ac:spMkLst>
        </pc:spChg>
        <pc:spChg chg="add del mod">
          <ac:chgData name="#SOO XIN YANG#" userId="ea4784ed-3eb3-4d08-8dbb-667f92c2da0f" providerId="ADAL" clId="{0528333C-8D47-4FA5-AE71-4D47ADD0A9C9}" dt="2020-11-12T09:15:01.374" v="433" actId="478"/>
          <ac:spMkLst>
            <pc:docMk/>
            <pc:sldMk cId="1766901393" sldId="312"/>
            <ac:spMk id="7" creationId="{C0B24C46-4175-4643-B4E4-415B31FDFE89}"/>
          </ac:spMkLst>
        </pc:spChg>
        <pc:spChg chg="del mod">
          <ac:chgData name="#SOO XIN YANG#" userId="ea4784ed-3eb3-4d08-8dbb-667f92c2da0f" providerId="ADAL" clId="{0528333C-8D47-4FA5-AE71-4D47ADD0A9C9}" dt="2020-11-12T09:15:03.837" v="435" actId="478"/>
          <ac:spMkLst>
            <pc:docMk/>
            <pc:sldMk cId="1766901393" sldId="312"/>
            <ac:spMk id="9" creationId="{AA835C77-DD01-4E19-B4DA-23D36E393509}"/>
          </ac:spMkLst>
        </pc:spChg>
        <pc:spChg chg="add del mod">
          <ac:chgData name="#SOO XIN YANG#" userId="ea4784ed-3eb3-4d08-8dbb-667f92c2da0f" providerId="ADAL" clId="{0528333C-8D47-4FA5-AE71-4D47ADD0A9C9}" dt="2020-11-12T09:14:59.188" v="431" actId="478"/>
          <ac:spMkLst>
            <pc:docMk/>
            <pc:sldMk cId="1766901393" sldId="312"/>
            <ac:spMk id="11" creationId="{E4F68936-AD1E-4FFB-AE00-95710CADB678}"/>
          </ac:spMkLst>
        </pc:spChg>
        <pc:spChg chg="add del mod">
          <ac:chgData name="#SOO XIN YANG#" userId="ea4784ed-3eb3-4d08-8dbb-667f92c2da0f" providerId="ADAL" clId="{0528333C-8D47-4FA5-AE71-4D47ADD0A9C9}" dt="2020-11-12T09:15:02.832" v="434" actId="478"/>
          <ac:spMkLst>
            <pc:docMk/>
            <pc:sldMk cId="1766901393" sldId="312"/>
            <ac:spMk id="13" creationId="{EA34D5D8-7BE7-4B1F-B27E-EA5DB80C8DFB}"/>
          </ac:spMkLst>
        </pc:spChg>
        <pc:spChg chg="add del mod">
          <ac:chgData name="#SOO XIN YANG#" userId="ea4784ed-3eb3-4d08-8dbb-667f92c2da0f" providerId="ADAL" clId="{0528333C-8D47-4FA5-AE71-4D47ADD0A9C9}" dt="2020-11-12T09:12:49.564" v="329"/>
          <ac:spMkLst>
            <pc:docMk/>
            <pc:sldMk cId="1766901393" sldId="312"/>
            <ac:spMk id="14" creationId="{9D58E644-7F73-4971-AFC7-5A5364D67229}"/>
          </ac:spMkLst>
        </pc:spChg>
        <pc:spChg chg="add del mod">
          <ac:chgData name="#SOO XIN YANG#" userId="ea4784ed-3eb3-4d08-8dbb-667f92c2da0f" providerId="ADAL" clId="{0528333C-8D47-4FA5-AE71-4D47ADD0A9C9}" dt="2020-11-12T09:19:25.193" v="507" actId="478"/>
          <ac:spMkLst>
            <pc:docMk/>
            <pc:sldMk cId="1766901393" sldId="312"/>
            <ac:spMk id="15" creationId="{C7D73F35-8E52-4D0C-AC04-455372F82272}"/>
          </ac:spMkLst>
        </pc:spChg>
        <pc:spChg chg="add del mod">
          <ac:chgData name="#SOO XIN YANG#" userId="ea4784ed-3eb3-4d08-8dbb-667f92c2da0f" providerId="ADAL" clId="{0528333C-8D47-4FA5-AE71-4D47ADD0A9C9}" dt="2020-11-12T09:20:39.293" v="531" actId="478"/>
          <ac:spMkLst>
            <pc:docMk/>
            <pc:sldMk cId="1766901393" sldId="312"/>
            <ac:spMk id="16" creationId="{65D36039-F986-4734-8077-828B0D483676}"/>
          </ac:spMkLst>
        </pc:spChg>
        <pc:spChg chg="add del mod">
          <ac:chgData name="#SOO XIN YANG#" userId="ea4784ed-3eb3-4d08-8dbb-667f92c2da0f" providerId="ADAL" clId="{0528333C-8D47-4FA5-AE71-4D47ADD0A9C9}" dt="2020-11-12T09:20:42.989" v="532" actId="478"/>
          <ac:spMkLst>
            <pc:docMk/>
            <pc:sldMk cId="1766901393" sldId="312"/>
            <ac:spMk id="18" creationId="{9A8B19F9-AA92-43F0-B802-E5C99A9BAB5C}"/>
          </ac:spMkLst>
        </pc:spChg>
        <pc:spChg chg="add del mod">
          <ac:chgData name="#SOO XIN YANG#" userId="ea4784ed-3eb3-4d08-8dbb-667f92c2da0f" providerId="ADAL" clId="{0528333C-8D47-4FA5-AE71-4D47ADD0A9C9}" dt="2020-11-12T09:20:44.574" v="533" actId="478"/>
          <ac:spMkLst>
            <pc:docMk/>
            <pc:sldMk cId="1766901393" sldId="312"/>
            <ac:spMk id="20" creationId="{4D90F8B8-7F25-4FA6-89BB-167D9DFE8F42}"/>
          </ac:spMkLst>
        </pc:spChg>
        <pc:spChg chg="add del mod ord">
          <ac:chgData name="#SOO XIN YANG#" userId="ea4784ed-3eb3-4d08-8dbb-667f92c2da0f" providerId="ADAL" clId="{0528333C-8D47-4FA5-AE71-4D47ADD0A9C9}" dt="2020-11-12T09:28:01.024" v="712" actId="478"/>
          <ac:spMkLst>
            <pc:docMk/>
            <pc:sldMk cId="1766901393" sldId="312"/>
            <ac:spMk id="22" creationId="{DD7F6CAE-7078-47A1-97DC-F933E0BE9CB4}"/>
          </ac:spMkLst>
        </pc:spChg>
        <pc:spChg chg="add del mod">
          <ac:chgData name="#SOO XIN YANG#" userId="ea4784ed-3eb3-4d08-8dbb-667f92c2da0f" providerId="ADAL" clId="{0528333C-8D47-4FA5-AE71-4D47ADD0A9C9}" dt="2020-11-12T09:20:33.591" v="528" actId="478"/>
          <ac:spMkLst>
            <pc:docMk/>
            <pc:sldMk cId="1766901393" sldId="312"/>
            <ac:spMk id="24" creationId="{9BEDE42D-C6A6-4790-83E8-FEB1D62ACB65}"/>
          </ac:spMkLst>
        </pc:spChg>
        <pc:spChg chg="add del mod">
          <ac:chgData name="#SOO XIN YANG#" userId="ea4784ed-3eb3-4d08-8dbb-667f92c2da0f" providerId="ADAL" clId="{0528333C-8D47-4FA5-AE71-4D47ADD0A9C9}" dt="2020-11-12T09:20:35.529" v="529" actId="478"/>
          <ac:spMkLst>
            <pc:docMk/>
            <pc:sldMk cId="1766901393" sldId="312"/>
            <ac:spMk id="26" creationId="{28CE29BD-6A0C-4560-A511-686A446FAD0A}"/>
          </ac:spMkLst>
        </pc:spChg>
        <pc:spChg chg="add mod">
          <ac:chgData name="#SOO XIN YANG#" userId="ea4784ed-3eb3-4d08-8dbb-667f92c2da0f" providerId="ADAL" clId="{0528333C-8D47-4FA5-AE71-4D47ADD0A9C9}" dt="2020-11-12T09:40:23.912" v="964" actId="1037"/>
          <ac:spMkLst>
            <pc:docMk/>
            <pc:sldMk cId="1766901393" sldId="312"/>
            <ac:spMk id="27" creationId="{F429B73E-509A-4386-B702-11FEA7B1BC60}"/>
          </ac:spMkLst>
        </pc:spChg>
        <pc:spChg chg="add del mod">
          <ac:chgData name="#SOO XIN YANG#" userId="ea4784ed-3eb3-4d08-8dbb-667f92c2da0f" providerId="ADAL" clId="{0528333C-8D47-4FA5-AE71-4D47ADD0A9C9}" dt="2020-11-12T09:20:37.683" v="530" actId="478"/>
          <ac:spMkLst>
            <pc:docMk/>
            <pc:sldMk cId="1766901393" sldId="312"/>
            <ac:spMk id="29" creationId="{56C59C69-F95A-441C-9D9F-E465C7242C6F}"/>
          </ac:spMkLst>
        </pc:spChg>
        <pc:spChg chg="add del mod">
          <ac:chgData name="#SOO XIN YANG#" userId="ea4784ed-3eb3-4d08-8dbb-667f92c2da0f" providerId="ADAL" clId="{0528333C-8D47-4FA5-AE71-4D47ADD0A9C9}" dt="2020-11-12T09:23:25.945" v="634" actId="478"/>
          <ac:spMkLst>
            <pc:docMk/>
            <pc:sldMk cId="1766901393" sldId="312"/>
            <ac:spMk id="31" creationId="{A4DC68F0-3ED8-4827-8D68-33368876088F}"/>
          </ac:spMkLst>
        </pc:spChg>
        <pc:spChg chg="add mod">
          <ac:chgData name="#SOO XIN YANG#" userId="ea4784ed-3eb3-4d08-8dbb-667f92c2da0f" providerId="ADAL" clId="{0528333C-8D47-4FA5-AE71-4D47ADD0A9C9}" dt="2020-11-12T09:44:03.787" v="982" actId="1037"/>
          <ac:spMkLst>
            <pc:docMk/>
            <pc:sldMk cId="1766901393" sldId="312"/>
            <ac:spMk id="32" creationId="{4783DA6D-0CF8-4AF7-84C2-5BB2F848A0D0}"/>
          </ac:spMkLst>
        </pc:spChg>
        <pc:spChg chg="add del mod">
          <ac:chgData name="#SOO XIN YANG#" userId="ea4784ed-3eb3-4d08-8dbb-667f92c2da0f" providerId="ADAL" clId="{0528333C-8D47-4FA5-AE71-4D47ADD0A9C9}" dt="2020-11-12T09:28:08.342" v="714" actId="21"/>
          <ac:spMkLst>
            <pc:docMk/>
            <pc:sldMk cId="1766901393" sldId="312"/>
            <ac:spMk id="33" creationId="{800B45A3-E194-45E8-A8FB-A2742EA135D5}"/>
          </ac:spMkLst>
        </pc:spChg>
        <pc:spChg chg="add del mod">
          <ac:chgData name="#SOO XIN YANG#" userId="ea4784ed-3eb3-4d08-8dbb-667f92c2da0f" providerId="ADAL" clId="{0528333C-8D47-4FA5-AE71-4D47ADD0A9C9}" dt="2020-11-12T09:29:21.537" v="769" actId="478"/>
          <ac:spMkLst>
            <pc:docMk/>
            <pc:sldMk cId="1766901393" sldId="312"/>
            <ac:spMk id="34" creationId="{A501ABFB-874A-4210-B0EB-AE5E4DA52752}"/>
          </ac:spMkLst>
        </pc:spChg>
        <pc:spChg chg="add mod">
          <ac:chgData name="#SOO XIN YANG#" userId="ea4784ed-3eb3-4d08-8dbb-667f92c2da0f" providerId="ADAL" clId="{0528333C-8D47-4FA5-AE71-4D47ADD0A9C9}" dt="2020-11-12T09:38:00.376" v="906" actId="1037"/>
          <ac:spMkLst>
            <pc:docMk/>
            <pc:sldMk cId="1766901393" sldId="312"/>
            <ac:spMk id="35" creationId="{E2D630BC-E0F4-4714-8E30-10CC8D2B34DC}"/>
          </ac:spMkLst>
        </pc:spChg>
        <pc:spChg chg="add del mod">
          <ac:chgData name="#SOO XIN YANG#" userId="ea4784ed-3eb3-4d08-8dbb-667f92c2da0f" providerId="ADAL" clId="{0528333C-8D47-4FA5-AE71-4D47ADD0A9C9}" dt="2020-11-12T09:30:44.086" v="833" actId="478"/>
          <ac:spMkLst>
            <pc:docMk/>
            <pc:sldMk cId="1766901393" sldId="312"/>
            <ac:spMk id="36" creationId="{5240EF6D-FE99-438E-B7A7-FE148F318F73}"/>
          </ac:spMkLst>
        </pc:spChg>
        <pc:spChg chg="add del mod">
          <ac:chgData name="#SOO XIN YANG#" userId="ea4784ed-3eb3-4d08-8dbb-667f92c2da0f" providerId="ADAL" clId="{0528333C-8D47-4FA5-AE71-4D47ADD0A9C9}" dt="2020-11-12T09:30:51.174" v="836" actId="478"/>
          <ac:spMkLst>
            <pc:docMk/>
            <pc:sldMk cId="1766901393" sldId="312"/>
            <ac:spMk id="37" creationId="{9A6C2820-9E6C-4FAE-9311-100060378E7D}"/>
          </ac:spMkLst>
        </pc:spChg>
        <pc:spChg chg="add del mod">
          <ac:chgData name="#SOO XIN YANG#" userId="ea4784ed-3eb3-4d08-8dbb-667f92c2da0f" providerId="ADAL" clId="{0528333C-8D47-4FA5-AE71-4D47ADD0A9C9}" dt="2020-11-12T09:30:47.507" v="834" actId="478"/>
          <ac:spMkLst>
            <pc:docMk/>
            <pc:sldMk cId="1766901393" sldId="312"/>
            <ac:spMk id="38" creationId="{EFA650E3-42AF-4CA7-ACF7-CABBF551CAAE}"/>
          </ac:spMkLst>
        </pc:spChg>
        <pc:spChg chg="add del mod">
          <ac:chgData name="#SOO XIN YANG#" userId="ea4784ed-3eb3-4d08-8dbb-667f92c2da0f" providerId="ADAL" clId="{0528333C-8D47-4FA5-AE71-4D47ADD0A9C9}" dt="2020-11-12T09:30:37.416" v="831"/>
          <ac:spMkLst>
            <pc:docMk/>
            <pc:sldMk cId="1766901393" sldId="312"/>
            <ac:spMk id="39" creationId="{42F2C9C1-4D2E-4FA3-884C-DAA3C7AAB493}"/>
          </ac:spMkLst>
        </pc:spChg>
        <pc:spChg chg="add del mod">
          <ac:chgData name="#SOO XIN YANG#" userId="ea4784ed-3eb3-4d08-8dbb-667f92c2da0f" providerId="ADAL" clId="{0528333C-8D47-4FA5-AE71-4D47ADD0A9C9}" dt="2020-11-12T09:30:37.416" v="831"/>
          <ac:spMkLst>
            <pc:docMk/>
            <pc:sldMk cId="1766901393" sldId="312"/>
            <ac:spMk id="40" creationId="{548F0CC6-0CF1-49D8-B0FD-129D8EFCC1A5}"/>
          </ac:spMkLst>
        </pc:spChg>
        <pc:spChg chg="add del mod">
          <ac:chgData name="#SOO XIN YANG#" userId="ea4784ed-3eb3-4d08-8dbb-667f92c2da0f" providerId="ADAL" clId="{0528333C-8D47-4FA5-AE71-4D47ADD0A9C9}" dt="2020-11-12T09:30:37.416" v="831"/>
          <ac:spMkLst>
            <pc:docMk/>
            <pc:sldMk cId="1766901393" sldId="312"/>
            <ac:spMk id="41" creationId="{7CAFBC56-44F8-4B65-A6BD-1F25B6E1CF6A}"/>
          </ac:spMkLst>
        </pc:spChg>
        <pc:spChg chg="add del mod">
          <ac:chgData name="#SOO XIN YANG#" userId="ea4784ed-3eb3-4d08-8dbb-667f92c2da0f" providerId="ADAL" clId="{0528333C-8D47-4FA5-AE71-4D47ADD0A9C9}" dt="2020-11-12T09:30:36.476" v="829"/>
          <ac:spMkLst>
            <pc:docMk/>
            <pc:sldMk cId="1766901393" sldId="312"/>
            <ac:spMk id="42" creationId="{05848D7F-3E36-4897-9DC1-5CE6877ECA7D}"/>
          </ac:spMkLst>
        </pc:spChg>
        <pc:spChg chg="add del mod">
          <ac:chgData name="#SOO XIN YANG#" userId="ea4784ed-3eb3-4d08-8dbb-667f92c2da0f" providerId="ADAL" clId="{0528333C-8D47-4FA5-AE71-4D47ADD0A9C9}" dt="2020-11-12T09:30:36.476" v="829"/>
          <ac:spMkLst>
            <pc:docMk/>
            <pc:sldMk cId="1766901393" sldId="312"/>
            <ac:spMk id="43" creationId="{172A182F-E746-4687-9A67-31E8D32A65EF}"/>
          </ac:spMkLst>
        </pc:spChg>
        <pc:spChg chg="add del mod">
          <ac:chgData name="#SOO XIN YANG#" userId="ea4784ed-3eb3-4d08-8dbb-667f92c2da0f" providerId="ADAL" clId="{0528333C-8D47-4FA5-AE71-4D47ADD0A9C9}" dt="2020-11-12T09:30:36.476" v="829"/>
          <ac:spMkLst>
            <pc:docMk/>
            <pc:sldMk cId="1766901393" sldId="312"/>
            <ac:spMk id="44" creationId="{639924CC-029C-4953-8343-E1350EC29EFA}"/>
          </ac:spMkLst>
        </pc:spChg>
        <pc:spChg chg="add mod ord">
          <ac:chgData name="#SOO XIN YANG#" userId="ea4784ed-3eb3-4d08-8dbb-667f92c2da0f" providerId="ADAL" clId="{0528333C-8D47-4FA5-AE71-4D47ADD0A9C9}" dt="2020-11-12T09:57:54.094" v="1265" actId="1035"/>
          <ac:spMkLst>
            <pc:docMk/>
            <pc:sldMk cId="1766901393" sldId="312"/>
            <ac:spMk id="46" creationId="{9B43D986-3BB2-4B12-BC22-C24C759A7E62}"/>
          </ac:spMkLst>
        </pc:spChg>
        <pc:spChg chg="add mod ord">
          <ac:chgData name="#SOO XIN YANG#" userId="ea4784ed-3eb3-4d08-8dbb-667f92c2da0f" providerId="ADAL" clId="{0528333C-8D47-4FA5-AE71-4D47ADD0A9C9}" dt="2020-11-12T09:42:49.718" v="977" actId="1076"/>
          <ac:spMkLst>
            <pc:docMk/>
            <pc:sldMk cId="1766901393" sldId="312"/>
            <ac:spMk id="47" creationId="{71CDCF05-BC03-4923-B780-7E45714E90AD}"/>
          </ac:spMkLst>
        </pc:spChg>
        <pc:spChg chg="add mod ord">
          <ac:chgData name="#SOO XIN YANG#" userId="ea4784ed-3eb3-4d08-8dbb-667f92c2da0f" providerId="ADAL" clId="{0528333C-8D47-4FA5-AE71-4D47ADD0A9C9}" dt="2020-11-12T09:42:49.718" v="977" actId="1076"/>
          <ac:spMkLst>
            <pc:docMk/>
            <pc:sldMk cId="1766901393" sldId="312"/>
            <ac:spMk id="48" creationId="{C38B7013-44AE-4EA0-9EBD-06BD8B23EE73}"/>
          </ac:spMkLst>
        </pc:spChg>
        <pc:spChg chg="add del mod ord">
          <ac:chgData name="#SOO XIN YANG#" userId="ea4784ed-3eb3-4d08-8dbb-667f92c2da0f" providerId="ADAL" clId="{0528333C-8D47-4FA5-AE71-4D47ADD0A9C9}" dt="2020-11-12T09:33:12.009" v="866" actId="478"/>
          <ac:spMkLst>
            <pc:docMk/>
            <pc:sldMk cId="1766901393" sldId="312"/>
            <ac:spMk id="49" creationId="{BAF920E4-683F-47D6-BC2D-38423BC1BAC2}"/>
          </ac:spMkLst>
        </pc:spChg>
        <pc:spChg chg="add del mod ord">
          <ac:chgData name="#SOO XIN YANG#" userId="ea4784ed-3eb3-4d08-8dbb-667f92c2da0f" providerId="ADAL" clId="{0528333C-8D47-4FA5-AE71-4D47ADD0A9C9}" dt="2020-11-12T09:33:12.009" v="866" actId="478"/>
          <ac:spMkLst>
            <pc:docMk/>
            <pc:sldMk cId="1766901393" sldId="312"/>
            <ac:spMk id="50" creationId="{790682ED-3AA8-4DEF-86B5-479EF8A849D4}"/>
          </ac:spMkLst>
        </pc:spChg>
        <pc:spChg chg="add del mod ord">
          <ac:chgData name="#SOO XIN YANG#" userId="ea4784ed-3eb3-4d08-8dbb-667f92c2da0f" providerId="ADAL" clId="{0528333C-8D47-4FA5-AE71-4D47ADD0A9C9}" dt="2020-11-12T09:33:12.009" v="866" actId="478"/>
          <ac:spMkLst>
            <pc:docMk/>
            <pc:sldMk cId="1766901393" sldId="312"/>
            <ac:spMk id="51" creationId="{1557D188-0160-416B-B5FC-086EABA7C24B}"/>
          </ac:spMkLst>
        </pc:spChg>
        <pc:spChg chg="add del mod">
          <ac:chgData name="#SOO XIN YANG#" userId="ea4784ed-3eb3-4d08-8dbb-667f92c2da0f" providerId="ADAL" clId="{0528333C-8D47-4FA5-AE71-4D47ADD0A9C9}" dt="2020-11-12T09:34:27.791" v="877"/>
          <ac:spMkLst>
            <pc:docMk/>
            <pc:sldMk cId="1766901393" sldId="312"/>
            <ac:spMk id="52" creationId="{6B4CAB63-4557-40DC-A601-971C5233F899}"/>
          </ac:spMkLst>
        </pc:spChg>
        <pc:spChg chg="add del mod">
          <ac:chgData name="#SOO XIN YANG#" userId="ea4784ed-3eb3-4d08-8dbb-667f92c2da0f" providerId="ADAL" clId="{0528333C-8D47-4FA5-AE71-4D47ADD0A9C9}" dt="2020-11-12T09:34:27.791" v="877"/>
          <ac:spMkLst>
            <pc:docMk/>
            <pc:sldMk cId="1766901393" sldId="312"/>
            <ac:spMk id="53" creationId="{27628C8D-1555-42F7-AB6F-1403919571CD}"/>
          </ac:spMkLst>
        </pc:spChg>
        <pc:spChg chg="add del mod">
          <ac:chgData name="#SOO XIN YANG#" userId="ea4784ed-3eb3-4d08-8dbb-667f92c2da0f" providerId="ADAL" clId="{0528333C-8D47-4FA5-AE71-4D47ADD0A9C9}" dt="2020-11-12T09:34:27.791" v="877"/>
          <ac:spMkLst>
            <pc:docMk/>
            <pc:sldMk cId="1766901393" sldId="312"/>
            <ac:spMk id="54" creationId="{12EB40A7-69B5-4556-BDDD-27873F57CC18}"/>
          </ac:spMkLst>
        </pc:spChg>
        <pc:spChg chg="add mod ord">
          <ac:chgData name="#SOO XIN YANG#" userId="ea4784ed-3eb3-4d08-8dbb-667f92c2da0f" providerId="ADAL" clId="{0528333C-8D47-4FA5-AE71-4D47ADD0A9C9}" dt="2020-11-12T09:56:17.595" v="1256" actId="14100"/>
          <ac:spMkLst>
            <pc:docMk/>
            <pc:sldMk cId="1766901393" sldId="312"/>
            <ac:spMk id="55" creationId="{DCA32841-8580-4141-A052-20F48C1B4770}"/>
          </ac:spMkLst>
        </pc:spChg>
        <pc:spChg chg="add mod ord">
          <ac:chgData name="#SOO XIN YANG#" userId="ea4784ed-3eb3-4d08-8dbb-667f92c2da0f" providerId="ADAL" clId="{0528333C-8D47-4FA5-AE71-4D47ADD0A9C9}" dt="2020-11-12T09:56:26.954" v="1257" actId="1037"/>
          <ac:spMkLst>
            <pc:docMk/>
            <pc:sldMk cId="1766901393" sldId="312"/>
            <ac:spMk id="56" creationId="{B5FE444F-4C5A-4207-8650-63D81E173613}"/>
          </ac:spMkLst>
        </pc:spChg>
        <pc:spChg chg="add mod ord">
          <ac:chgData name="#SOO XIN YANG#" userId="ea4784ed-3eb3-4d08-8dbb-667f92c2da0f" providerId="ADAL" clId="{0528333C-8D47-4FA5-AE71-4D47ADD0A9C9}" dt="2020-11-12T09:43:11.085" v="978" actId="1076"/>
          <ac:spMkLst>
            <pc:docMk/>
            <pc:sldMk cId="1766901393" sldId="312"/>
            <ac:spMk id="57" creationId="{952D6AB1-7E12-4EB1-A012-71C74FA937C1}"/>
          </ac:spMkLst>
        </pc:spChg>
        <pc:spChg chg="add mod ord">
          <ac:chgData name="#SOO XIN YANG#" userId="ea4784ed-3eb3-4d08-8dbb-667f92c2da0f" providerId="ADAL" clId="{0528333C-8D47-4FA5-AE71-4D47ADD0A9C9}" dt="2020-11-12T09:56:49.064" v="1263" actId="1036"/>
          <ac:spMkLst>
            <pc:docMk/>
            <pc:sldMk cId="1766901393" sldId="312"/>
            <ac:spMk id="58" creationId="{9DE74F38-D476-4472-A073-47DEE804E069}"/>
          </ac:spMkLst>
        </pc:spChg>
        <pc:spChg chg="add mod ord">
          <ac:chgData name="#SOO XIN YANG#" userId="ea4784ed-3eb3-4d08-8dbb-667f92c2da0f" providerId="ADAL" clId="{0528333C-8D47-4FA5-AE71-4D47ADD0A9C9}" dt="2020-11-12T09:43:47.234" v="981" actId="1076"/>
          <ac:spMkLst>
            <pc:docMk/>
            <pc:sldMk cId="1766901393" sldId="312"/>
            <ac:spMk id="59" creationId="{04962BC2-94EC-4E8A-88EF-5AB7061C4814}"/>
          </ac:spMkLst>
        </pc:spChg>
        <pc:spChg chg="add mod ord">
          <ac:chgData name="#SOO XIN YANG#" userId="ea4784ed-3eb3-4d08-8dbb-667f92c2da0f" providerId="ADAL" clId="{0528333C-8D47-4FA5-AE71-4D47ADD0A9C9}" dt="2020-11-12T09:43:47.234" v="981" actId="1076"/>
          <ac:spMkLst>
            <pc:docMk/>
            <pc:sldMk cId="1766901393" sldId="312"/>
            <ac:spMk id="60" creationId="{6C210FBF-F2E7-4FA4-B22C-5E92B7973193}"/>
          </ac:spMkLst>
        </pc:spChg>
        <pc:spChg chg="add mod ord">
          <ac:chgData name="#SOO XIN YANG#" userId="ea4784ed-3eb3-4d08-8dbb-667f92c2da0f" providerId="ADAL" clId="{0528333C-8D47-4FA5-AE71-4D47ADD0A9C9}" dt="2020-11-16T12:15:25.994" v="4228" actId="1076"/>
          <ac:spMkLst>
            <pc:docMk/>
            <pc:sldMk cId="1766901393" sldId="312"/>
            <ac:spMk id="61" creationId="{73C9E273-1675-446C-8531-1AB4EC9B04BF}"/>
          </ac:spMkLst>
        </pc:spChg>
        <pc:grpChg chg="add mod">
          <ac:chgData name="#SOO XIN YANG#" userId="ea4784ed-3eb3-4d08-8dbb-667f92c2da0f" providerId="ADAL" clId="{0528333C-8D47-4FA5-AE71-4D47ADD0A9C9}" dt="2020-11-12T09:31:39.242" v="844" actId="164"/>
          <ac:grpSpMkLst>
            <pc:docMk/>
            <pc:sldMk cId="1766901393" sldId="312"/>
            <ac:grpSpMk id="45" creationId="{28DD891D-FA95-4EE3-94F4-3E8AAD3D5170}"/>
          </ac:grpSpMkLst>
        </pc:grpChg>
      </pc:sldChg>
      <pc:sldChg chg="addSp delSp new del mod">
        <pc:chgData name="#SOO XIN YANG#" userId="ea4784ed-3eb3-4d08-8dbb-667f92c2da0f" providerId="ADAL" clId="{0528333C-8D47-4FA5-AE71-4D47ADD0A9C9}" dt="2020-11-12T09:12:38.072" v="325" actId="680"/>
        <pc:sldMkLst>
          <pc:docMk/>
          <pc:sldMk cId="2434424219" sldId="312"/>
        </pc:sldMkLst>
        <pc:spChg chg="add del">
          <ac:chgData name="#SOO XIN YANG#" userId="ea4784ed-3eb3-4d08-8dbb-667f92c2da0f" providerId="ADAL" clId="{0528333C-8D47-4FA5-AE71-4D47ADD0A9C9}" dt="2020-11-12T09:12:37.350" v="323" actId="478"/>
          <ac:spMkLst>
            <pc:docMk/>
            <pc:sldMk cId="2434424219" sldId="312"/>
            <ac:spMk id="2" creationId="{EC3292AC-0D37-4453-B84B-1534B3479789}"/>
          </ac:spMkLst>
        </pc:spChg>
        <pc:spChg chg="add del">
          <ac:chgData name="#SOO XIN YANG#" userId="ea4784ed-3eb3-4d08-8dbb-667f92c2da0f" providerId="ADAL" clId="{0528333C-8D47-4FA5-AE71-4D47ADD0A9C9}" dt="2020-11-12T09:12:37.712" v="324" actId="478"/>
          <ac:spMkLst>
            <pc:docMk/>
            <pc:sldMk cId="2434424219" sldId="312"/>
            <ac:spMk id="3" creationId="{E661508D-9191-459B-A583-9377C4AC9504}"/>
          </ac:spMkLst>
        </pc:spChg>
        <pc:spChg chg="add del">
          <ac:chgData name="#SOO XIN YANG#" userId="ea4784ed-3eb3-4d08-8dbb-667f92c2da0f" providerId="ADAL" clId="{0528333C-8D47-4FA5-AE71-4D47ADD0A9C9}" dt="2020-11-12T09:12:36.773" v="322" actId="478"/>
          <ac:spMkLst>
            <pc:docMk/>
            <pc:sldMk cId="2434424219" sldId="312"/>
            <ac:spMk id="4" creationId="{B2DEB80D-F79C-49F5-8682-720D2D0C8484}"/>
          </ac:spMkLst>
        </pc:spChg>
      </pc:sldChg>
      <pc:sldChg chg="modNotesTx">
        <pc:chgData name="#SOO XIN YANG#" userId="ea4784ed-3eb3-4d08-8dbb-667f92c2da0f" providerId="ADAL" clId="{0528333C-8D47-4FA5-AE71-4D47ADD0A9C9}" dt="2020-11-18T10:03:57.670" v="6529" actId="20577"/>
        <pc:sldMkLst>
          <pc:docMk/>
          <pc:sldMk cId="1599836005" sldId="314"/>
        </pc:sldMkLst>
      </pc:sldChg>
      <pc:sldChg chg="addSp delSp modSp new mod modNotesTx">
        <pc:chgData name="#SOO XIN YANG#" userId="ea4784ed-3eb3-4d08-8dbb-667f92c2da0f" providerId="ADAL" clId="{0528333C-8D47-4FA5-AE71-4D47ADD0A9C9}" dt="2020-11-18T12:05:41.485" v="6672" actId="20577"/>
        <pc:sldMkLst>
          <pc:docMk/>
          <pc:sldMk cId="1641409411" sldId="315"/>
        </pc:sldMkLst>
        <pc:spChg chg="del mod">
          <ac:chgData name="#SOO XIN YANG#" userId="ea4784ed-3eb3-4d08-8dbb-667f92c2da0f" providerId="ADAL" clId="{0528333C-8D47-4FA5-AE71-4D47ADD0A9C9}" dt="2020-11-12T09:44:34.910" v="1033" actId="478"/>
          <ac:spMkLst>
            <pc:docMk/>
            <pc:sldMk cId="1641409411" sldId="315"/>
            <ac:spMk id="3" creationId="{5EEEC820-DBD0-49B7-AF84-527C5A6E2BEB}"/>
          </ac:spMkLst>
        </pc:spChg>
        <pc:spChg chg="del">
          <ac:chgData name="#SOO XIN YANG#" userId="ea4784ed-3eb3-4d08-8dbb-667f92c2da0f" providerId="ADAL" clId="{0528333C-8D47-4FA5-AE71-4D47ADD0A9C9}" dt="2020-11-12T09:44:13.249" v="984" actId="478"/>
          <ac:spMkLst>
            <pc:docMk/>
            <pc:sldMk cId="1641409411" sldId="315"/>
            <ac:spMk id="4" creationId="{9B8E0743-316E-44A8-8F0A-FD201832B320}"/>
          </ac:spMkLst>
        </pc:spChg>
        <pc:spChg chg="add mod">
          <ac:chgData name="#SOO XIN YANG#" userId="ea4784ed-3eb3-4d08-8dbb-667f92c2da0f" providerId="ADAL" clId="{0528333C-8D47-4FA5-AE71-4D47ADD0A9C9}" dt="2020-11-12T09:44:42.987" v="1043" actId="20577"/>
          <ac:spMkLst>
            <pc:docMk/>
            <pc:sldMk cId="1641409411" sldId="315"/>
            <ac:spMk id="5" creationId="{20332086-7179-4B01-BB6F-5BEB5EC6021A}"/>
          </ac:spMkLst>
        </pc:spChg>
        <pc:spChg chg="add del mod">
          <ac:chgData name="#SOO XIN YANG#" userId="ea4784ed-3eb3-4d08-8dbb-667f92c2da0f" providerId="ADAL" clId="{0528333C-8D47-4FA5-AE71-4D47ADD0A9C9}" dt="2020-11-12T09:48:56.358" v="1109" actId="478"/>
          <ac:spMkLst>
            <pc:docMk/>
            <pc:sldMk cId="1641409411" sldId="315"/>
            <ac:spMk id="6" creationId="{06AE8F36-3415-43C4-A2FF-36765C35CCF7}"/>
          </ac:spMkLst>
        </pc:spChg>
        <pc:spChg chg="add del mod">
          <ac:chgData name="#SOO XIN YANG#" userId="ea4784ed-3eb3-4d08-8dbb-667f92c2da0f" providerId="ADAL" clId="{0528333C-8D47-4FA5-AE71-4D47ADD0A9C9}" dt="2020-11-12T09:47:41.119" v="1081" actId="478"/>
          <ac:spMkLst>
            <pc:docMk/>
            <pc:sldMk cId="1641409411" sldId="315"/>
            <ac:spMk id="8" creationId="{081C6E05-8A81-4F45-BB08-52AB561056B7}"/>
          </ac:spMkLst>
        </pc:spChg>
        <pc:spChg chg="del mod">
          <ac:chgData name="#SOO XIN YANG#" userId="ea4784ed-3eb3-4d08-8dbb-667f92c2da0f" providerId="ADAL" clId="{0528333C-8D47-4FA5-AE71-4D47ADD0A9C9}" dt="2020-11-12T09:47:42.578" v="1082" actId="478"/>
          <ac:spMkLst>
            <pc:docMk/>
            <pc:sldMk cId="1641409411" sldId="315"/>
            <ac:spMk id="10" creationId="{56ABB9C9-7FA8-467C-B5C8-61B80A5FA60D}"/>
          </ac:spMkLst>
        </pc:spChg>
        <pc:spChg chg="add del mod">
          <ac:chgData name="#SOO XIN YANG#" userId="ea4784ed-3eb3-4d08-8dbb-667f92c2da0f" providerId="ADAL" clId="{0528333C-8D47-4FA5-AE71-4D47ADD0A9C9}" dt="2020-11-12T09:48:55.532" v="1108" actId="478"/>
          <ac:spMkLst>
            <pc:docMk/>
            <pc:sldMk cId="1641409411" sldId="315"/>
            <ac:spMk id="12" creationId="{1D004612-6D8F-4ECA-85B5-84FE7CE159C8}"/>
          </ac:spMkLst>
        </pc:spChg>
        <pc:spChg chg="add mod">
          <ac:chgData name="#SOO XIN YANG#" userId="ea4784ed-3eb3-4d08-8dbb-667f92c2da0f" providerId="ADAL" clId="{0528333C-8D47-4FA5-AE71-4D47ADD0A9C9}" dt="2020-11-12T09:48:19.890" v="1104" actId="1076"/>
          <ac:spMkLst>
            <pc:docMk/>
            <pc:sldMk cId="1641409411" sldId="315"/>
            <ac:spMk id="14" creationId="{7065F069-F2ED-491F-AF0E-7E7993E19190}"/>
          </ac:spMkLst>
        </pc:spChg>
        <pc:graphicFrameChg chg="add mod modGraphic">
          <ac:chgData name="#SOO XIN YANG#" userId="ea4784ed-3eb3-4d08-8dbb-667f92c2da0f" providerId="ADAL" clId="{0528333C-8D47-4FA5-AE71-4D47ADD0A9C9}" dt="2020-11-12T09:54:31.648" v="1254" actId="1076"/>
          <ac:graphicFrameMkLst>
            <pc:docMk/>
            <pc:sldMk cId="1641409411" sldId="315"/>
            <ac:graphicFrameMk id="15" creationId="{D5BABB8B-08A6-4CE0-A56C-8D74392A16E2}"/>
          </ac:graphicFrameMkLst>
        </pc:graphicFrameChg>
      </pc:sldChg>
      <pc:sldMasterChg chg="addSldLayout delSldLayout">
        <pc:chgData name="#SOO XIN YANG#" userId="ea4784ed-3eb3-4d08-8dbb-667f92c2da0f" providerId="ADAL" clId="{0528333C-8D47-4FA5-AE71-4D47ADD0A9C9}" dt="2020-11-12T09:12:38.371" v="326" actId="47"/>
        <pc:sldMasterMkLst>
          <pc:docMk/>
          <pc:sldMasterMk cId="0" sldId="2147483688"/>
        </pc:sldMasterMkLst>
        <pc:sldLayoutChg chg="add del">
          <pc:chgData name="#SOO XIN YANG#" userId="ea4784ed-3eb3-4d08-8dbb-667f92c2da0f" providerId="ADAL" clId="{0528333C-8D47-4FA5-AE71-4D47ADD0A9C9}" dt="2020-11-12T09:12:38.371" v="326" actId="47"/>
          <pc:sldLayoutMkLst>
            <pc:docMk/>
            <pc:sldMasterMk cId="0" sldId="2147483688"/>
            <pc:sldLayoutMk cId="0" sldId="2147483668"/>
          </pc:sldLayoutMkLst>
        </pc:sldLayoutChg>
      </pc:sldMasterChg>
    </pc:docChg>
  </pc:docChgLst>
  <pc:docChgLst>
    <pc:chgData name="#YU YING CHENG#" userId="df67533e-c12a-41d7-9360-91662028cde5" providerId="ADAL" clId="{928F24AF-89FF-48CC-BBB9-B82EF1AF711F}"/>
    <pc:docChg chg="undo custSel delSld modSld">
      <pc:chgData name="#YU YING CHENG#" userId="df67533e-c12a-41d7-9360-91662028cde5" providerId="ADAL" clId="{928F24AF-89FF-48CC-BBB9-B82EF1AF711F}" dt="2020-11-12T09:59:24.705" v="341" actId="729"/>
      <pc:docMkLst>
        <pc:docMk/>
      </pc:docMkLst>
      <pc:sldChg chg="modSp mod">
        <pc:chgData name="#YU YING CHENG#" userId="df67533e-c12a-41d7-9360-91662028cde5" providerId="ADAL" clId="{928F24AF-89FF-48CC-BBB9-B82EF1AF711F}" dt="2020-11-12T09:41:17.462" v="53" actId="207"/>
        <pc:sldMkLst>
          <pc:docMk/>
          <pc:sldMk cId="0" sldId="258"/>
        </pc:sldMkLst>
        <pc:spChg chg="mod">
          <ac:chgData name="#YU YING CHENG#" userId="df67533e-c12a-41d7-9360-91662028cde5" providerId="ADAL" clId="{928F24AF-89FF-48CC-BBB9-B82EF1AF711F}" dt="2020-11-12T09:41:17.462" v="53" actId="207"/>
          <ac:spMkLst>
            <pc:docMk/>
            <pc:sldMk cId="0" sldId="258"/>
            <ac:spMk id="8" creationId="{939BB241-D52A-4B6D-B2F9-219B6969FAAF}"/>
          </ac:spMkLst>
        </pc:spChg>
      </pc:sldChg>
      <pc:sldChg chg="del">
        <pc:chgData name="#YU YING CHENG#" userId="df67533e-c12a-41d7-9360-91662028cde5" providerId="ADAL" clId="{928F24AF-89FF-48CC-BBB9-B82EF1AF711F}" dt="2020-11-12T09:40:55.604" v="52" actId="47"/>
        <pc:sldMkLst>
          <pc:docMk/>
          <pc:sldMk cId="0" sldId="263"/>
        </pc:sldMkLst>
      </pc:sldChg>
      <pc:sldChg chg="addSp delSp modSp mod modClrScheme chgLayout">
        <pc:chgData name="#YU YING CHENG#" userId="df67533e-c12a-41d7-9360-91662028cde5" providerId="ADAL" clId="{928F24AF-89FF-48CC-BBB9-B82EF1AF711F}" dt="2020-11-12T09:46:05.923" v="132" actId="1076"/>
        <pc:sldMkLst>
          <pc:docMk/>
          <pc:sldMk cId="2149251492" sldId="313"/>
        </pc:sldMkLst>
        <pc:spChg chg="del mod ord">
          <ac:chgData name="#YU YING CHENG#" userId="df67533e-c12a-41d7-9360-91662028cde5" providerId="ADAL" clId="{928F24AF-89FF-48CC-BBB9-B82EF1AF711F}" dt="2020-11-12T09:42:56.632" v="54" actId="700"/>
          <ac:spMkLst>
            <pc:docMk/>
            <pc:sldMk cId="2149251492" sldId="313"/>
            <ac:spMk id="2" creationId="{A5E425D7-4F4D-4D54-BF2B-81E15EECD31E}"/>
          </ac:spMkLst>
        </pc:spChg>
        <pc:spChg chg="add mod ord">
          <ac:chgData name="#YU YING CHENG#" userId="df67533e-c12a-41d7-9360-91662028cde5" providerId="ADAL" clId="{928F24AF-89FF-48CC-BBB9-B82EF1AF711F}" dt="2020-11-12T09:45:12.284" v="82" actId="1076"/>
          <ac:spMkLst>
            <pc:docMk/>
            <pc:sldMk cId="2149251492" sldId="313"/>
            <ac:spMk id="3" creationId="{30519FE6-2C65-46B3-9AC0-D6995ADF402E}"/>
          </ac:spMkLst>
        </pc:spChg>
        <pc:spChg chg="add del">
          <ac:chgData name="#YU YING CHENG#" userId="df67533e-c12a-41d7-9360-91662028cde5" providerId="ADAL" clId="{928F24AF-89FF-48CC-BBB9-B82EF1AF711F}" dt="2020-11-12T09:43:25.986" v="56"/>
          <ac:spMkLst>
            <pc:docMk/>
            <pc:sldMk cId="2149251492" sldId="313"/>
            <ac:spMk id="4" creationId="{FC1AB5D6-BB06-4D9B-B220-1240D0E408B0}"/>
          </ac:spMkLst>
        </pc:spChg>
        <pc:spChg chg="add mod">
          <ac:chgData name="#YU YING CHENG#" userId="df67533e-c12a-41d7-9360-91662028cde5" providerId="ADAL" clId="{928F24AF-89FF-48CC-BBB9-B82EF1AF711F}" dt="2020-11-12T09:46:05.923" v="132" actId="1076"/>
          <ac:spMkLst>
            <pc:docMk/>
            <pc:sldMk cId="2149251492" sldId="313"/>
            <ac:spMk id="7" creationId="{1853CBC1-3A4B-4D55-899B-4617E7F5EEF1}"/>
          </ac:spMkLst>
        </pc:spChg>
        <pc:picChg chg="add mod">
          <ac:chgData name="#YU YING CHENG#" userId="df67533e-c12a-41d7-9360-91662028cde5" providerId="ADAL" clId="{928F24AF-89FF-48CC-BBB9-B82EF1AF711F}" dt="2020-11-12T09:44:30.863" v="80" actId="1076"/>
          <ac:picMkLst>
            <pc:docMk/>
            <pc:sldMk cId="2149251492" sldId="313"/>
            <ac:picMk id="6" creationId="{D099ED3A-5DBD-4FEC-8222-227297E059AA}"/>
          </ac:picMkLst>
        </pc:picChg>
      </pc:sldChg>
      <pc:sldChg chg="delSp modSp mod">
        <pc:chgData name="#YU YING CHENG#" userId="df67533e-c12a-41d7-9360-91662028cde5" providerId="ADAL" clId="{928F24AF-89FF-48CC-BBB9-B82EF1AF711F}" dt="2020-11-12T09:34:58.285" v="51" actId="403"/>
        <pc:sldMkLst>
          <pc:docMk/>
          <pc:sldMk cId="1599836005" sldId="314"/>
        </pc:sldMkLst>
        <pc:spChg chg="mod">
          <ac:chgData name="#YU YING CHENG#" userId="df67533e-c12a-41d7-9360-91662028cde5" providerId="ADAL" clId="{928F24AF-89FF-48CC-BBB9-B82EF1AF711F}" dt="2020-11-12T09:34:58.285" v="51" actId="403"/>
          <ac:spMkLst>
            <pc:docMk/>
            <pc:sldMk cId="1599836005" sldId="314"/>
            <ac:spMk id="2" creationId="{B89E179C-0C75-4DAA-B7E7-2877976056B7}"/>
          </ac:spMkLst>
        </pc:spChg>
        <pc:spChg chg="del">
          <ac:chgData name="#YU YING CHENG#" userId="df67533e-c12a-41d7-9360-91662028cde5" providerId="ADAL" clId="{928F24AF-89FF-48CC-BBB9-B82EF1AF711F}" dt="2020-11-12T09:34:28.703" v="47" actId="478"/>
          <ac:spMkLst>
            <pc:docMk/>
            <pc:sldMk cId="1599836005" sldId="314"/>
            <ac:spMk id="3" creationId="{59449832-965A-449F-A100-B659D6158C3F}"/>
          </ac:spMkLst>
        </pc:spChg>
        <pc:picChg chg="mod ord">
          <ac:chgData name="#YU YING CHENG#" userId="df67533e-c12a-41d7-9360-91662028cde5" providerId="ADAL" clId="{928F24AF-89FF-48CC-BBB9-B82EF1AF711F}" dt="2020-11-12T09:33:34.885" v="26" actId="167"/>
          <ac:picMkLst>
            <pc:docMk/>
            <pc:sldMk cId="1599836005" sldId="314"/>
            <ac:picMk id="4" creationId="{90BE153A-6508-4066-897E-4ABCB04D1FD8}"/>
          </ac:picMkLst>
        </pc:picChg>
      </pc:sldChg>
      <pc:sldChg chg="addSp delSp modSp mod modClrScheme modShow chgLayout">
        <pc:chgData name="#YU YING CHENG#" userId="df67533e-c12a-41d7-9360-91662028cde5" providerId="ADAL" clId="{928F24AF-89FF-48CC-BBB9-B82EF1AF711F}" dt="2020-11-12T09:59:24.705" v="341" actId="729"/>
        <pc:sldMkLst>
          <pc:docMk/>
          <pc:sldMk cId="2465175211" sldId="316"/>
        </pc:sldMkLst>
        <pc:spChg chg="del mod ord">
          <ac:chgData name="#YU YING CHENG#" userId="df67533e-c12a-41d7-9360-91662028cde5" providerId="ADAL" clId="{928F24AF-89FF-48CC-BBB9-B82EF1AF711F}" dt="2020-11-12T09:49:10.899" v="156" actId="700"/>
          <ac:spMkLst>
            <pc:docMk/>
            <pc:sldMk cId="2465175211" sldId="316"/>
            <ac:spMk id="2" creationId="{599A33D0-7206-B543-845F-C276E8E6A987}"/>
          </ac:spMkLst>
        </pc:spChg>
        <pc:spChg chg="mod ord">
          <ac:chgData name="#YU YING CHENG#" userId="df67533e-c12a-41d7-9360-91662028cde5" providerId="ADAL" clId="{928F24AF-89FF-48CC-BBB9-B82EF1AF711F}" dt="2020-11-12T09:49:10.899" v="156" actId="700"/>
          <ac:spMkLst>
            <pc:docMk/>
            <pc:sldMk cId="2465175211" sldId="316"/>
            <ac:spMk id="3" creationId="{055D6520-844B-CF49-807D-62CA293A225D}"/>
          </ac:spMkLst>
        </pc:spChg>
        <pc:spChg chg="add del mod ord">
          <ac:chgData name="#YU YING CHENG#" userId="df67533e-c12a-41d7-9360-91662028cde5" providerId="ADAL" clId="{928F24AF-89FF-48CC-BBB9-B82EF1AF711F}" dt="2020-11-12T09:50:23.682" v="180" actId="478"/>
          <ac:spMkLst>
            <pc:docMk/>
            <pc:sldMk cId="2465175211" sldId="316"/>
            <ac:spMk id="4" creationId="{8E25CC3B-9033-459E-AF8A-15803DED2BA7}"/>
          </ac:spMkLst>
        </pc:spChg>
        <pc:spChg chg="add mod ord">
          <ac:chgData name="#YU YING CHENG#" userId="df67533e-c12a-41d7-9360-91662028cde5" providerId="ADAL" clId="{928F24AF-89FF-48CC-BBB9-B82EF1AF711F}" dt="2020-11-12T09:49:10.899" v="156" actId="700"/>
          <ac:spMkLst>
            <pc:docMk/>
            <pc:sldMk cId="2465175211" sldId="316"/>
            <ac:spMk id="5" creationId="{AC5AF12A-ED9A-4B1E-850D-A72CE2145A45}"/>
          </ac:spMkLst>
        </pc:spChg>
        <pc:spChg chg="add del mod ord">
          <ac:chgData name="#YU YING CHENG#" userId="df67533e-c12a-41d7-9360-91662028cde5" providerId="ADAL" clId="{928F24AF-89FF-48CC-BBB9-B82EF1AF711F}" dt="2020-11-12T09:50:25.039" v="181" actId="478"/>
          <ac:spMkLst>
            <pc:docMk/>
            <pc:sldMk cId="2465175211" sldId="316"/>
            <ac:spMk id="6" creationId="{A5B309E3-FF52-4F36-A462-15F48348A5FA}"/>
          </ac:spMkLst>
        </pc:spChg>
        <pc:spChg chg="add mod ord">
          <ac:chgData name="#YU YING CHENG#" userId="df67533e-c12a-41d7-9360-91662028cde5" providerId="ADAL" clId="{928F24AF-89FF-48CC-BBB9-B82EF1AF711F}" dt="2020-11-12T09:49:10.899" v="156" actId="700"/>
          <ac:spMkLst>
            <pc:docMk/>
            <pc:sldMk cId="2465175211" sldId="316"/>
            <ac:spMk id="7" creationId="{258982A8-6944-4740-BD39-898592DAF91C}"/>
          </ac:spMkLst>
        </pc:spChg>
        <pc:spChg chg="add mod ord">
          <ac:chgData name="#YU YING CHENG#" userId="df67533e-c12a-41d7-9360-91662028cde5" providerId="ADAL" clId="{928F24AF-89FF-48CC-BBB9-B82EF1AF711F}" dt="2020-11-12T09:49:10.899" v="156" actId="700"/>
          <ac:spMkLst>
            <pc:docMk/>
            <pc:sldMk cId="2465175211" sldId="316"/>
            <ac:spMk id="8" creationId="{1154B995-10D2-45D9-80FA-2F1FE5AD5487}"/>
          </ac:spMkLst>
        </pc:spChg>
        <pc:spChg chg="add mod ord">
          <ac:chgData name="#YU YING CHENG#" userId="df67533e-c12a-41d7-9360-91662028cde5" providerId="ADAL" clId="{928F24AF-89FF-48CC-BBB9-B82EF1AF711F}" dt="2020-11-12T09:49:10.899" v="156" actId="700"/>
          <ac:spMkLst>
            <pc:docMk/>
            <pc:sldMk cId="2465175211" sldId="316"/>
            <ac:spMk id="9" creationId="{0C07C21F-486F-42FC-B4BF-6E5DCAD75105}"/>
          </ac:spMkLst>
        </pc:spChg>
        <pc:spChg chg="add del mod ord">
          <ac:chgData name="#YU YING CHENG#" userId="df67533e-c12a-41d7-9360-91662028cde5" providerId="ADAL" clId="{928F24AF-89FF-48CC-BBB9-B82EF1AF711F}" dt="2020-11-12T09:50:20.945" v="179" actId="478"/>
          <ac:spMkLst>
            <pc:docMk/>
            <pc:sldMk cId="2465175211" sldId="316"/>
            <ac:spMk id="10" creationId="{34476845-6059-400E-B0B7-D0F231A052DC}"/>
          </ac:spMkLst>
        </pc:spChg>
        <pc:spChg chg="add del mod ord">
          <ac:chgData name="#YU YING CHENG#" userId="df67533e-c12a-41d7-9360-91662028cde5" providerId="ADAL" clId="{928F24AF-89FF-48CC-BBB9-B82EF1AF711F}" dt="2020-11-12T09:51:13.244" v="259" actId="478"/>
          <ac:spMkLst>
            <pc:docMk/>
            <pc:sldMk cId="2465175211" sldId="316"/>
            <ac:spMk id="11" creationId="{3D73CFC7-D05C-43B7-8005-B787ED916262}"/>
          </ac:spMkLst>
        </pc:spChg>
        <pc:spChg chg="add del mod ord">
          <ac:chgData name="#YU YING CHENG#" userId="df67533e-c12a-41d7-9360-91662028cde5" providerId="ADAL" clId="{928F24AF-89FF-48CC-BBB9-B82EF1AF711F}" dt="2020-11-12T09:49:19.727" v="157" actId="478"/>
          <ac:spMkLst>
            <pc:docMk/>
            <pc:sldMk cId="2465175211" sldId="316"/>
            <ac:spMk id="12" creationId="{CBBA13D7-A4D6-4452-A7CC-E51EC6F25200}"/>
          </ac:spMkLst>
        </pc:spChg>
        <pc:spChg chg="add mod ord">
          <ac:chgData name="#YU YING CHENG#" userId="df67533e-c12a-41d7-9360-91662028cde5" providerId="ADAL" clId="{928F24AF-89FF-48CC-BBB9-B82EF1AF711F}" dt="2020-11-12T09:49:10.899" v="156" actId="700"/>
          <ac:spMkLst>
            <pc:docMk/>
            <pc:sldMk cId="2465175211" sldId="316"/>
            <ac:spMk id="13" creationId="{CD9EB8E3-3322-4137-8F01-1267968AF941}"/>
          </ac:spMkLst>
        </pc:spChg>
        <pc:spChg chg="add mod ord">
          <ac:chgData name="#YU YING CHENG#" userId="df67533e-c12a-41d7-9360-91662028cde5" providerId="ADAL" clId="{928F24AF-89FF-48CC-BBB9-B82EF1AF711F}" dt="2020-11-12T09:49:10.899" v="156" actId="700"/>
          <ac:spMkLst>
            <pc:docMk/>
            <pc:sldMk cId="2465175211" sldId="316"/>
            <ac:spMk id="14" creationId="{B66EF197-A145-458B-9B7F-55421F888EC9}"/>
          </ac:spMkLst>
        </pc:spChg>
        <pc:spChg chg="add del mod ord">
          <ac:chgData name="#YU YING CHENG#" userId="df67533e-c12a-41d7-9360-91662028cde5" providerId="ADAL" clId="{928F24AF-89FF-48CC-BBB9-B82EF1AF711F}" dt="2020-11-12T09:49:21.817" v="158" actId="478"/>
          <ac:spMkLst>
            <pc:docMk/>
            <pc:sldMk cId="2465175211" sldId="316"/>
            <ac:spMk id="15" creationId="{C06CEB3F-E401-4E2E-8797-BCDE4E30791F}"/>
          </ac:spMkLst>
        </pc:spChg>
        <pc:spChg chg="add del mod">
          <ac:chgData name="#YU YING CHENG#" userId="df67533e-c12a-41d7-9360-91662028cde5" providerId="ADAL" clId="{928F24AF-89FF-48CC-BBB9-B82EF1AF711F}" dt="2020-11-12T09:51:20.143" v="282" actId="478"/>
          <ac:spMkLst>
            <pc:docMk/>
            <pc:sldMk cId="2465175211" sldId="316"/>
            <ac:spMk id="21" creationId="{2D806672-B7D7-4B17-8171-FAD444A362E1}"/>
          </ac:spMkLst>
        </pc:spChg>
        <pc:spChg chg="add del mod">
          <ac:chgData name="#YU YING CHENG#" userId="df67533e-c12a-41d7-9360-91662028cde5" providerId="ADAL" clId="{928F24AF-89FF-48CC-BBB9-B82EF1AF711F}" dt="2020-11-12T09:51:51.024" v="285" actId="478"/>
          <ac:spMkLst>
            <pc:docMk/>
            <pc:sldMk cId="2465175211" sldId="316"/>
            <ac:spMk id="23" creationId="{0F63651A-BF54-4AA3-95D5-D3A9877E695C}"/>
          </ac:spMkLst>
        </pc:spChg>
        <pc:spChg chg="add del mod">
          <ac:chgData name="#YU YING CHENG#" userId="df67533e-c12a-41d7-9360-91662028cde5" providerId="ADAL" clId="{928F24AF-89FF-48CC-BBB9-B82EF1AF711F}" dt="2020-11-12T09:52:30.214" v="340" actId="478"/>
          <ac:spMkLst>
            <pc:docMk/>
            <pc:sldMk cId="2465175211" sldId="316"/>
            <ac:spMk id="24" creationId="{94CBA94D-9519-4065-B6C5-E686590CC6FC}"/>
          </ac:spMkLst>
        </pc:spChg>
        <pc:picChg chg="add del mod">
          <ac:chgData name="#YU YING CHENG#" userId="df67533e-c12a-41d7-9360-91662028cde5" providerId="ADAL" clId="{928F24AF-89FF-48CC-BBB9-B82EF1AF711F}" dt="2020-11-12T09:49:57.181" v="169" actId="478"/>
          <ac:picMkLst>
            <pc:docMk/>
            <pc:sldMk cId="2465175211" sldId="316"/>
            <ac:picMk id="17" creationId="{163D8C66-52B2-4C8F-91A6-14518DF15274}"/>
          </ac:picMkLst>
        </pc:picChg>
        <pc:picChg chg="add mod">
          <ac:chgData name="#YU YING CHENG#" userId="df67533e-c12a-41d7-9360-91662028cde5" providerId="ADAL" clId="{928F24AF-89FF-48CC-BBB9-B82EF1AF711F}" dt="2020-11-12T09:51:55.080" v="287" actId="1076"/>
          <ac:picMkLst>
            <pc:docMk/>
            <pc:sldMk cId="2465175211" sldId="316"/>
            <ac:picMk id="19" creationId="{A5550F1A-F1F2-4AD8-9C9F-4674EE06080D}"/>
          </ac:picMkLst>
        </pc:picChg>
      </pc:sldChg>
    </pc:docChg>
  </pc:docChgLst>
  <pc:docChgLst>
    <pc:chgData name="#LIM JIA ZHENG TERENCE#" userId="S::tlim036@e.ntu.edu.sg::0063485a-074e-46da-bc9a-af09a01c8ff4" providerId="AD" clId="Web-{21297DD1-D625-0B9E-D981-CB1D8C6983F6}"/>
    <pc:docChg chg="modSld">
      <pc:chgData name="#LIM JIA ZHENG TERENCE#" userId="S::tlim036@e.ntu.edu.sg::0063485a-074e-46da-bc9a-af09a01c8ff4" providerId="AD" clId="Web-{21297DD1-D625-0B9E-D981-CB1D8C6983F6}" dt="2020-11-21T07:56:59.135" v="4" actId="20577"/>
      <pc:docMkLst>
        <pc:docMk/>
      </pc:docMkLst>
      <pc:sldChg chg="modSp">
        <pc:chgData name="#LIM JIA ZHENG TERENCE#" userId="S::tlim036@e.ntu.edu.sg::0063485a-074e-46da-bc9a-af09a01c8ff4" providerId="AD" clId="Web-{21297DD1-D625-0B9E-D981-CB1D8C6983F6}" dt="2020-11-21T07:56:59.135" v="4" actId="20577"/>
        <pc:sldMkLst>
          <pc:docMk/>
          <pc:sldMk cId="809084360" sldId="320"/>
        </pc:sldMkLst>
        <pc:spChg chg="mod">
          <ac:chgData name="#LIM JIA ZHENG TERENCE#" userId="S::tlim036@e.ntu.edu.sg::0063485a-074e-46da-bc9a-af09a01c8ff4" providerId="AD" clId="Web-{21297DD1-D625-0B9E-D981-CB1D8C6983F6}" dt="2020-11-21T07:56:59.135" v="4" actId="20577"/>
          <ac:spMkLst>
            <pc:docMk/>
            <pc:sldMk cId="809084360" sldId="320"/>
            <ac:spMk id="49" creationId="{23A400D6-7673-45AF-BF52-AF04170259ED}"/>
          </ac:spMkLst>
        </pc:spChg>
      </pc:sldChg>
    </pc:docChg>
  </pc:docChgLst>
  <pc:docChgLst>
    <pc:chgData name="#LIM JIA ZHENG TERENCE#" userId="0063485a-074e-46da-bc9a-af09a01c8ff4" providerId="ADAL" clId="{9B1E53FF-EF0E-AD42-A6FA-6CED4F0D16EA}"/>
    <pc:docChg chg="undo custSel modSld">
      <pc:chgData name="#LIM JIA ZHENG TERENCE#" userId="0063485a-074e-46da-bc9a-af09a01c8ff4" providerId="ADAL" clId="{9B1E53FF-EF0E-AD42-A6FA-6CED4F0D16EA}" dt="2020-11-21T11:30:01.947" v="61" actId="20577"/>
      <pc:docMkLst>
        <pc:docMk/>
      </pc:docMkLst>
      <pc:sldChg chg="modSp mod">
        <pc:chgData name="#LIM JIA ZHENG TERENCE#" userId="0063485a-074e-46da-bc9a-af09a01c8ff4" providerId="ADAL" clId="{9B1E53FF-EF0E-AD42-A6FA-6CED4F0D16EA}" dt="2020-11-21T09:09:08.184" v="2" actId="20577"/>
        <pc:sldMkLst>
          <pc:docMk/>
          <pc:sldMk cId="0" sldId="260"/>
        </pc:sldMkLst>
        <pc:spChg chg="mod">
          <ac:chgData name="#LIM JIA ZHENG TERENCE#" userId="0063485a-074e-46da-bc9a-af09a01c8ff4" providerId="ADAL" clId="{9B1E53FF-EF0E-AD42-A6FA-6CED4F0D16EA}" dt="2020-11-21T09:09:08.184" v="2" actId="20577"/>
          <ac:spMkLst>
            <pc:docMk/>
            <pc:sldMk cId="0" sldId="260"/>
            <ac:spMk id="662" creationId="{00000000-0000-0000-0000-000000000000}"/>
          </ac:spMkLst>
        </pc:spChg>
      </pc:sldChg>
      <pc:sldChg chg="modSp mod">
        <pc:chgData name="#LIM JIA ZHENG TERENCE#" userId="0063485a-074e-46da-bc9a-af09a01c8ff4" providerId="ADAL" clId="{9B1E53FF-EF0E-AD42-A6FA-6CED4F0D16EA}" dt="2020-11-21T11:30:01.947" v="61" actId="20577"/>
        <pc:sldMkLst>
          <pc:docMk/>
          <pc:sldMk cId="3305687902" sldId="310"/>
        </pc:sldMkLst>
        <pc:spChg chg="mod">
          <ac:chgData name="#LIM JIA ZHENG TERENCE#" userId="0063485a-074e-46da-bc9a-af09a01c8ff4" providerId="ADAL" clId="{9B1E53FF-EF0E-AD42-A6FA-6CED4F0D16EA}" dt="2020-11-21T11:30:01.947" v="61" actId="20577"/>
          <ac:spMkLst>
            <pc:docMk/>
            <pc:sldMk cId="3305687902" sldId="310"/>
            <ac:spMk id="698" creationId="{00000000-0000-0000-0000-000000000000}"/>
          </ac:spMkLst>
        </pc:spChg>
      </pc:sldChg>
      <pc:sldChg chg="modSp mod">
        <pc:chgData name="#LIM JIA ZHENG TERENCE#" userId="0063485a-074e-46da-bc9a-af09a01c8ff4" providerId="ADAL" clId="{9B1E53FF-EF0E-AD42-A6FA-6CED4F0D16EA}" dt="2020-11-21T07:49:08.277" v="1" actId="1076"/>
        <pc:sldMkLst>
          <pc:docMk/>
          <pc:sldMk cId="3553877790" sldId="324"/>
        </pc:sldMkLst>
        <pc:picChg chg="mod">
          <ac:chgData name="#LIM JIA ZHENG TERENCE#" userId="0063485a-074e-46da-bc9a-af09a01c8ff4" providerId="ADAL" clId="{9B1E53FF-EF0E-AD42-A6FA-6CED4F0D16EA}" dt="2020-11-21T07:49:08.277" v="1" actId="1076"/>
          <ac:picMkLst>
            <pc:docMk/>
            <pc:sldMk cId="3553877790" sldId="324"/>
            <ac:picMk id="23" creationId="{C0B45D1C-2152-4609-B67D-47D2B8B51C0A}"/>
          </ac:picMkLst>
        </pc:picChg>
      </pc:sldChg>
    </pc:docChg>
  </pc:docChgLst>
  <pc:docChgLst>
    <pc:chgData name="#YU YING CHENG#" userId="S::yyu018@e.ntu.edu.sg::df67533e-c12a-41d7-9360-91662028cde5" providerId="AD" clId="Web-{2E8BFF67-A71D-015F-ABDF-78AF9AFEC682}"/>
    <pc:docChg chg="addSld delSld modSld sldOrd">
      <pc:chgData name="#YU YING CHENG#" userId="S::yyu018@e.ntu.edu.sg::df67533e-c12a-41d7-9360-91662028cde5" providerId="AD" clId="Web-{2E8BFF67-A71D-015F-ABDF-78AF9AFEC682}" dt="2020-11-12T09:29:50.427" v="48" actId="14100"/>
      <pc:docMkLst>
        <pc:docMk/>
      </pc:docMkLst>
      <pc:sldChg chg="addSp delSp modSp">
        <pc:chgData name="#YU YING CHENG#" userId="S::yyu018@e.ntu.edu.sg::df67533e-c12a-41d7-9360-91662028cde5" providerId="AD" clId="Web-{2E8BFF67-A71D-015F-ABDF-78AF9AFEC682}" dt="2020-11-12T09:19:58.499" v="28" actId="14100"/>
        <pc:sldMkLst>
          <pc:docMk/>
          <pc:sldMk cId="0" sldId="258"/>
        </pc:sldMkLst>
        <pc:picChg chg="add del mod">
          <ac:chgData name="#YU YING CHENG#" userId="S::yyu018@e.ntu.edu.sg::df67533e-c12a-41d7-9360-91662028cde5" providerId="AD" clId="Web-{2E8BFF67-A71D-015F-ABDF-78AF9AFEC682}" dt="2020-11-12T09:17:03.154" v="19"/>
          <ac:picMkLst>
            <pc:docMk/>
            <pc:sldMk cId="0" sldId="258"/>
            <ac:picMk id="2" creationId="{B5CFEC61-9B73-4947-BB58-33AD358410EF}"/>
          </ac:picMkLst>
        </pc:picChg>
        <pc:picChg chg="add mod">
          <ac:chgData name="#YU YING CHENG#" userId="S::yyu018@e.ntu.edu.sg::df67533e-c12a-41d7-9360-91662028cde5" providerId="AD" clId="Web-{2E8BFF67-A71D-015F-ABDF-78AF9AFEC682}" dt="2020-11-12T09:19:58.499" v="28" actId="14100"/>
          <ac:picMkLst>
            <pc:docMk/>
            <pc:sldMk cId="0" sldId="258"/>
            <ac:picMk id="3" creationId="{1D2E63C4-EB9B-407F-BE64-8A68F46F7CAC}"/>
          </ac:picMkLst>
        </pc:picChg>
        <pc:picChg chg="add del mod">
          <ac:chgData name="#YU YING CHENG#" userId="S::yyu018@e.ntu.edu.sg::df67533e-c12a-41d7-9360-91662028cde5" providerId="AD" clId="Web-{2E8BFF67-A71D-015F-ABDF-78AF9AFEC682}" dt="2020-11-12T09:16:18.294" v="14"/>
          <ac:picMkLst>
            <pc:docMk/>
            <pc:sldMk cId="0" sldId="258"/>
            <ac:picMk id="4" creationId="{0CC5BE5D-ED0D-4CA5-BC62-829F5F1C7A83}"/>
          </ac:picMkLst>
        </pc:picChg>
        <pc:picChg chg="add del mod">
          <ac:chgData name="#YU YING CHENG#" userId="S::yyu018@e.ntu.edu.sg::df67533e-c12a-41d7-9360-91662028cde5" providerId="AD" clId="Web-{2E8BFF67-A71D-015F-ABDF-78AF9AFEC682}" dt="2020-11-12T09:17:09.841" v="21"/>
          <ac:picMkLst>
            <pc:docMk/>
            <pc:sldMk cId="0" sldId="258"/>
            <ac:picMk id="5" creationId="{6F6FF8AC-614A-43B4-90B6-288CD6164685}"/>
          </ac:picMkLst>
        </pc:picChg>
      </pc:sldChg>
      <pc:sldChg chg="modSp ord">
        <pc:chgData name="#YU YING CHENG#" userId="S::yyu018@e.ntu.edu.sg::df67533e-c12a-41d7-9360-91662028cde5" providerId="AD" clId="Web-{2E8BFF67-A71D-015F-ABDF-78AF9AFEC682}" dt="2020-11-12T08:30:49.696" v="10" actId="20577"/>
        <pc:sldMkLst>
          <pc:docMk/>
          <pc:sldMk cId="0" sldId="263"/>
        </pc:sldMkLst>
        <pc:spChg chg="mod">
          <ac:chgData name="#YU YING CHENG#" userId="S::yyu018@e.ntu.edu.sg::df67533e-c12a-41d7-9360-91662028cde5" providerId="AD" clId="Web-{2E8BFF67-A71D-015F-ABDF-78AF9AFEC682}" dt="2020-11-12T08:30:45.511" v="9" actId="20577"/>
          <ac:spMkLst>
            <pc:docMk/>
            <pc:sldMk cId="0" sldId="263"/>
            <ac:spMk id="755" creationId="{00000000-0000-0000-0000-000000000000}"/>
          </ac:spMkLst>
        </pc:spChg>
        <pc:spChg chg="mod">
          <ac:chgData name="#YU YING CHENG#" userId="S::yyu018@e.ntu.edu.sg::df67533e-c12a-41d7-9360-91662028cde5" providerId="AD" clId="Web-{2E8BFF67-A71D-015F-ABDF-78AF9AFEC682}" dt="2020-11-12T08:30:49.696" v="10" actId="20577"/>
          <ac:spMkLst>
            <pc:docMk/>
            <pc:sldMk cId="0" sldId="263"/>
            <ac:spMk id="756" creationId="{00000000-0000-0000-0000-000000000000}"/>
          </ac:spMkLst>
        </pc:spChg>
      </pc:sldChg>
      <pc:sldChg chg="modSp add ord replId">
        <pc:chgData name="#YU YING CHENG#" userId="S::yyu018@e.ntu.edu.sg::df67533e-c12a-41d7-9360-91662028cde5" providerId="AD" clId="Web-{2E8BFF67-A71D-015F-ABDF-78AF9AFEC682}" dt="2020-11-12T09:26:18.753" v="33" actId="20577"/>
        <pc:sldMkLst>
          <pc:docMk/>
          <pc:sldMk cId="3305687902" sldId="310"/>
        </pc:sldMkLst>
        <pc:spChg chg="mod">
          <ac:chgData name="#YU YING CHENG#" userId="S::yyu018@e.ntu.edu.sg::df67533e-c12a-41d7-9360-91662028cde5" providerId="AD" clId="Web-{2E8BFF67-A71D-015F-ABDF-78AF9AFEC682}" dt="2020-11-12T09:26:18.753" v="33" actId="20577"/>
          <ac:spMkLst>
            <pc:docMk/>
            <pc:sldMk cId="3305687902" sldId="310"/>
            <ac:spMk id="698" creationId="{00000000-0000-0000-0000-000000000000}"/>
          </ac:spMkLst>
        </pc:spChg>
      </pc:sldChg>
      <pc:sldChg chg="new">
        <pc:chgData name="#YU YING CHENG#" userId="S::yyu018@e.ntu.edu.sg::df67533e-c12a-41d7-9360-91662028cde5" providerId="AD" clId="Web-{2E8BFF67-A71D-015F-ABDF-78AF9AFEC682}" dt="2020-11-12T09:23:41.767" v="29"/>
        <pc:sldMkLst>
          <pc:docMk/>
          <pc:sldMk cId="2149251492" sldId="313"/>
        </pc:sldMkLst>
      </pc:sldChg>
      <pc:sldChg chg="addSp modSp new">
        <pc:chgData name="#YU YING CHENG#" userId="S::yyu018@e.ntu.edu.sg::df67533e-c12a-41d7-9360-91662028cde5" providerId="AD" clId="Web-{2E8BFF67-A71D-015F-ABDF-78AF9AFEC682}" dt="2020-11-12T09:29:50.427" v="48" actId="14100"/>
        <pc:sldMkLst>
          <pc:docMk/>
          <pc:sldMk cId="1599836005" sldId="314"/>
        </pc:sldMkLst>
        <pc:picChg chg="add mod">
          <ac:chgData name="#YU YING CHENG#" userId="S::yyu018@e.ntu.edu.sg::df67533e-c12a-41d7-9360-91662028cde5" providerId="AD" clId="Web-{2E8BFF67-A71D-015F-ABDF-78AF9AFEC682}" dt="2020-11-12T09:29:50.427" v="48" actId="14100"/>
          <ac:picMkLst>
            <pc:docMk/>
            <pc:sldMk cId="1599836005" sldId="314"/>
            <ac:picMk id="4" creationId="{90BE153A-6508-4066-897E-4ABCB04D1FD8}"/>
          </ac:picMkLst>
        </pc:picChg>
      </pc:sldChg>
      <pc:sldChg chg="new del">
        <pc:chgData name="#YU YING CHENG#" userId="S::yyu018@e.ntu.edu.sg::df67533e-c12a-41d7-9360-91662028cde5" providerId="AD" clId="Web-{2E8BFF67-A71D-015F-ABDF-78AF9AFEC682}" dt="2020-11-12T09:27:43.019" v="38"/>
        <pc:sldMkLst>
          <pc:docMk/>
          <pc:sldMk cId="1611931411" sldId="314"/>
        </pc:sldMkLst>
      </pc:sldChg>
      <pc:sldChg chg="delSp new del">
        <pc:chgData name="#YU YING CHENG#" userId="S::yyu018@e.ntu.edu.sg::df67533e-c12a-41d7-9360-91662028cde5" providerId="AD" clId="Web-{2E8BFF67-A71D-015F-ABDF-78AF9AFEC682}" dt="2020-11-12T09:27:21.191" v="36"/>
        <pc:sldMkLst>
          <pc:docMk/>
          <pc:sldMk cId="3658047676" sldId="314"/>
        </pc:sldMkLst>
        <pc:spChg chg="del">
          <ac:chgData name="#YU YING CHENG#" userId="S::yyu018@e.ntu.edu.sg::df67533e-c12a-41d7-9360-91662028cde5" providerId="AD" clId="Web-{2E8BFF67-A71D-015F-ABDF-78AF9AFEC682}" dt="2020-11-12T09:27:00.659" v="35"/>
          <ac:spMkLst>
            <pc:docMk/>
            <pc:sldMk cId="3658047676" sldId="314"/>
            <ac:spMk id="2" creationId="{01ACBC84-C0E4-4DEA-95B4-7DDDECBBCBC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23089766450953"/>
          <c:y val="8.6082695276560581E-2"/>
          <c:w val="0.50619652135319826"/>
          <c:h val="0.82985774142559665"/>
        </c:manualLayout>
      </c:layout>
      <c:pieChart>
        <c:varyColors val="1"/>
        <c:ser>
          <c:idx val="0"/>
          <c:order val="0"/>
          <c:spPr>
            <a:solidFill>
              <a:schemeClr val="accent2">
                <a:lumMod val="50000"/>
              </a:schemeClr>
            </a:solidFill>
          </c:spPr>
          <c:dPt>
            <c:idx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439-46BA-A4BE-AD990A938230}"/>
              </c:ext>
            </c:extLst>
          </c:dPt>
          <c:dPt>
            <c:idx val="1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439-46BA-A4BE-AD990A93823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2"/>
                    </a:solidFill>
                    <a:latin typeface="Nunito Black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Sheet1!$B$20:$C$20</c:f>
              <c:strCache>
                <c:ptCount val="2"/>
                <c:pt idx="0">
                  <c:v>Death</c:v>
                </c:pt>
                <c:pt idx="1">
                  <c:v>No Death</c:v>
                </c:pt>
              </c:strCache>
            </c:strRef>
          </c:cat>
          <c:val>
            <c:numRef>
              <c:f>Sheet1!$B$21:$C$21</c:f>
              <c:numCache>
                <c:formatCode>General</c:formatCode>
                <c:ptCount val="2"/>
                <c:pt idx="0">
                  <c:v>32</c:v>
                </c:pt>
                <c:pt idx="1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39-46BA-A4BE-AD990A9382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2"/>
              </a:solidFill>
              <a:latin typeface="Nunito Black" panose="020B060402020202020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2"/>
          </a:solidFill>
          <a:latin typeface="Nunito Black" panose="020B060402020202020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6bbe00b3d_0_3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6bbe00b3d_0_3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6bbe00b3d_0_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6bbe00b3d_0_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01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6bbe00b3d_0_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6bbe00b3d_0_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191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6bbe00b3d_0_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6bbe00b3d_0_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78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96bbe00b3d_0_4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96bbe00b3d_0_4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455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01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d7748624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d7748624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4919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9904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6bbe00b3d_0_3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6bbe00b3d_0_3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SG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960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6bbe00b3d_0_3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6bbe00b3d_0_3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SG" i="0" dirty="0"/>
          </a:p>
        </p:txBody>
      </p:sp>
    </p:spTree>
    <p:extLst>
      <p:ext uri="{BB962C8B-B14F-4D97-AF65-F5344CB8AC3E}">
        <p14:creationId xmlns:p14="http://schemas.microsoft.com/office/powerpoint/2010/main" val="9648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SG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6206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26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96691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96bbe00b3d_0_5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96bbe00b3d_0_5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96bbe00b3d_0_40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96bbe00b3d_0_40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9d77486248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9d77486248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6bbe00b3d_0_4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96bbe00b3d_0_4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96bbe00b3d_0_3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96bbe00b3d_0_3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54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6bbe00b3d_0_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6bbe00b3d_0_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6bbe00b3d_0_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6bbe00b3d_0_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84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96bbe00b3d_0_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96bbe00b3d_0_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75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585087" y="252313"/>
            <a:ext cx="4667850" cy="4432300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0" name="Google Shape;10;p2"/>
          <p:cNvSpPr/>
          <p:nvPr/>
        </p:nvSpPr>
        <p:spPr>
          <a:xfrm rot="10590502">
            <a:off x="-401973" y="-1234406"/>
            <a:ext cx="4667646" cy="4432106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680000" y="1235075"/>
            <a:ext cx="3732600" cy="17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680000" y="3014000"/>
            <a:ext cx="3743700" cy="8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">
  <p:cSld name="CUSTOM_7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 rot="-1319500">
            <a:off x="-880592" y="4198537"/>
            <a:ext cx="1801216" cy="1710323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23" name="Google Shape;123;p18"/>
          <p:cNvSpPr/>
          <p:nvPr/>
        </p:nvSpPr>
        <p:spPr>
          <a:xfrm rot="1287404">
            <a:off x="-1430809" y="-539442"/>
            <a:ext cx="2074892" cy="1970188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24" name="Google Shape;124;p18"/>
          <p:cNvSpPr/>
          <p:nvPr/>
        </p:nvSpPr>
        <p:spPr>
          <a:xfrm rot="-9721534">
            <a:off x="-1153397" y="-1125184"/>
            <a:ext cx="2075321" cy="1970596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25" name="Google Shape;125;p18"/>
          <p:cNvSpPr/>
          <p:nvPr/>
        </p:nvSpPr>
        <p:spPr>
          <a:xfrm rot="1287736">
            <a:off x="8073428" y="4490343"/>
            <a:ext cx="2079485" cy="1974549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26" name="Google Shape;126;p18"/>
          <p:cNvSpPr/>
          <p:nvPr/>
        </p:nvSpPr>
        <p:spPr>
          <a:xfrm rot="-9721971">
            <a:off x="8495999" y="3757106"/>
            <a:ext cx="2079161" cy="1974242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27" name="Google Shape;127;p18"/>
          <p:cNvSpPr/>
          <p:nvPr/>
        </p:nvSpPr>
        <p:spPr>
          <a:xfrm rot="9025000">
            <a:off x="8055322" y="-430564"/>
            <a:ext cx="1601684" cy="1520860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"/>
          </p:nvPr>
        </p:nvSpPr>
        <p:spPr>
          <a:xfrm>
            <a:off x="1083575" y="1607775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Black"/>
              <a:buNone/>
              <a:defRPr sz="20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2"/>
          </p:nvPr>
        </p:nvSpPr>
        <p:spPr>
          <a:xfrm>
            <a:off x="1083575" y="3425275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Black"/>
              <a:buNone/>
              <a:defRPr sz="20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3"/>
          </p:nvPr>
        </p:nvSpPr>
        <p:spPr>
          <a:xfrm>
            <a:off x="3530703" y="1607775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Black"/>
              <a:buNone/>
              <a:defRPr sz="20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4"/>
          </p:nvPr>
        </p:nvSpPr>
        <p:spPr>
          <a:xfrm>
            <a:off x="3530702" y="3425275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Black"/>
              <a:buNone/>
              <a:defRPr sz="20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5"/>
          </p:nvPr>
        </p:nvSpPr>
        <p:spPr>
          <a:xfrm>
            <a:off x="6012874" y="1607775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Black"/>
              <a:buNone/>
              <a:defRPr sz="20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6"/>
          </p:nvPr>
        </p:nvSpPr>
        <p:spPr>
          <a:xfrm>
            <a:off x="6012871" y="3425275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unito Black"/>
              <a:buNone/>
              <a:defRPr sz="20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7"/>
          </p:nvPr>
        </p:nvSpPr>
        <p:spPr>
          <a:xfrm>
            <a:off x="1083575" y="1993975"/>
            <a:ext cx="2082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8"/>
          </p:nvPr>
        </p:nvSpPr>
        <p:spPr>
          <a:xfrm>
            <a:off x="3530700" y="1993975"/>
            <a:ext cx="2082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9"/>
          </p:nvPr>
        </p:nvSpPr>
        <p:spPr>
          <a:xfrm>
            <a:off x="6012875" y="1993975"/>
            <a:ext cx="2082600" cy="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13"/>
          </p:nvPr>
        </p:nvSpPr>
        <p:spPr>
          <a:xfrm>
            <a:off x="1083575" y="3821350"/>
            <a:ext cx="20826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14"/>
          </p:nvPr>
        </p:nvSpPr>
        <p:spPr>
          <a:xfrm>
            <a:off x="3530700" y="3821350"/>
            <a:ext cx="2082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subTitle" idx="15"/>
          </p:nvPr>
        </p:nvSpPr>
        <p:spPr>
          <a:xfrm>
            <a:off x="6013000" y="3821350"/>
            <a:ext cx="2082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0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/>
          <p:nvPr/>
        </p:nvSpPr>
        <p:spPr>
          <a:xfrm rot="7182384">
            <a:off x="7276285" y="2983351"/>
            <a:ext cx="4914114" cy="4666137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9"/>
          <p:cNvSpPr/>
          <p:nvPr/>
        </p:nvSpPr>
        <p:spPr>
          <a:xfrm rot="3914854">
            <a:off x="-523558" y="-816354"/>
            <a:ext cx="1747531" cy="2383782"/>
          </a:xfrm>
          <a:custGeom>
            <a:avLst/>
            <a:gdLst/>
            <a:ahLst/>
            <a:cxnLst/>
            <a:rect l="l" t="t" r="r" b="b"/>
            <a:pathLst>
              <a:path w="61955" h="84502" extrusionOk="0">
                <a:moveTo>
                  <a:pt x="24701" y="0"/>
                </a:moveTo>
                <a:lnTo>
                  <a:pt x="24305" y="8"/>
                </a:lnTo>
                <a:lnTo>
                  <a:pt x="23910" y="16"/>
                </a:lnTo>
                <a:lnTo>
                  <a:pt x="23514" y="41"/>
                </a:lnTo>
                <a:lnTo>
                  <a:pt x="23119" y="73"/>
                </a:lnTo>
                <a:lnTo>
                  <a:pt x="22733" y="114"/>
                </a:lnTo>
                <a:lnTo>
                  <a:pt x="22130" y="187"/>
                </a:lnTo>
                <a:lnTo>
                  <a:pt x="21546" y="276"/>
                </a:lnTo>
                <a:lnTo>
                  <a:pt x="20972" y="382"/>
                </a:lnTo>
                <a:lnTo>
                  <a:pt x="20407" y="496"/>
                </a:lnTo>
                <a:lnTo>
                  <a:pt x="19851" y="625"/>
                </a:lnTo>
                <a:lnTo>
                  <a:pt x="19305" y="772"/>
                </a:lnTo>
                <a:lnTo>
                  <a:pt x="18768" y="926"/>
                </a:lnTo>
                <a:lnTo>
                  <a:pt x="18241" y="1096"/>
                </a:lnTo>
                <a:lnTo>
                  <a:pt x="17732" y="1275"/>
                </a:lnTo>
                <a:lnTo>
                  <a:pt x="17224" y="1470"/>
                </a:lnTo>
                <a:lnTo>
                  <a:pt x="16734" y="1673"/>
                </a:lnTo>
                <a:lnTo>
                  <a:pt x="16244" y="1892"/>
                </a:lnTo>
                <a:lnTo>
                  <a:pt x="15774" y="2119"/>
                </a:lnTo>
                <a:lnTo>
                  <a:pt x="15312" y="2355"/>
                </a:lnTo>
                <a:lnTo>
                  <a:pt x="14860" y="2607"/>
                </a:lnTo>
                <a:lnTo>
                  <a:pt x="14408" y="2866"/>
                </a:lnTo>
                <a:lnTo>
                  <a:pt x="13975" y="3143"/>
                </a:lnTo>
                <a:lnTo>
                  <a:pt x="13551" y="3419"/>
                </a:lnTo>
                <a:lnTo>
                  <a:pt x="13137" y="3711"/>
                </a:lnTo>
                <a:lnTo>
                  <a:pt x="12741" y="4011"/>
                </a:lnTo>
                <a:lnTo>
                  <a:pt x="12346" y="4328"/>
                </a:lnTo>
                <a:lnTo>
                  <a:pt x="11960" y="4645"/>
                </a:lnTo>
                <a:lnTo>
                  <a:pt x="11583" y="4969"/>
                </a:lnTo>
                <a:lnTo>
                  <a:pt x="11216" y="5311"/>
                </a:lnTo>
                <a:lnTo>
                  <a:pt x="10867" y="5660"/>
                </a:lnTo>
                <a:lnTo>
                  <a:pt x="10519" y="6009"/>
                </a:lnTo>
                <a:lnTo>
                  <a:pt x="10180" y="6374"/>
                </a:lnTo>
                <a:lnTo>
                  <a:pt x="9860" y="6740"/>
                </a:lnTo>
                <a:lnTo>
                  <a:pt x="9539" y="7121"/>
                </a:lnTo>
                <a:lnTo>
                  <a:pt x="9229" y="7503"/>
                </a:lnTo>
                <a:lnTo>
                  <a:pt x="8937" y="7901"/>
                </a:lnTo>
                <a:lnTo>
                  <a:pt x="8645" y="8299"/>
                </a:lnTo>
                <a:lnTo>
                  <a:pt x="8362" y="8705"/>
                </a:lnTo>
                <a:lnTo>
                  <a:pt x="8089" y="9111"/>
                </a:lnTo>
                <a:lnTo>
                  <a:pt x="7835" y="9533"/>
                </a:lnTo>
                <a:lnTo>
                  <a:pt x="7581" y="9955"/>
                </a:lnTo>
                <a:lnTo>
                  <a:pt x="7336" y="10385"/>
                </a:lnTo>
                <a:lnTo>
                  <a:pt x="7100" y="10816"/>
                </a:lnTo>
                <a:lnTo>
                  <a:pt x="6874" y="11254"/>
                </a:lnTo>
                <a:lnTo>
                  <a:pt x="6667" y="11701"/>
                </a:lnTo>
                <a:lnTo>
                  <a:pt x="6460" y="12147"/>
                </a:lnTo>
                <a:lnTo>
                  <a:pt x="6262" y="12602"/>
                </a:lnTo>
                <a:lnTo>
                  <a:pt x="6074" y="13065"/>
                </a:lnTo>
                <a:lnTo>
                  <a:pt x="5886" y="13528"/>
                </a:lnTo>
                <a:lnTo>
                  <a:pt x="5716" y="13990"/>
                </a:lnTo>
                <a:lnTo>
                  <a:pt x="5556" y="14461"/>
                </a:lnTo>
                <a:lnTo>
                  <a:pt x="5405" y="14932"/>
                </a:lnTo>
                <a:lnTo>
                  <a:pt x="5255" y="15403"/>
                </a:lnTo>
                <a:lnTo>
                  <a:pt x="5123" y="15882"/>
                </a:lnTo>
                <a:lnTo>
                  <a:pt x="4991" y="16361"/>
                </a:lnTo>
                <a:lnTo>
                  <a:pt x="4878" y="16849"/>
                </a:lnTo>
                <a:lnTo>
                  <a:pt x="4765" y="17328"/>
                </a:lnTo>
                <a:lnTo>
                  <a:pt x="4661" y="17815"/>
                </a:lnTo>
                <a:lnTo>
                  <a:pt x="4567" y="18302"/>
                </a:lnTo>
                <a:lnTo>
                  <a:pt x="4483" y="18789"/>
                </a:lnTo>
                <a:lnTo>
                  <a:pt x="4407" y="19285"/>
                </a:lnTo>
                <a:lnTo>
                  <a:pt x="4341" y="19772"/>
                </a:lnTo>
                <a:lnTo>
                  <a:pt x="4275" y="20259"/>
                </a:lnTo>
                <a:lnTo>
                  <a:pt x="4228" y="20754"/>
                </a:lnTo>
                <a:lnTo>
                  <a:pt x="4181" y="21241"/>
                </a:lnTo>
                <a:lnTo>
                  <a:pt x="4144" y="21737"/>
                </a:lnTo>
                <a:lnTo>
                  <a:pt x="4115" y="22224"/>
                </a:lnTo>
                <a:lnTo>
                  <a:pt x="4096" y="22719"/>
                </a:lnTo>
                <a:lnTo>
                  <a:pt x="4087" y="23206"/>
                </a:lnTo>
                <a:lnTo>
                  <a:pt x="4087" y="23742"/>
                </a:lnTo>
                <a:lnTo>
                  <a:pt x="4087" y="24270"/>
                </a:lnTo>
                <a:lnTo>
                  <a:pt x="4106" y="24806"/>
                </a:lnTo>
                <a:lnTo>
                  <a:pt x="4134" y="25334"/>
                </a:lnTo>
                <a:lnTo>
                  <a:pt x="4162" y="25853"/>
                </a:lnTo>
                <a:lnTo>
                  <a:pt x="4209" y="26381"/>
                </a:lnTo>
                <a:lnTo>
                  <a:pt x="4266" y="26901"/>
                </a:lnTo>
                <a:lnTo>
                  <a:pt x="4322" y="27412"/>
                </a:lnTo>
                <a:lnTo>
                  <a:pt x="4398" y="27924"/>
                </a:lnTo>
                <a:lnTo>
                  <a:pt x="4483" y="28435"/>
                </a:lnTo>
                <a:lnTo>
                  <a:pt x="4567" y="28939"/>
                </a:lnTo>
                <a:lnTo>
                  <a:pt x="4671" y="29434"/>
                </a:lnTo>
                <a:lnTo>
                  <a:pt x="4774" y="29929"/>
                </a:lnTo>
                <a:lnTo>
                  <a:pt x="4897" y="30417"/>
                </a:lnTo>
                <a:lnTo>
                  <a:pt x="5019" y="30896"/>
                </a:lnTo>
                <a:lnTo>
                  <a:pt x="5151" y="31367"/>
                </a:lnTo>
                <a:lnTo>
                  <a:pt x="5349" y="32049"/>
                </a:lnTo>
                <a:lnTo>
                  <a:pt x="5537" y="32731"/>
                </a:lnTo>
                <a:lnTo>
                  <a:pt x="5735" y="33413"/>
                </a:lnTo>
                <a:lnTo>
                  <a:pt x="5839" y="33746"/>
                </a:lnTo>
                <a:lnTo>
                  <a:pt x="5952" y="34087"/>
                </a:lnTo>
                <a:lnTo>
                  <a:pt x="6291" y="35021"/>
                </a:lnTo>
                <a:lnTo>
                  <a:pt x="6630" y="35962"/>
                </a:lnTo>
                <a:lnTo>
                  <a:pt x="6799" y="36433"/>
                </a:lnTo>
                <a:lnTo>
                  <a:pt x="6959" y="36904"/>
                </a:lnTo>
                <a:lnTo>
                  <a:pt x="7119" y="37375"/>
                </a:lnTo>
                <a:lnTo>
                  <a:pt x="7261" y="37854"/>
                </a:lnTo>
                <a:lnTo>
                  <a:pt x="7392" y="38325"/>
                </a:lnTo>
                <a:lnTo>
                  <a:pt x="7496" y="38804"/>
                </a:lnTo>
                <a:lnTo>
                  <a:pt x="7590" y="39283"/>
                </a:lnTo>
                <a:lnTo>
                  <a:pt x="7637" y="39519"/>
                </a:lnTo>
                <a:lnTo>
                  <a:pt x="7665" y="39762"/>
                </a:lnTo>
                <a:lnTo>
                  <a:pt x="7694" y="39998"/>
                </a:lnTo>
                <a:lnTo>
                  <a:pt x="7713" y="40241"/>
                </a:lnTo>
                <a:lnTo>
                  <a:pt x="7731" y="40485"/>
                </a:lnTo>
                <a:lnTo>
                  <a:pt x="7731" y="40721"/>
                </a:lnTo>
                <a:lnTo>
                  <a:pt x="7731" y="40964"/>
                </a:lnTo>
                <a:lnTo>
                  <a:pt x="7722" y="41208"/>
                </a:lnTo>
                <a:lnTo>
                  <a:pt x="7713" y="41451"/>
                </a:lnTo>
                <a:lnTo>
                  <a:pt x="7684" y="41695"/>
                </a:lnTo>
                <a:lnTo>
                  <a:pt x="7637" y="42052"/>
                </a:lnTo>
                <a:lnTo>
                  <a:pt x="7571" y="42401"/>
                </a:lnTo>
                <a:lnTo>
                  <a:pt x="7487" y="42750"/>
                </a:lnTo>
                <a:lnTo>
                  <a:pt x="7383" y="43091"/>
                </a:lnTo>
                <a:lnTo>
                  <a:pt x="7270" y="43433"/>
                </a:lnTo>
                <a:lnTo>
                  <a:pt x="7148" y="43765"/>
                </a:lnTo>
                <a:lnTo>
                  <a:pt x="7006" y="44090"/>
                </a:lnTo>
                <a:lnTo>
                  <a:pt x="6856" y="44415"/>
                </a:lnTo>
                <a:lnTo>
                  <a:pt x="6696" y="44740"/>
                </a:lnTo>
                <a:lnTo>
                  <a:pt x="6526" y="45056"/>
                </a:lnTo>
                <a:lnTo>
                  <a:pt x="6347" y="45373"/>
                </a:lnTo>
                <a:lnTo>
                  <a:pt x="6159" y="45682"/>
                </a:lnTo>
                <a:lnTo>
                  <a:pt x="5961" y="45998"/>
                </a:lnTo>
                <a:lnTo>
                  <a:pt x="5754" y="46307"/>
                </a:lnTo>
                <a:lnTo>
                  <a:pt x="5330" y="46916"/>
                </a:lnTo>
                <a:lnTo>
                  <a:pt x="4897" y="47517"/>
                </a:lnTo>
                <a:lnTo>
                  <a:pt x="4445" y="48118"/>
                </a:lnTo>
                <a:lnTo>
                  <a:pt x="3993" y="48718"/>
                </a:lnTo>
                <a:lnTo>
                  <a:pt x="3550" y="49319"/>
                </a:lnTo>
                <a:lnTo>
                  <a:pt x="3108" y="49928"/>
                </a:lnTo>
                <a:lnTo>
                  <a:pt x="2900" y="50229"/>
                </a:lnTo>
                <a:lnTo>
                  <a:pt x="2693" y="50537"/>
                </a:lnTo>
                <a:lnTo>
                  <a:pt x="2486" y="50846"/>
                </a:lnTo>
                <a:lnTo>
                  <a:pt x="2298" y="51154"/>
                </a:lnTo>
                <a:lnTo>
                  <a:pt x="2109" y="51471"/>
                </a:lnTo>
                <a:lnTo>
                  <a:pt x="1931" y="51788"/>
                </a:lnTo>
                <a:lnTo>
                  <a:pt x="1676" y="52267"/>
                </a:lnTo>
                <a:lnTo>
                  <a:pt x="1441" y="52762"/>
                </a:lnTo>
                <a:lnTo>
                  <a:pt x="1224" y="53249"/>
                </a:lnTo>
                <a:lnTo>
                  <a:pt x="1026" y="53745"/>
                </a:lnTo>
                <a:lnTo>
                  <a:pt x="848" y="54248"/>
                </a:lnTo>
                <a:lnTo>
                  <a:pt x="687" y="54751"/>
                </a:lnTo>
                <a:lnTo>
                  <a:pt x="537" y="55255"/>
                </a:lnTo>
                <a:lnTo>
                  <a:pt x="414" y="55766"/>
                </a:lnTo>
                <a:lnTo>
                  <a:pt x="301" y="56278"/>
                </a:lnTo>
                <a:lnTo>
                  <a:pt x="207" y="56789"/>
                </a:lnTo>
                <a:lnTo>
                  <a:pt x="132" y="57309"/>
                </a:lnTo>
                <a:lnTo>
                  <a:pt x="75" y="57829"/>
                </a:lnTo>
                <a:lnTo>
                  <a:pt x="38" y="58348"/>
                </a:lnTo>
                <a:lnTo>
                  <a:pt x="9" y="58868"/>
                </a:lnTo>
                <a:lnTo>
                  <a:pt x="0" y="59396"/>
                </a:lnTo>
                <a:lnTo>
                  <a:pt x="0" y="59916"/>
                </a:lnTo>
                <a:lnTo>
                  <a:pt x="19" y="60443"/>
                </a:lnTo>
                <a:lnTo>
                  <a:pt x="57" y="60971"/>
                </a:lnTo>
                <a:lnTo>
                  <a:pt x="104" y="61491"/>
                </a:lnTo>
                <a:lnTo>
                  <a:pt x="170" y="62019"/>
                </a:lnTo>
                <a:lnTo>
                  <a:pt x="254" y="62546"/>
                </a:lnTo>
                <a:lnTo>
                  <a:pt x="348" y="63074"/>
                </a:lnTo>
                <a:lnTo>
                  <a:pt x="452" y="63594"/>
                </a:lnTo>
                <a:lnTo>
                  <a:pt x="574" y="64113"/>
                </a:lnTo>
                <a:lnTo>
                  <a:pt x="716" y="64641"/>
                </a:lnTo>
                <a:lnTo>
                  <a:pt x="866" y="65161"/>
                </a:lnTo>
                <a:lnTo>
                  <a:pt x="1026" y="65680"/>
                </a:lnTo>
                <a:lnTo>
                  <a:pt x="1205" y="66192"/>
                </a:lnTo>
                <a:lnTo>
                  <a:pt x="1394" y="66704"/>
                </a:lnTo>
                <a:lnTo>
                  <a:pt x="1591" y="67215"/>
                </a:lnTo>
                <a:lnTo>
                  <a:pt x="1799" y="67727"/>
                </a:lnTo>
                <a:lnTo>
                  <a:pt x="2025" y="68230"/>
                </a:lnTo>
                <a:lnTo>
                  <a:pt x="2270" y="68734"/>
                </a:lnTo>
                <a:lnTo>
                  <a:pt x="2514" y="69229"/>
                </a:lnTo>
                <a:lnTo>
                  <a:pt x="2778" y="69724"/>
                </a:lnTo>
                <a:lnTo>
                  <a:pt x="3042" y="70219"/>
                </a:lnTo>
                <a:lnTo>
                  <a:pt x="3324" y="70707"/>
                </a:lnTo>
                <a:lnTo>
                  <a:pt x="3616" y="71186"/>
                </a:lnTo>
                <a:lnTo>
                  <a:pt x="3927" y="71665"/>
                </a:lnTo>
                <a:lnTo>
                  <a:pt x="4238" y="72136"/>
                </a:lnTo>
                <a:lnTo>
                  <a:pt x="4558" y="72598"/>
                </a:lnTo>
                <a:lnTo>
                  <a:pt x="4897" y="73061"/>
                </a:lnTo>
                <a:lnTo>
                  <a:pt x="5236" y="73516"/>
                </a:lnTo>
                <a:lnTo>
                  <a:pt x="5584" y="73963"/>
                </a:lnTo>
                <a:lnTo>
                  <a:pt x="5952" y="74401"/>
                </a:lnTo>
                <a:lnTo>
                  <a:pt x="6319" y="74840"/>
                </a:lnTo>
                <a:lnTo>
                  <a:pt x="6696" y="75270"/>
                </a:lnTo>
                <a:lnTo>
                  <a:pt x="7091" y="75692"/>
                </a:lnTo>
                <a:lnTo>
                  <a:pt x="7487" y="76106"/>
                </a:lnTo>
                <a:lnTo>
                  <a:pt x="7882" y="76512"/>
                </a:lnTo>
                <a:lnTo>
                  <a:pt x="8296" y="76910"/>
                </a:lnTo>
                <a:lnTo>
                  <a:pt x="8720" y="77300"/>
                </a:lnTo>
                <a:lnTo>
                  <a:pt x="9144" y="77681"/>
                </a:lnTo>
                <a:lnTo>
                  <a:pt x="9577" y="78055"/>
                </a:lnTo>
                <a:lnTo>
                  <a:pt x="10020" y="78420"/>
                </a:lnTo>
                <a:lnTo>
                  <a:pt x="10462" y="78778"/>
                </a:lnTo>
                <a:lnTo>
                  <a:pt x="10914" y="79127"/>
                </a:lnTo>
                <a:lnTo>
                  <a:pt x="11376" y="79460"/>
                </a:lnTo>
                <a:lnTo>
                  <a:pt x="11837" y="79784"/>
                </a:lnTo>
                <a:lnTo>
                  <a:pt x="12317" y="80101"/>
                </a:lnTo>
                <a:lnTo>
                  <a:pt x="12788" y="80410"/>
                </a:lnTo>
                <a:lnTo>
                  <a:pt x="13269" y="80702"/>
                </a:lnTo>
                <a:lnTo>
                  <a:pt x="13758" y="80994"/>
                </a:lnTo>
                <a:lnTo>
                  <a:pt x="14248" y="81262"/>
                </a:lnTo>
                <a:lnTo>
                  <a:pt x="14634" y="81465"/>
                </a:lnTo>
                <a:lnTo>
                  <a:pt x="15011" y="81660"/>
                </a:lnTo>
                <a:lnTo>
                  <a:pt x="15397" y="81847"/>
                </a:lnTo>
                <a:lnTo>
                  <a:pt x="15783" y="82025"/>
                </a:lnTo>
                <a:lnTo>
                  <a:pt x="16169" y="82204"/>
                </a:lnTo>
                <a:lnTo>
                  <a:pt x="16555" y="82375"/>
                </a:lnTo>
                <a:lnTo>
                  <a:pt x="16941" y="82529"/>
                </a:lnTo>
                <a:lnTo>
                  <a:pt x="17327" y="82683"/>
                </a:lnTo>
                <a:lnTo>
                  <a:pt x="17723" y="82837"/>
                </a:lnTo>
                <a:lnTo>
                  <a:pt x="18118" y="82975"/>
                </a:lnTo>
                <a:lnTo>
                  <a:pt x="18514" y="83105"/>
                </a:lnTo>
                <a:lnTo>
                  <a:pt x="18900" y="83235"/>
                </a:lnTo>
                <a:lnTo>
                  <a:pt x="19295" y="83357"/>
                </a:lnTo>
                <a:lnTo>
                  <a:pt x="19700" y="83471"/>
                </a:lnTo>
                <a:lnTo>
                  <a:pt x="20096" y="83584"/>
                </a:lnTo>
                <a:lnTo>
                  <a:pt x="20491" y="83682"/>
                </a:lnTo>
                <a:lnTo>
                  <a:pt x="20896" y="83779"/>
                </a:lnTo>
                <a:lnTo>
                  <a:pt x="21292" y="83869"/>
                </a:lnTo>
                <a:lnTo>
                  <a:pt x="21697" y="83950"/>
                </a:lnTo>
                <a:lnTo>
                  <a:pt x="22102" y="84031"/>
                </a:lnTo>
                <a:lnTo>
                  <a:pt x="22497" y="84104"/>
                </a:lnTo>
                <a:lnTo>
                  <a:pt x="22902" y="84169"/>
                </a:lnTo>
                <a:lnTo>
                  <a:pt x="23307" y="84226"/>
                </a:lnTo>
                <a:lnTo>
                  <a:pt x="23712" y="84283"/>
                </a:lnTo>
                <a:lnTo>
                  <a:pt x="24117" y="84331"/>
                </a:lnTo>
                <a:lnTo>
                  <a:pt x="24522" y="84372"/>
                </a:lnTo>
                <a:lnTo>
                  <a:pt x="24927" y="84405"/>
                </a:lnTo>
                <a:lnTo>
                  <a:pt x="25332" y="84437"/>
                </a:lnTo>
                <a:lnTo>
                  <a:pt x="25737" y="84461"/>
                </a:lnTo>
                <a:lnTo>
                  <a:pt x="26151" y="84486"/>
                </a:lnTo>
                <a:lnTo>
                  <a:pt x="26556" y="84494"/>
                </a:lnTo>
                <a:lnTo>
                  <a:pt x="26961" y="84502"/>
                </a:lnTo>
                <a:lnTo>
                  <a:pt x="27771" y="84502"/>
                </a:lnTo>
                <a:lnTo>
                  <a:pt x="28185" y="84494"/>
                </a:lnTo>
                <a:lnTo>
                  <a:pt x="28590" y="84478"/>
                </a:lnTo>
                <a:lnTo>
                  <a:pt x="28995" y="84461"/>
                </a:lnTo>
                <a:lnTo>
                  <a:pt x="29400" y="84437"/>
                </a:lnTo>
                <a:lnTo>
                  <a:pt x="29805" y="84405"/>
                </a:lnTo>
                <a:lnTo>
                  <a:pt x="30219" y="84372"/>
                </a:lnTo>
                <a:lnTo>
                  <a:pt x="30624" y="84331"/>
                </a:lnTo>
                <a:lnTo>
                  <a:pt x="31029" y="84283"/>
                </a:lnTo>
                <a:lnTo>
                  <a:pt x="31434" y="84234"/>
                </a:lnTo>
                <a:lnTo>
                  <a:pt x="31839" y="84185"/>
                </a:lnTo>
                <a:lnTo>
                  <a:pt x="32234" y="84120"/>
                </a:lnTo>
                <a:lnTo>
                  <a:pt x="32639" y="84055"/>
                </a:lnTo>
                <a:lnTo>
                  <a:pt x="33449" y="83909"/>
                </a:lnTo>
                <a:lnTo>
                  <a:pt x="34250" y="83747"/>
                </a:lnTo>
                <a:lnTo>
                  <a:pt x="35050" y="83568"/>
                </a:lnTo>
                <a:lnTo>
                  <a:pt x="35841" y="83365"/>
                </a:lnTo>
                <a:lnTo>
                  <a:pt x="36632" y="83146"/>
                </a:lnTo>
                <a:lnTo>
                  <a:pt x="37414" y="82911"/>
                </a:lnTo>
                <a:lnTo>
                  <a:pt x="38195" y="82659"/>
                </a:lnTo>
                <a:lnTo>
                  <a:pt x="38977" y="82391"/>
                </a:lnTo>
                <a:lnTo>
                  <a:pt x="39740" y="82099"/>
                </a:lnTo>
                <a:lnTo>
                  <a:pt x="40512" y="81798"/>
                </a:lnTo>
                <a:lnTo>
                  <a:pt x="41265" y="81481"/>
                </a:lnTo>
                <a:lnTo>
                  <a:pt x="42019" y="81149"/>
                </a:lnTo>
                <a:lnTo>
                  <a:pt x="42753" y="80799"/>
                </a:lnTo>
                <a:lnTo>
                  <a:pt x="43488" y="80434"/>
                </a:lnTo>
                <a:lnTo>
                  <a:pt x="44222" y="80060"/>
                </a:lnTo>
                <a:lnTo>
                  <a:pt x="44938" y="79663"/>
                </a:lnTo>
                <a:lnTo>
                  <a:pt x="45644" y="79265"/>
                </a:lnTo>
                <a:lnTo>
                  <a:pt x="46351" y="78843"/>
                </a:lnTo>
                <a:lnTo>
                  <a:pt x="47038" y="78412"/>
                </a:lnTo>
                <a:lnTo>
                  <a:pt x="47716" y="77974"/>
                </a:lnTo>
                <a:lnTo>
                  <a:pt x="48385" y="77519"/>
                </a:lnTo>
                <a:lnTo>
                  <a:pt x="49044" y="77048"/>
                </a:lnTo>
                <a:lnTo>
                  <a:pt x="49694" y="76569"/>
                </a:lnTo>
                <a:lnTo>
                  <a:pt x="50325" y="76082"/>
                </a:lnTo>
                <a:lnTo>
                  <a:pt x="50946" y="75587"/>
                </a:lnTo>
                <a:lnTo>
                  <a:pt x="51558" y="75075"/>
                </a:lnTo>
                <a:lnTo>
                  <a:pt x="52161" y="74555"/>
                </a:lnTo>
                <a:lnTo>
                  <a:pt x="52745" y="74028"/>
                </a:lnTo>
                <a:lnTo>
                  <a:pt x="53310" y="73492"/>
                </a:lnTo>
                <a:lnTo>
                  <a:pt x="53865" y="72948"/>
                </a:lnTo>
                <a:lnTo>
                  <a:pt x="54412" y="72395"/>
                </a:lnTo>
                <a:lnTo>
                  <a:pt x="54939" y="71827"/>
                </a:lnTo>
                <a:lnTo>
                  <a:pt x="55447" y="71259"/>
                </a:lnTo>
                <a:lnTo>
                  <a:pt x="55937" y="70682"/>
                </a:lnTo>
                <a:lnTo>
                  <a:pt x="56417" y="70098"/>
                </a:lnTo>
                <a:lnTo>
                  <a:pt x="56879" y="69513"/>
                </a:lnTo>
                <a:lnTo>
                  <a:pt x="57331" y="68912"/>
                </a:lnTo>
                <a:lnTo>
                  <a:pt x="57755" y="68311"/>
                </a:lnTo>
                <a:lnTo>
                  <a:pt x="58169" y="67710"/>
                </a:lnTo>
                <a:lnTo>
                  <a:pt x="58555" y="67093"/>
                </a:lnTo>
                <a:lnTo>
                  <a:pt x="58932" y="66484"/>
                </a:lnTo>
                <a:lnTo>
                  <a:pt x="59120" y="66151"/>
                </a:lnTo>
                <a:lnTo>
                  <a:pt x="59308" y="65819"/>
                </a:lnTo>
                <a:lnTo>
                  <a:pt x="59487" y="65478"/>
                </a:lnTo>
                <a:lnTo>
                  <a:pt x="59657" y="65145"/>
                </a:lnTo>
                <a:lnTo>
                  <a:pt x="59826" y="64812"/>
                </a:lnTo>
                <a:lnTo>
                  <a:pt x="59986" y="64471"/>
                </a:lnTo>
                <a:lnTo>
                  <a:pt x="60147" y="64130"/>
                </a:lnTo>
                <a:lnTo>
                  <a:pt x="60297" y="63789"/>
                </a:lnTo>
                <a:lnTo>
                  <a:pt x="60438" y="63439"/>
                </a:lnTo>
                <a:lnTo>
                  <a:pt x="60580" y="63098"/>
                </a:lnTo>
                <a:lnTo>
                  <a:pt x="60702" y="62749"/>
                </a:lnTo>
                <a:lnTo>
                  <a:pt x="60834" y="62400"/>
                </a:lnTo>
                <a:lnTo>
                  <a:pt x="60947" y="62043"/>
                </a:lnTo>
                <a:lnTo>
                  <a:pt x="61060" y="61686"/>
                </a:lnTo>
                <a:lnTo>
                  <a:pt x="61164" y="61328"/>
                </a:lnTo>
                <a:lnTo>
                  <a:pt x="61258" y="60971"/>
                </a:lnTo>
                <a:lnTo>
                  <a:pt x="61352" y="60598"/>
                </a:lnTo>
                <a:lnTo>
                  <a:pt x="61446" y="60232"/>
                </a:lnTo>
                <a:lnTo>
                  <a:pt x="61521" y="59859"/>
                </a:lnTo>
                <a:lnTo>
                  <a:pt x="61597" y="59485"/>
                </a:lnTo>
                <a:lnTo>
                  <a:pt x="61663" y="59112"/>
                </a:lnTo>
                <a:lnTo>
                  <a:pt x="61719" y="58738"/>
                </a:lnTo>
                <a:lnTo>
                  <a:pt x="61776" y="58365"/>
                </a:lnTo>
                <a:lnTo>
                  <a:pt x="61823" y="57991"/>
                </a:lnTo>
                <a:lnTo>
                  <a:pt x="61860" y="57610"/>
                </a:lnTo>
                <a:lnTo>
                  <a:pt x="61889" y="57236"/>
                </a:lnTo>
                <a:lnTo>
                  <a:pt x="61917" y="56863"/>
                </a:lnTo>
                <a:lnTo>
                  <a:pt x="61936" y="56481"/>
                </a:lnTo>
                <a:lnTo>
                  <a:pt x="61945" y="56107"/>
                </a:lnTo>
                <a:lnTo>
                  <a:pt x="61955" y="55726"/>
                </a:lnTo>
                <a:lnTo>
                  <a:pt x="61955" y="55352"/>
                </a:lnTo>
                <a:lnTo>
                  <a:pt x="61945" y="54979"/>
                </a:lnTo>
                <a:lnTo>
                  <a:pt x="61936" y="54597"/>
                </a:lnTo>
                <a:lnTo>
                  <a:pt x="61907" y="54224"/>
                </a:lnTo>
                <a:lnTo>
                  <a:pt x="61889" y="53850"/>
                </a:lnTo>
                <a:lnTo>
                  <a:pt x="61851" y="53477"/>
                </a:lnTo>
                <a:lnTo>
                  <a:pt x="61813" y="53103"/>
                </a:lnTo>
                <a:lnTo>
                  <a:pt x="61766" y="52730"/>
                </a:lnTo>
                <a:lnTo>
                  <a:pt x="61710" y="52356"/>
                </a:lnTo>
                <a:lnTo>
                  <a:pt x="61653" y="51983"/>
                </a:lnTo>
                <a:lnTo>
                  <a:pt x="61587" y="51609"/>
                </a:lnTo>
                <a:lnTo>
                  <a:pt x="61512" y="51236"/>
                </a:lnTo>
                <a:lnTo>
                  <a:pt x="61437" y="50870"/>
                </a:lnTo>
                <a:lnTo>
                  <a:pt x="61352" y="50505"/>
                </a:lnTo>
                <a:lnTo>
                  <a:pt x="61258" y="50131"/>
                </a:lnTo>
                <a:lnTo>
                  <a:pt x="61154" y="49766"/>
                </a:lnTo>
                <a:lnTo>
                  <a:pt x="61051" y="49409"/>
                </a:lnTo>
                <a:lnTo>
                  <a:pt x="60938" y="49043"/>
                </a:lnTo>
                <a:lnTo>
                  <a:pt x="60825" y="48678"/>
                </a:lnTo>
                <a:lnTo>
                  <a:pt x="60702" y="48321"/>
                </a:lnTo>
                <a:lnTo>
                  <a:pt x="60570" y="47963"/>
                </a:lnTo>
                <a:lnTo>
                  <a:pt x="60429" y="47606"/>
                </a:lnTo>
                <a:lnTo>
                  <a:pt x="60288" y="47249"/>
                </a:lnTo>
                <a:lnTo>
                  <a:pt x="60137" y="46900"/>
                </a:lnTo>
                <a:lnTo>
                  <a:pt x="59986" y="46550"/>
                </a:lnTo>
                <a:lnTo>
                  <a:pt x="59826" y="46201"/>
                </a:lnTo>
                <a:lnTo>
                  <a:pt x="59657" y="45852"/>
                </a:lnTo>
                <a:lnTo>
                  <a:pt x="59478" y="45511"/>
                </a:lnTo>
                <a:lnTo>
                  <a:pt x="59299" y="45170"/>
                </a:lnTo>
                <a:lnTo>
                  <a:pt x="59111" y="44829"/>
                </a:lnTo>
                <a:lnTo>
                  <a:pt x="58922" y="44496"/>
                </a:lnTo>
                <a:lnTo>
                  <a:pt x="58725" y="44163"/>
                </a:lnTo>
                <a:lnTo>
                  <a:pt x="58517" y="43830"/>
                </a:lnTo>
                <a:lnTo>
                  <a:pt x="58301" y="43506"/>
                </a:lnTo>
                <a:lnTo>
                  <a:pt x="58084" y="43181"/>
                </a:lnTo>
                <a:lnTo>
                  <a:pt x="57868" y="42856"/>
                </a:lnTo>
                <a:lnTo>
                  <a:pt x="57632" y="42531"/>
                </a:lnTo>
                <a:lnTo>
                  <a:pt x="57397" y="42223"/>
                </a:lnTo>
                <a:lnTo>
                  <a:pt x="57152" y="41906"/>
                </a:lnTo>
                <a:lnTo>
                  <a:pt x="56907" y="41597"/>
                </a:lnTo>
                <a:lnTo>
                  <a:pt x="56653" y="41289"/>
                </a:lnTo>
                <a:lnTo>
                  <a:pt x="56389" y="40988"/>
                </a:lnTo>
                <a:lnTo>
                  <a:pt x="56125" y="40688"/>
                </a:lnTo>
                <a:lnTo>
                  <a:pt x="55852" y="40388"/>
                </a:lnTo>
                <a:lnTo>
                  <a:pt x="55579" y="40095"/>
                </a:lnTo>
                <a:lnTo>
                  <a:pt x="55287" y="39811"/>
                </a:lnTo>
                <a:lnTo>
                  <a:pt x="55005" y="39527"/>
                </a:lnTo>
                <a:lnTo>
                  <a:pt x="54703" y="39243"/>
                </a:lnTo>
                <a:lnTo>
                  <a:pt x="54402" y="38967"/>
                </a:lnTo>
                <a:lnTo>
                  <a:pt x="54091" y="38699"/>
                </a:lnTo>
                <a:lnTo>
                  <a:pt x="53837" y="38479"/>
                </a:lnTo>
                <a:lnTo>
                  <a:pt x="53564" y="38268"/>
                </a:lnTo>
                <a:lnTo>
                  <a:pt x="53282" y="38065"/>
                </a:lnTo>
                <a:lnTo>
                  <a:pt x="52990" y="37854"/>
                </a:lnTo>
                <a:lnTo>
                  <a:pt x="52396" y="37448"/>
                </a:lnTo>
                <a:lnTo>
                  <a:pt x="51794" y="37034"/>
                </a:lnTo>
                <a:lnTo>
                  <a:pt x="51511" y="36823"/>
                </a:lnTo>
                <a:lnTo>
                  <a:pt x="51229" y="36604"/>
                </a:lnTo>
                <a:lnTo>
                  <a:pt x="50956" y="36376"/>
                </a:lnTo>
                <a:lnTo>
                  <a:pt x="50701" y="36141"/>
                </a:lnTo>
                <a:lnTo>
                  <a:pt x="50456" y="35897"/>
                </a:lnTo>
                <a:lnTo>
                  <a:pt x="50343" y="35776"/>
                </a:lnTo>
                <a:lnTo>
                  <a:pt x="50240" y="35646"/>
                </a:lnTo>
                <a:lnTo>
                  <a:pt x="50136" y="35516"/>
                </a:lnTo>
                <a:lnTo>
                  <a:pt x="50042" y="35378"/>
                </a:lnTo>
                <a:lnTo>
                  <a:pt x="49948" y="35240"/>
                </a:lnTo>
                <a:lnTo>
                  <a:pt x="49863" y="35102"/>
                </a:lnTo>
                <a:lnTo>
                  <a:pt x="49778" y="34931"/>
                </a:lnTo>
                <a:lnTo>
                  <a:pt x="49703" y="34761"/>
                </a:lnTo>
                <a:lnTo>
                  <a:pt x="49647" y="34590"/>
                </a:lnTo>
                <a:lnTo>
                  <a:pt x="49590" y="34420"/>
                </a:lnTo>
                <a:lnTo>
                  <a:pt x="49543" y="34241"/>
                </a:lnTo>
                <a:lnTo>
                  <a:pt x="49515" y="34062"/>
                </a:lnTo>
                <a:lnTo>
                  <a:pt x="49486" y="33892"/>
                </a:lnTo>
                <a:lnTo>
                  <a:pt x="49477" y="33713"/>
                </a:lnTo>
                <a:lnTo>
                  <a:pt x="49468" y="33535"/>
                </a:lnTo>
                <a:lnTo>
                  <a:pt x="49468" y="33348"/>
                </a:lnTo>
                <a:lnTo>
                  <a:pt x="49477" y="33169"/>
                </a:lnTo>
                <a:lnTo>
                  <a:pt x="49486" y="32991"/>
                </a:lnTo>
                <a:lnTo>
                  <a:pt x="49534" y="32625"/>
                </a:lnTo>
                <a:lnTo>
                  <a:pt x="49599" y="32260"/>
                </a:lnTo>
                <a:lnTo>
                  <a:pt x="49684" y="31894"/>
                </a:lnTo>
                <a:lnTo>
                  <a:pt x="49769" y="31529"/>
                </a:lnTo>
                <a:lnTo>
                  <a:pt x="49976" y="30798"/>
                </a:lnTo>
                <a:lnTo>
                  <a:pt x="50070" y="30441"/>
                </a:lnTo>
                <a:lnTo>
                  <a:pt x="50164" y="30084"/>
                </a:lnTo>
                <a:lnTo>
                  <a:pt x="50249" y="29735"/>
                </a:lnTo>
                <a:lnTo>
                  <a:pt x="50325" y="29385"/>
                </a:lnTo>
                <a:lnTo>
                  <a:pt x="50362" y="29150"/>
                </a:lnTo>
                <a:lnTo>
                  <a:pt x="50390" y="28923"/>
                </a:lnTo>
                <a:lnTo>
                  <a:pt x="50419" y="28687"/>
                </a:lnTo>
                <a:lnTo>
                  <a:pt x="50438" y="28452"/>
                </a:lnTo>
                <a:lnTo>
                  <a:pt x="50447" y="28216"/>
                </a:lnTo>
                <a:lnTo>
                  <a:pt x="50447" y="27989"/>
                </a:lnTo>
                <a:lnTo>
                  <a:pt x="50447" y="27753"/>
                </a:lnTo>
                <a:lnTo>
                  <a:pt x="50438" y="27518"/>
                </a:lnTo>
                <a:lnTo>
                  <a:pt x="50419" y="27282"/>
                </a:lnTo>
                <a:lnTo>
                  <a:pt x="50400" y="27055"/>
                </a:lnTo>
                <a:lnTo>
                  <a:pt x="50372" y="26820"/>
                </a:lnTo>
                <a:lnTo>
                  <a:pt x="50334" y="26592"/>
                </a:lnTo>
                <a:lnTo>
                  <a:pt x="50296" y="26357"/>
                </a:lnTo>
                <a:lnTo>
                  <a:pt x="50249" y="26129"/>
                </a:lnTo>
                <a:lnTo>
                  <a:pt x="50193" y="25902"/>
                </a:lnTo>
                <a:lnTo>
                  <a:pt x="50136" y="25675"/>
                </a:lnTo>
                <a:lnTo>
                  <a:pt x="50070" y="25447"/>
                </a:lnTo>
                <a:lnTo>
                  <a:pt x="49995" y="25220"/>
                </a:lnTo>
                <a:lnTo>
                  <a:pt x="49920" y="25001"/>
                </a:lnTo>
                <a:lnTo>
                  <a:pt x="49835" y="24773"/>
                </a:lnTo>
                <a:lnTo>
                  <a:pt x="49750" y="24554"/>
                </a:lnTo>
                <a:lnTo>
                  <a:pt x="49656" y="24335"/>
                </a:lnTo>
                <a:lnTo>
                  <a:pt x="49552" y="24116"/>
                </a:lnTo>
                <a:lnTo>
                  <a:pt x="49449" y="23905"/>
                </a:lnTo>
                <a:lnTo>
                  <a:pt x="49336" y="23685"/>
                </a:lnTo>
                <a:lnTo>
                  <a:pt x="49223" y="23474"/>
                </a:lnTo>
                <a:lnTo>
                  <a:pt x="49100" y="23271"/>
                </a:lnTo>
                <a:lnTo>
                  <a:pt x="48978" y="23060"/>
                </a:lnTo>
                <a:lnTo>
                  <a:pt x="48846" y="22857"/>
                </a:lnTo>
                <a:lnTo>
                  <a:pt x="48705" y="22654"/>
                </a:lnTo>
                <a:lnTo>
                  <a:pt x="48564" y="22451"/>
                </a:lnTo>
                <a:lnTo>
                  <a:pt x="48422" y="22256"/>
                </a:lnTo>
                <a:lnTo>
                  <a:pt x="48272" y="22061"/>
                </a:lnTo>
                <a:lnTo>
                  <a:pt x="48112" y="21875"/>
                </a:lnTo>
                <a:lnTo>
                  <a:pt x="47951" y="21688"/>
                </a:lnTo>
                <a:lnTo>
                  <a:pt x="47791" y="21501"/>
                </a:lnTo>
                <a:lnTo>
                  <a:pt x="47622" y="21314"/>
                </a:lnTo>
                <a:lnTo>
                  <a:pt x="47443" y="21144"/>
                </a:lnTo>
                <a:lnTo>
                  <a:pt x="47264" y="20965"/>
                </a:lnTo>
                <a:lnTo>
                  <a:pt x="47085" y="20795"/>
                </a:lnTo>
                <a:lnTo>
                  <a:pt x="46897" y="20624"/>
                </a:lnTo>
                <a:lnTo>
                  <a:pt x="46699" y="20462"/>
                </a:lnTo>
                <a:lnTo>
                  <a:pt x="46501" y="20299"/>
                </a:lnTo>
                <a:lnTo>
                  <a:pt x="46303" y="20145"/>
                </a:lnTo>
                <a:lnTo>
                  <a:pt x="46106" y="19991"/>
                </a:lnTo>
                <a:lnTo>
                  <a:pt x="45889" y="19845"/>
                </a:lnTo>
                <a:lnTo>
                  <a:pt x="45682" y="19699"/>
                </a:lnTo>
                <a:lnTo>
                  <a:pt x="45465" y="19561"/>
                </a:lnTo>
                <a:lnTo>
                  <a:pt x="45249" y="19423"/>
                </a:lnTo>
                <a:lnTo>
                  <a:pt x="45023" y="19293"/>
                </a:lnTo>
                <a:lnTo>
                  <a:pt x="44797" y="19171"/>
                </a:lnTo>
                <a:lnTo>
                  <a:pt x="44571" y="19049"/>
                </a:lnTo>
                <a:lnTo>
                  <a:pt x="44335" y="18935"/>
                </a:lnTo>
                <a:lnTo>
                  <a:pt x="44100" y="18822"/>
                </a:lnTo>
                <a:lnTo>
                  <a:pt x="43855" y="18716"/>
                </a:lnTo>
                <a:lnTo>
                  <a:pt x="43610" y="18611"/>
                </a:lnTo>
                <a:lnTo>
                  <a:pt x="43365" y="18513"/>
                </a:lnTo>
                <a:lnTo>
                  <a:pt x="43111" y="18424"/>
                </a:lnTo>
                <a:lnTo>
                  <a:pt x="42857" y="18343"/>
                </a:lnTo>
                <a:lnTo>
                  <a:pt x="42603" y="18261"/>
                </a:lnTo>
                <a:lnTo>
                  <a:pt x="42348" y="18188"/>
                </a:lnTo>
                <a:lnTo>
                  <a:pt x="42085" y="18123"/>
                </a:lnTo>
                <a:lnTo>
                  <a:pt x="41821" y="18058"/>
                </a:lnTo>
                <a:lnTo>
                  <a:pt x="41548" y="18002"/>
                </a:lnTo>
                <a:lnTo>
                  <a:pt x="40898" y="17880"/>
                </a:lnTo>
                <a:lnTo>
                  <a:pt x="40578" y="17815"/>
                </a:lnTo>
                <a:lnTo>
                  <a:pt x="40258" y="17742"/>
                </a:lnTo>
                <a:lnTo>
                  <a:pt x="40098" y="17701"/>
                </a:lnTo>
                <a:lnTo>
                  <a:pt x="39938" y="17652"/>
                </a:lnTo>
                <a:lnTo>
                  <a:pt x="39787" y="17604"/>
                </a:lnTo>
                <a:lnTo>
                  <a:pt x="39646" y="17547"/>
                </a:lnTo>
                <a:lnTo>
                  <a:pt x="39495" y="17482"/>
                </a:lnTo>
                <a:lnTo>
                  <a:pt x="39354" y="17417"/>
                </a:lnTo>
                <a:lnTo>
                  <a:pt x="39222" y="17336"/>
                </a:lnTo>
                <a:lnTo>
                  <a:pt x="39090" y="17246"/>
                </a:lnTo>
                <a:lnTo>
                  <a:pt x="38996" y="17173"/>
                </a:lnTo>
                <a:lnTo>
                  <a:pt x="38902" y="17100"/>
                </a:lnTo>
                <a:lnTo>
                  <a:pt x="38817" y="17019"/>
                </a:lnTo>
                <a:lnTo>
                  <a:pt x="38732" y="16938"/>
                </a:lnTo>
                <a:lnTo>
                  <a:pt x="38657" y="16857"/>
                </a:lnTo>
                <a:lnTo>
                  <a:pt x="38591" y="16767"/>
                </a:lnTo>
                <a:lnTo>
                  <a:pt x="38525" y="16678"/>
                </a:lnTo>
                <a:lnTo>
                  <a:pt x="38459" y="16589"/>
                </a:lnTo>
                <a:lnTo>
                  <a:pt x="38356" y="16394"/>
                </a:lnTo>
                <a:lnTo>
                  <a:pt x="38271" y="16191"/>
                </a:lnTo>
                <a:lnTo>
                  <a:pt x="38205" y="15988"/>
                </a:lnTo>
                <a:lnTo>
                  <a:pt x="38148" y="15769"/>
                </a:lnTo>
                <a:lnTo>
                  <a:pt x="38111" y="15549"/>
                </a:lnTo>
                <a:lnTo>
                  <a:pt x="38092" y="15314"/>
                </a:lnTo>
                <a:lnTo>
                  <a:pt x="38073" y="15087"/>
                </a:lnTo>
                <a:lnTo>
                  <a:pt x="38082" y="14843"/>
                </a:lnTo>
                <a:lnTo>
                  <a:pt x="38092" y="14599"/>
                </a:lnTo>
                <a:lnTo>
                  <a:pt x="38111" y="14356"/>
                </a:lnTo>
                <a:lnTo>
                  <a:pt x="38139" y="14104"/>
                </a:lnTo>
                <a:lnTo>
                  <a:pt x="38177" y="13852"/>
                </a:lnTo>
                <a:lnTo>
                  <a:pt x="38261" y="13349"/>
                </a:lnTo>
                <a:lnTo>
                  <a:pt x="38365" y="12837"/>
                </a:lnTo>
                <a:lnTo>
                  <a:pt x="38572" y="11847"/>
                </a:lnTo>
                <a:lnTo>
                  <a:pt x="38657" y="11368"/>
                </a:lnTo>
                <a:lnTo>
                  <a:pt x="38695" y="11132"/>
                </a:lnTo>
                <a:lnTo>
                  <a:pt x="38723" y="10913"/>
                </a:lnTo>
                <a:lnTo>
                  <a:pt x="38742" y="10694"/>
                </a:lnTo>
                <a:lnTo>
                  <a:pt x="38751" y="10483"/>
                </a:lnTo>
                <a:lnTo>
                  <a:pt x="38751" y="10280"/>
                </a:lnTo>
                <a:lnTo>
                  <a:pt x="38742" y="10085"/>
                </a:lnTo>
                <a:lnTo>
                  <a:pt x="38713" y="9825"/>
                </a:lnTo>
                <a:lnTo>
                  <a:pt x="38676" y="9573"/>
                </a:lnTo>
                <a:lnTo>
                  <a:pt x="38629" y="9322"/>
                </a:lnTo>
                <a:lnTo>
                  <a:pt x="38582" y="9070"/>
                </a:lnTo>
                <a:lnTo>
                  <a:pt x="38525" y="8818"/>
                </a:lnTo>
                <a:lnTo>
                  <a:pt x="38459" y="8575"/>
                </a:lnTo>
                <a:lnTo>
                  <a:pt x="38384" y="8323"/>
                </a:lnTo>
                <a:lnTo>
                  <a:pt x="38308" y="8079"/>
                </a:lnTo>
                <a:lnTo>
                  <a:pt x="38224" y="7836"/>
                </a:lnTo>
                <a:lnTo>
                  <a:pt x="38130" y="7592"/>
                </a:lnTo>
                <a:lnTo>
                  <a:pt x="38026" y="7349"/>
                </a:lnTo>
                <a:lnTo>
                  <a:pt x="37922" y="7113"/>
                </a:lnTo>
                <a:lnTo>
                  <a:pt x="37809" y="6878"/>
                </a:lnTo>
                <a:lnTo>
                  <a:pt x="37687" y="6642"/>
                </a:lnTo>
                <a:lnTo>
                  <a:pt x="37565" y="6407"/>
                </a:lnTo>
                <a:lnTo>
                  <a:pt x="37433" y="6179"/>
                </a:lnTo>
                <a:lnTo>
                  <a:pt x="37291" y="5952"/>
                </a:lnTo>
                <a:lnTo>
                  <a:pt x="37150" y="5733"/>
                </a:lnTo>
                <a:lnTo>
                  <a:pt x="36999" y="5513"/>
                </a:lnTo>
                <a:lnTo>
                  <a:pt x="36839" y="5294"/>
                </a:lnTo>
                <a:lnTo>
                  <a:pt x="36679" y="5083"/>
                </a:lnTo>
                <a:lnTo>
                  <a:pt x="36510" y="4872"/>
                </a:lnTo>
                <a:lnTo>
                  <a:pt x="36331" y="4661"/>
                </a:lnTo>
                <a:lnTo>
                  <a:pt x="36152" y="4458"/>
                </a:lnTo>
                <a:lnTo>
                  <a:pt x="35973" y="4263"/>
                </a:lnTo>
                <a:lnTo>
                  <a:pt x="35775" y="4060"/>
                </a:lnTo>
                <a:lnTo>
                  <a:pt x="35587" y="3873"/>
                </a:lnTo>
                <a:lnTo>
                  <a:pt x="35380" y="3687"/>
                </a:lnTo>
                <a:lnTo>
                  <a:pt x="35173" y="3500"/>
                </a:lnTo>
                <a:lnTo>
                  <a:pt x="34965" y="3321"/>
                </a:lnTo>
                <a:lnTo>
                  <a:pt x="34749" y="3151"/>
                </a:lnTo>
                <a:lnTo>
                  <a:pt x="34532" y="2980"/>
                </a:lnTo>
                <a:lnTo>
                  <a:pt x="34231" y="2761"/>
                </a:lnTo>
                <a:lnTo>
                  <a:pt x="33920" y="2550"/>
                </a:lnTo>
                <a:lnTo>
                  <a:pt x="33609" y="2347"/>
                </a:lnTo>
                <a:lnTo>
                  <a:pt x="33280" y="2152"/>
                </a:lnTo>
                <a:lnTo>
                  <a:pt x="32950" y="1965"/>
                </a:lnTo>
                <a:lnTo>
                  <a:pt x="32621" y="1787"/>
                </a:lnTo>
                <a:lnTo>
                  <a:pt x="32282" y="1624"/>
                </a:lnTo>
                <a:lnTo>
                  <a:pt x="31933" y="1462"/>
                </a:lnTo>
                <a:lnTo>
                  <a:pt x="31585" y="1307"/>
                </a:lnTo>
                <a:lnTo>
                  <a:pt x="31227" y="1161"/>
                </a:lnTo>
                <a:lnTo>
                  <a:pt x="30869" y="1031"/>
                </a:lnTo>
                <a:lnTo>
                  <a:pt x="30502" y="902"/>
                </a:lnTo>
                <a:lnTo>
                  <a:pt x="30134" y="780"/>
                </a:lnTo>
                <a:lnTo>
                  <a:pt x="29758" y="674"/>
                </a:lnTo>
                <a:lnTo>
                  <a:pt x="29381" y="569"/>
                </a:lnTo>
                <a:lnTo>
                  <a:pt x="29004" y="479"/>
                </a:lnTo>
                <a:lnTo>
                  <a:pt x="28618" y="390"/>
                </a:lnTo>
                <a:lnTo>
                  <a:pt x="28242" y="317"/>
                </a:lnTo>
                <a:lnTo>
                  <a:pt x="27846" y="244"/>
                </a:lnTo>
                <a:lnTo>
                  <a:pt x="27460" y="187"/>
                </a:lnTo>
                <a:lnTo>
                  <a:pt x="27074" y="130"/>
                </a:lnTo>
                <a:lnTo>
                  <a:pt x="26678" y="90"/>
                </a:lnTo>
                <a:lnTo>
                  <a:pt x="26283" y="57"/>
                </a:lnTo>
                <a:lnTo>
                  <a:pt x="25887" y="25"/>
                </a:lnTo>
                <a:lnTo>
                  <a:pt x="25492" y="8"/>
                </a:lnTo>
                <a:lnTo>
                  <a:pt x="25096" y="0"/>
                </a:ln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14">
    <p:bg>
      <p:bgPr>
        <a:solidFill>
          <a:schemeClr val="accent3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 rot="6817678">
            <a:off x="7714561" y="3579897"/>
            <a:ext cx="3247028" cy="3083176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1021076" y="3340275"/>
            <a:ext cx="22071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2"/>
          </p:nvPr>
        </p:nvSpPr>
        <p:spPr>
          <a:xfrm>
            <a:off x="3468450" y="3340275"/>
            <a:ext cx="22071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3"/>
          </p:nvPr>
        </p:nvSpPr>
        <p:spPr>
          <a:xfrm>
            <a:off x="5915825" y="3340275"/>
            <a:ext cx="22071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title" hasCustomPrompt="1"/>
          </p:nvPr>
        </p:nvSpPr>
        <p:spPr>
          <a:xfrm>
            <a:off x="1109725" y="2231700"/>
            <a:ext cx="20298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4" hasCustomPrompt="1"/>
          </p:nvPr>
        </p:nvSpPr>
        <p:spPr>
          <a:xfrm>
            <a:off x="3557100" y="1886175"/>
            <a:ext cx="20298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 idx="5" hasCustomPrompt="1"/>
          </p:nvPr>
        </p:nvSpPr>
        <p:spPr>
          <a:xfrm>
            <a:off x="6004475" y="1478700"/>
            <a:ext cx="20298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161" name="Google Shape;161;p21"/>
          <p:cNvSpPr/>
          <p:nvPr/>
        </p:nvSpPr>
        <p:spPr>
          <a:xfrm rot="-1496906">
            <a:off x="-856456" y="3540831"/>
            <a:ext cx="2317792" cy="3161295"/>
          </a:xfrm>
          <a:custGeom>
            <a:avLst/>
            <a:gdLst/>
            <a:ahLst/>
            <a:cxnLst/>
            <a:rect l="l" t="t" r="r" b="b"/>
            <a:pathLst>
              <a:path w="61955" h="84502" extrusionOk="0">
                <a:moveTo>
                  <a:pt x="24701" y="0"/>
                </a:moveTo>
                <a:lnTo>
                  <a:pt x="24305" y="8"/>
                </a:lnTo>
                <a:lnTo>
                  <a:pt x="23910" y="16"/>
                </a:lnTo>
                <a:lnTo>
                  <a:pt x="23514" y="41"/>
                </a:lnTo>
                <a:lnTo>
                  <a:pt x="23119" y="73"/>
                </a:lnTo>
                <a:lnTo>
                  <a:pt x="22733" y="114"/>
                </a:lnTo>
                <a:lnTo>
                  <a:pt x="22130" y="187"/>
                </a:lnTo>
                <a:lnTo>
                  <a:pt x="21546" y="276"/>
                </a:lnTo>
                <a:lnTo>
                  <a:pt x="20972" y="382"/>
                </a:lnTo>
                <a:lnTo>
                  <a:pt x="20407" y="496"/>
                </a:lnTo>
                <a:lnTo>
                  <a:pt x="19851" y="625"/>
                </a:lnTo>
                <a:lnTo>
                  <a:pt x="19305" y="772"/>
                </a:lnTo>
                <a:lnTo>
                  <a:pt x="18768" y="926"/>
                </a:lnTo>
                <a:lnTo>
                  <a:pt x="18241" y="1096"/>
                </a:lnTo>
                <a:lnTo>
                  <a:pt x="17732" y="1275"/>
                </a:lnTo>
                <a:lnTo>
                  <a:pt x="17224" y="1470"/>
                </a:lnTo>
                <a:lnTo>
                  <a:pt x="16734" y="1673"/>
                </a:lnTo>
                <a:lnTo>
                  <a:pt x="16244" y="1892"/>
                </a:lnTo>
                <a:lnTo>
                  <a:pt x="15774" y="2119"/>
                </a:lnTo>
                <a:lnTo>
                  <a:pt x="15312" y="2355"/>
                </a:lnTo>
                <a:lnTo>
                  <a:pt x="14860" y="2607"/>
                </a:lnTo>
                <a:lnTo>
                  <a:pt x="14408" y="2866"/>
                </a:lnTo>
                <a:lnTo>
                  <a:pt x="13975" y="3143"/>
                </a:lnTo>
                <a:lnTo>
                  <a:pt x="13551" y="3419"/>
                </a:lnTo>
                <a:lnTo>
                  <a:pt x="13137" y="3711"/>
                </a:lnTo>
                <a:lnTo>
                  <a:pt x="12741" y="4011"/>
                </a:lnTo>
                <a:lnTo>
                  <a:pt x="12346" y="4328"/>
                </a:lnTo>
                <a:lnTo>
                  <a:pt x="11960" y="4645"/>
                </a:lnTo>
                <a:lnTo>
                  <a:pt x="11583" y="4969"/>
                </a:lnTo>
                <a:lnTo>
                  <a:pt x="11216" y="5311"/>
                </a:lnTo>
                <a:lnTo>
                  <a:pt x="10867" y="5660"/>
                </a:lnTo>
                <a:lnTo>
                  <a:pt x="10519" y="6009"/>
                </a:lnTo>
                <a:lnTo>
                  <a:pt x="10180" y="6374"/>
                </a:lnTo>
                <a:lnTo>
                  <a:pt x="9860" y="6740"/>
                </a:lnTo>
                <a:lnTo>
                  <a:pt x="9539" y="7121"/>
                </a:lnTo>
                <a:lnTo>
                  <a:pt x="9229" y="7503"/>
                </a:lnTo>
                <a:lnTo>
                  <a:pt x="8937" y="7901"/>
                </a:lnTo>
                <a:lnTo>
                  <a:pt x="8645" y="8299"/>
                </a:lnTo>
                <a:lnTo>
                  <a:pt x="8362" y="8705"/>
                </a:lnTo>
                <a:lnTo>
                  <a:pt x="8089" y="9111"/>
                </a:lnTo>
                <a:lnTo>
                  <a:pt x="7835" y="9533"/>
                </a:lnTo>
                <a:lnTo>
                  <a:pt x="7581" y="9955"/>
                </a:lnTo>
                <a:lnTo>
                  <a:pt x="7336" y="10385"/>
                </a:lnTo>
                <a:lnTo>
                  <a:pt x="7100" y="10816"/>
                </a:lnTo>
                <a:lnTo>
                  <a:pt x="6874" y="11254"/>
                </a:lnTo>
                <a:lnTo>
                  <a:pt x="6667" y="11701"/>
                </a:lnTo>
                <a:lnTo>
                  <a:pt x="6460" y="12147"/>
                </a:lnTo>
                <a:lnTo>
                  <a:pt x="6262" y="12602"/>
                </a:lnTo>
                <a:lnTo>
                  <a:pt x="6074" y="13065"/>
                </a:lnTo>
                <a:lnTo>
                  <a:pt x="5886" y="13528"/>
                </a:lnTo>
                <a:lnTo>
                  <a:pt x="5716" y="13990"/>
                </a:lnTo>
                <a:lnTo>
                  <a:pt x="5556" y="14461"/>
                </a:lnTo>
                <a:lnTo>
                  <a:pt x="5405" y="14932"/>
                </a:lnTo>
                <a:lnTo>
                  <a:pt x="5255" y="15403"/>
                </a:lnTo>
                <a:lnTo>
                  <a:pt x="5123" y="15882"/>
                </a:lnTo>
                <a:lnTo>
                  <a:pt x="4991" y="16361"/>
                </a:lnTo>
                <a:lnTo>
                  <a:pt x="4878" y="16849"/>
                </a:lnTo>
                <a:lnTo>
                  <a:pt x="4765" y="17328"/>
                </a:lnTo>
                <a:lnTo>
                  <a:pt x="4661" y="17815"/>
                </a:lnTo>
                <a:lnTo>
                  <a:pt x="4567" y="18302"/>
                </a:lnTo>
                <a:lnTo>
                  <a:pt x="4483" y="18789"/>
                </a:lnTo>
                <a:lnTo>
                  <a:pt x="4407" y="19285"/>
                </a:lnTo>
                <a:lnTo>
                  <a:pt x="4341" y="19772"/>
                </a:lnTo>
                <a:lnTo>
                  <a:pt x="4275" y="20259"/>
                </a:lnTo>
                <a:lnTo>
                  <a:pt x="4228" y="20754"/>
                </a:lnTo>
                <a:lnTo>
                  <a:pt x="4181" y="21241"/>
                </a:lnTo>
                <a:lnTo>
                  <a:pt x="4144" y="21737"/>
                </a:lnTo>
                <a:lnTo>
                  <a:pt x="4115" y="22224"/>
                </a:lnTo>
                <a:lnTo>
                  <a:pt x="4096" y="22719"/>
                </a:lnTo>
                <a:lnTo>
                  <a:pt x="4087" y="23206"/>
                </a:lnTo>
                <a:lnTo>
                  <a:pt x="4087" y="23742"/>
                </a:lnTo>
                <a:lnTo>
                  <a:pt x="4087" y="24270"/>
                </a:lnTo>
                <a:lnTo>
                  <a:pt x="4106" y="24806"/>
                </a:lnTo>
                <a:lnTo>
                  <a:pt x="4134" y="25334"/>
                </a:lnTo>
                <a:lnTo>
                  <a:pt x="4162" y="25853"/>
                </a:lnTo>
                <a:lnTo>
                  <a:pt x="4209" y="26381"/>
                </a:lnTo>
                <a:lnTo>
                  <a:pt x="4266" y="26901"/>
                </a:lnTo>
                <a:lnTo>
                  <a:pt x="4322" y="27412"/>
                </a:lnTo>
                <a:lnTo>
                  <a:pt x="4398" y="27924"/>
                </a:lnTo>
                <a:lnTo>
                  <a:pt x="4483" y="28435"/>
                </a:lnTo>
                <a:lnTo>
                  <a:pt x="4567" y="28939"/>
                </a:lnTo>
                <a:lnTo>
                  <a:pt x="4671" y="29434"/>
                </a:lnTo>
                <a:lnTo>
                  <a:pt x="4774" y="29929"/>
                </a:lnTo>
                <a:lnTo>
                  <a:pt x="4897" y="30417"/>
                </a:lnTo>
                <a:lnTo>
                  <a:pt x="5019" y="30896"/>
                </a:lnTo>
                <a:lnTo>
                  <a:pt x="5151" y="31367"/>
                </a:lnTo>
                <a:lnTo>
                  <a:pt x="5349" y="32049"/>
                </a:lnTo>
                <a:lnTo>
                  <a:pt x="5537" y="32731"/>
                </a:lnTo>
                <a:lnTo>
                  <a:pt x="5735" y="33413"/>
                </a:lnTo>
                <a:lnTo>
                  <a:pt x="5839" y="33746"/>
                </a:lnTo>
                <a:lnTo>
                  <a:pt x="5952" y="34087"/>
                </a:lnTo>
                <a:lnTo>
                  <a:pt x="6291" y="35021"/>
                </a:lnTo>
                <a:lnTo>
                  <a:pt x="6630" y="35962"/>
                </a:lnTo>
                <a:lnTo>
                  <a:pt x="6799" y="36433"/>
                </a:lnTo>
                <a:lnTo>
                  <a:pt x="6959" y="36904"/>
                </a:lnTo>
                <a:lnTo>
                  <a:pt x="7119" y="37375"/>
                </a:lnTo>
                <a:lnTo>
                  <a:pt x="7261" y="37854"/>
                </a:lnTo>
                <a:lnTo>
                  <a:pt x="7392" y="38325"/>
                </a:lnTo>
                <a:lnTo>
                  <a:pt x="7496" y="38804"/>
                </a:lnTo>
                <a:lnTo>
                  <a:pt x="7590" y="39283"/>
                </a:lnTo>
                <a:lnTo>
                  <a:pt x="7637" y="39519"/>
                </a:lnTo>
                <a:lnTo>
                  <a:pt x="7665" y="39762"/>
                </a:lnTo>
                <a:lnTo>
                  <a:pt x="7694" y="39998"/>
                </a:lnTo>
                <a:lnTo>
                  <a:pt x="7713" y="40241"/>
                </a:lnTo>
                <a:lnTo>
                  <a:pt x="7731" y="40485"/>
                </a:lnTo>
                <a:lnTo>
                  <a:pt x="7731" y="40721"/>
                </a:lnTo>
                <a:lnTo>
                  <a:pt x="7731" y="40964"/>
                </a:lnTo>
                <a:lnTo>
                  <a:pt x="7722" y="41208"/>
                </a:lnTo>
                <a:lnTo>
                  <a:pt x="7713" y="41451"/>
                </a:lnTo>
                <a:lnTo>
                  <a:pt x="7684" y="41695"/>
                </a:lnTo>
                <a:lnTo>
                  <a:pt x="7637" y="42052"/>
                </a:lnTo>
                <a:lnTo>
                  <a:pt x="7571" y="42401"/>
                </a:lnTo>
                <a:lnTo>
                  <a:pt x="7487" y="42750"/>
                </a:lnTo>
                <a:lnTo>
                  <a:pt x="7383" y="43091"/>
                </a:lnTo>
                <a:lnTo>
                  <a:pt x="7270" y="43433"/>
                </a:lnTo>
                <a:lnTo>
                  <a:pt x="7148" y="43765"/>
                </a:lnTo>
                <a:lnTo>
                  <a:pt x="7006" y="44090"/>
                </a:lnTo>
                <a:lnTo>
                  <a:pt x="6856" y="44415"/>
                </a:lnTo>
                <a:lnTo>
                  <a:pt x="6696" y="44740"/>
                </a:lnTo>
                <a:lnTo>
                  <a:pt x="6526" y="45056"/>
                </a:lnTo>
                <a:lnTo>
                  <a:pt x="6347" y="45373"/>
                </a:lnTo>
                <a:lnTo>
                  <a:pt x="6159" y="45682"/>
                </a:lnTo>
                <a:lnTo>
                  <a:pt x="5961" y="45998"/>
                </a:lnTo>
                <a:lnTo>
                  <a:pt x="5754" y="46307"/>
                </a:lnTo>
                <a:lnTo>
                  <a:pt x="5330" y="46916"/>
                </a:lnTo>
                <a:lnTo>
                  <a:pt x="4897" y="47517"/>
                </a:lnTo>
                <a:lnTo>
                  <a:pt x="4445" y="48118"/>
                </a:lnTo>
                <a:lnTo>
                  <a:pt x="3993" y="48718"/>
                </a:lnTo>
                <a:lnTo>
                  <a:pt x="3550" y="49319"/>
                </a:lnTo>
                <a:lnTo>
                  <a:pt x="3108" y="49928"/>
                </a:lnTo>
                <a:lnTo>
                  <a:pt x="2900" y="50229"/>
                </a:lnTo>
                <a:lnTo>
                  <a:pt x="2693" y="50537"/>
                </a:lnTo>
                <a:lnTo>
                  <a:pt x="2486" y="50846"/>
                </a:lnTo>
                <a:lnTo>
                  <a:pt x="2298" y="51154"/>
                </a:lnTo>
                <a:lnTo>
                  <a:pt x="2109" y="51471"/>
                </a:lnTo>
                <a:lnTo>
                  <a:pt x="1931" y="51788"/>
                </a:lnTo>
                <a:lnTo>
                  <a:pt x="1676" y="52267"/>
                </a:lnTo>
                <a:lnTo>
                  <a:pt x="1441" y="52762"/>
                </a:lnTo>
                <a:lnTo>
                  <a:pt x="1224" y="53249"/>
                </a:lnTo>
                <a:lnTo>
                  <a:pt x="1026" y="53745"/>
                </a:lnTo>
                <a:lnTo>
                  <a:pt x="848" y="54248"/>
                </a:lnTo>
                <a:lnTo>
                  <a:pt x="687" y="54751"/>
                </a:lnTo>
                <a:lnTo>
                  <a:pt x="537" y="55255"/>
                </a:lnTo>
                <a:lnTo>
                  <a:pt x="414" y="55766"/>
                </a:lnTo>
                <a:lnTo>
                  <a:pt x="301" y="56278"/>
                </a:lnTo>
                <a:lnTo>
                  <a:pt x="207" y="56789"/>
                </a:lnTo>
                <a:lnTo>
                  <a:pt x="132" y="57309"/>
                </a:lnTo>
                <a:lnTo>
                  <a:pt x="75" y="57829"/>
                </a:lnTo>
                <a:lnTo>
                  <a:pt x="38" y="58348"/>
                </a:lnTo>
                <a:lnTo>
                  <a:pt x="9" y="58868"/>
                </a:lnTo>
                <a:lnTo>
                  <a:pt x="0" y="59396"/>
                </a:lnTo>
                <a:lnTo>
                  <a:pt x="0" y="59916"/>
                </a:lnTo>
                <a:lnTo>
                  <a:pt x="19" y="60443"/>
                </a:lnTo>
                <a:lnTo>
                  <a:pt x="57" y="60971"/>
                </a:lnTo>
                <a:lnTo>
                  <a:pt x="104" y="61491"/>
                </a:lnTo>
                <a:lnTo>
                  <a:pt x="170" y="62019"/>
                </a:lnTo>
                <a:lnTo>
                  <a:pt x="254" y="62546"/>
                </a:lnTo>
                <a:lnTo>
                  <a:pt x="348" y="63074"/>
                </a:lnTo>
                <a:lnTo>
                  <a:pt x="452" y="63594"/>
                </a:lnTo>
                <a:lnTo>
                  <a:pt x="574" y="64113"/>
                </a:lnTo>
                <a:lnTo>
                  <a:pt x="716" y="64641"/>
                </a:lnTo>
                <a:lnTo>
                  <a:pt x="866" y="65161"/>
                </a:lnTo>
                <a:lnTo>
                  <a:pt x="1026" y="65680"/>
                </a:lnTo>
                <a:lnTo>
                  <a:pt x="1205" y="66192"/>
                </a:lnTo>
                <a:lnTo>
                  <a:pt x="1394" y="66704"/>
                </a:lnTo>
                <a:lnTo>
                  <a:pt x="1591" y="67215"/>
                </a:lnTo>
                <a:lnTo>
                  <a:pt x="1799" y="67727"/>
                </a:lnTo>
                <a:lnTo>
                  <a:pt x="2025" y="68230"/>
                </a:lnTo>
                <a:lnTo>
                  <a:pt x="2270" y="68734"/>
                </a:lnTo>
                <a:lnTo>
                  <a:pt x="2514" y="69229"/>
                </a:lnTo>
                <a:lnTo>
                  <a:pt x="2778" y="69724"/>
                </a:lnTo>
                <a:lnTo>
                  <a:pt x="3042" y="70219"/>
                </a:lnTo>
                <a:lnTo>
                  <a:pt x="3324" y="70707"/>
                </a:lnTo>
                <a:lnTo>
                  <a:pt x="3616" y="71186"/>
                </a:lnTo>
                <a:lnTo>
                  <a:pt x="3927" y="71665"/>
                </a:lnTo>
                <a:lnTo>
                  <a:pt x="4238" y="72136"/>
                </a:lnTo>
                <a:lnTo>
                  <a:pt x="4558" y="72598"/>
                </a:lnTo>
                <a:lnTo>
                  <a:pt x="4897" y="73061"/>
                </a:lnTo>
                <a:lnTo>
                  <a:pt x="5236" y="73516"/>
                </a:lnTo>
                <a:lnTo>
                  <a:pt x="5584" y="73963"/>
                </a:lnTo>
                <a:lnTo>
                  <a:pt x="5952" y="74401"/>
                </a:lnTo>
                <a:lnTo>
                  <a:pt x="6319" y="74840"/>
                </a:lnTo>
                <a:lnTo>
                  <a:pt x="6696" y="75270"/>
                </a:lnTo>
                <a:lnTo>
                  <a:pt x="7091" y="75692"/>
                </a:lnTo>
                <a:lnTo>
                  <a:pt x="7487" y="76106"/>
                </a:lnTo>
                <a:lnTo>
                  <a:pt x="7882" y="76512"/>
                </a:lnTo>
                <a:lnTo>
                  <a:pt x="8296" y="76910"/>
                </a:lnTo>
                <a:lnTo>
                  <a:pt x="8720" y="77300"/>
                </a:lnTo>
                <a:lnTo>
                  <a:pt x="9144" y="77681"/>
                </a:lnTo>
                <a:lnTo>
                  <a:pt x="9577" y="78055"/>
                </a:lnTo>
                <a:lnTo>
                  <a:pt x="10020" y="78420"/>
                </a:lnTo>
                <a:lnTo>
                  <a:pt x="10462" y="78778"/>
                </a:lnTo>
                <a:lnTo>
                  <a:pt x="10914" y="79127"/>
                </a:lnTo>
                <a:lnTo>
                  <a:pt x="11376" y="79460"/>
                </a:lnTo>
                <a:lnTo>
                  <a:pt x="11837" y="79784"/>
                </a:lnTo>
                <a:lnTo>
                  <a:pt x="12317" y="80101"/>
                </a:lnTo>
                <a:lnTo>
                  <a:pt x="12788" y="80410"/>
                </a:lnTo>
                <a:lnTo>
                  <a:pt x="13269" y="80702"/>
                </a:lnTo>
                <a:lnTo>
                  <a:pt x="13758" y="80994"/>
                </a:lnTo>
                <a:lnTo>
                  <a:pt x="14248" y="81262"/>
                </a:lnTo>
                <a:lnTo>
                  <a:pt x="14634" y="81465"/>
                </a:lnTo>
                <a:lnTo>
                  <a:pt x="15011" y="81660"/>
                </a:lnTo>
                <a:lnTo>
                  <a:pt x="15397" y="81847"/>
                </a:lnTo>
                <a:lnTo>
                  <a:pt x="15783" y="82025"/>
                </a:lnTo>
                <a:lnTo>
                  <a:pt x="16169" y="82204"/>
                </a:lnTo>
                <a:lnTo>
                  <a:pt x="16555" y="82375"/>
                </a:lnTo>
                <a:lnTo>
                  <a:pt x="16941" y="82529"/>
                </a:lnTo>
                <a:lnTo>
                  <a:pt x="17327" y="82683"/>
                </a:lnTo>
                <a:lnTo>
                  <a:pt x="17723" y="82837"/>
                </a:lnTo>
                <a:lnTo>
                  <a:pt x="18118" y="82975"/>
                </a:lnTo>
                <a:lnTo>
                  <a:pt x="18514" y="83105"/>
                </a:lnTo>
                <a:lnTo>
                  <a:pt x="18900" y="83235"/>
                </a:lnTo>
                <a:lnTo>
                  <a:pt x="19295" y="83357"/>
                </a:lnTo>
                <a:lnTo>
                  <a:pt x="19700" y="83471"/>
                </a:lnTo>
                <a:lnTo>
                  <a:pt x="20096" y="83584"/>
                </a:lnTo>
                <a:lnTo>
                  <a:pt x="20491" y="83682"/>
                </a:lnTo>
                <a:lnTo>
                  <a:pt x="20896" y="83779"/>
                </a:lnTo>
                <a:lnTo>
                  <a:pt x="21292" y="83869"/>
                </a:lnTo>
                <a:lnTo>
                  <a:pt x="21697" y="83950"/>
                </a:lnTo>
                <a:lnTo>
                  <a:pt x="22102" y="84031"/>
                </a:lnTo>
                <a:lnTo>
                  <a:pt x="22497" y="84104"/>
                </a:lnTo>
                <a:lnTo>
                  <a:pt x="22902" y="84169"/>
                </a:lnTo>
                <a:lnTo>
                  <a:pt x="23307" y="84226"/>
                </a:lnTo>
                <a:lnTo>
                  <a:pt x="23712" y="84283"/>
                </a:lnTo>
                <a:lnTo>
                  <a:pt x="24117" y="84331"/>
                </a:lnTo>
                <a:lnTo>
                  <a:pt x="24522" y="84372"/>
                </a:lnTo>
                <a:lnTo>
                  <a:pt x="24927" y="84405"/>
                </a:lnTo>
                <a:lnTo>
                  <a:pt x="25332" y="84437"/>
                </a:lnTo>
                <a:lnTo>
                  <a:pt x="25737" y="84461"/>
                </a:lnTo>
                <a:lnTo>
                  <a:pt x="26151" y="84486"/>
                </a:lnTo>
                <a:lnTo>
                  <a:pt x="26556" y="84494"/>
                </a:lnTo>
                <a:lnTo>
                  <a:pt x="26961" y="84502"/>
                </a:lnTo>
                <a:lnTo>
                  <a:pt x="27771" y="84502"/>
                </a:lnTo>
                <a:lnTo>
                  <a:pt x="28185" y="84494"/>
                </a:lnTo>
                <a:lnTo>
                  <a:pt x="28590" y="84478"/>
                </a:lnTo>
                <a:lnTo>
                  <a:pt x="28995" y="84461"/>
                </a:lnTo>
                <a:lnTo>
                  <a:pt x="29400" y="84437"/>
                </a:lnTo>
                <a:lnTo>
                  <a:pt x="29805" y="84405"/>
                </a:lnTo>
                <a:lnTo>
                  <a:pt x="30219" y="84372"/>
                </a:lnTo>
                <a:lnTo>
                  <a:pt x="30624" y="84331"/>
                </a:lnTo>
                <a:lnTo>
                  <a:pt x="31029" y="84283"/>
                </a:lnTo>
                <a:lnTo>
                  <a:pt x="31434" y="84234"/>
                </a:lnTo>
                <a:lnTo>
                  <a:pt x="31839" y="84185"/>
                </a:lnTo>
                <a:lnTo>
                  <a:pt x="32234" y="84120"/>
                </a:lnTo>
                <a:lnTo>
                  <a:pt x="32639" y="84055"/>
                </a:lnTo>
                <a:lnTo>
                  <a:pt x="33449" y="83909"/>
                </a:lnTo>
                <a:lnTo>
                  <a:pt x="34250" y="83747"/>
                </a:lnTo>
                <a:lnTo>
                  <a:pt x="35050" y="83568"/>
                </a:lnTo>
                <a:lnTo>
                  <a:pt x="35841" y="83365"/>
                </a:lnTo>
                <a:lnTo>
                  <a:pt x="36632" y="83146"/>
                </a:lnTo>
                <a:lnTo>
                  <a:pt x="37414" y="82911"/>
                </a:lnTo>
                <a:lnTo>
                  <a:pt x="38195" y="82659"/>
                </a:lnTo>
                <a:lnTo>
                  <a:pt x="38977" y="82391"/>
                </a:lnTo>
                <a:lnTo>
                  <a:pt x="39740" y="82099"/>
                </a:lnTo>
                <a:lnTo>
                  <a:pt x="40512" y="81798"/>
                </a:lnTo>
                <a:lnTo>
                  <a:pt x="41265" y="81481"/>
                </a:lnTo>
                <a:lnTo>
                  <a:pt x="42019" y="81149"/>
                </a:lnTo>
                <a:lnTo>
                  <a:pt x="42753" y="80799"/>
                </a:lnTo>
                <a:lnTo>
                  <a:pt x="43488" y="80434"/>
                </a:lnTo>
                <a:lnTo>
                  <a:pt x="44222" y="80060"/>
                </a:lnTo>
                <a:lnTo>
                  <a:pt x="44938" y="79663"/>
                </a:lnTo>
                <a:lnTo>
                  <a:pt x="45644" y="79265"/>
                </a:lnTo>
                <a:lnTo>
                  <a:pt x="46351" y="78843"/>
                </a:lnTo>
                <a:lnTo>
                  <a:pt x="47038" y="78412"/>
                </a:lnTo>
                <a:lnTo>
                  <a:pt x="47716" y="77974"/>
                </a:lnTo>
                <a:lnTo>
                  <a:pt x="48385" y="77519"/>
                </a:lnTo>
                <a:lnTo>
                  <a:pt x="49044" y="77048"/>
                </a:lnTo>
                <a:lnTo>
                  <a:pt x="49694" y="76569"/>
                </a:lnTo>
                <a:lnTo>
                  <a:pt x="50325" y="76082"/>
                </a:lnTo>
                <a:lnTo>
                  <a:pt x="50946" y="75587"/>
                </a:lnTo>
                <a:lnTo>
                  <a:pt x="51558" y="75075"/>
                </a:lnTo>
                <a:lnTo>
                  <a:pt x="52161" y="74555"/>
                </a:lnTo>
                <a:lnTo>
                  <a:pt x="52745" y="74028"/>
                </a:lnTo>
                <a:lnTo>
                  <a:pt x="53310" y="73492"/>
                </a:lnTo>
                <a:lnTo>
                  <a:pt x="53865" y="72948"/>
                </a:lnTo>
                <a:lnTo>
                  <a:pt x="54412" y="72395"/>
                </a:lnTo>
                <a:lnTo>
                  <a:pt x="54939" y="71827"/>
                </a:lnTo>
                <a:lnTo>
                  <a:pt x="55447" y="71259"/>
                </a:lnTo>
                <a:lnTo>
                  <a:pt x="55937" y="70682"/>
                </a:lnTo>
                <a:lnTo>
                  <a:pt x="56417" y="70098"/>
                </a:lnTo>
                <a:lnTo>
                  <a:pt x="56879" y="69513"/>
                </a:lnTo>
                <a:lnTo>
                  <a:pt x="57331" y="68912"/>
                </a:lnTo>
                <a:lnTo>
                  <a:pt x="57755" y="68311"/>
                </a:lnTo>
                <a:lnTo>
                  <a:pt x="58169" y="67710"/>
                </a:lnTo>
                <a:lnTo>
                  <a:pt x="58555" y="67093"/>
                </a:lnTo>
                <a:lnTo>
                  <a:pt x="58932" y="66484"/>
                </a:lnTo>
                <a:lnTo>
                  <a:pt x="59120" y="66151"/>
                </a:lnTo>
                <a:lnTo>
                  <a:pt x="59308" y="65819"/>
                </a:lnTo>
                <a:lnTo>
                  <a:pt x="59487" y="65478"/>
                </a:lnTo>
                <a:lnTo>
                  <a:pt x="59657" y="65145"/>
                </a:lnTo>
                <a:lnTo>
                  <a:pt x="59826" y="64812"/>
                </a:lnTo>
                <a:lnTo>
                  <a:pt x="59986" y="64471"/>
                </a:lnTo>
                <a:lnTo>
                  <a:pt x="60147" y="64130"/>
                </a:lnTo>
                <a:lnTo>
                  <a:pt x="60297" y="63789"/>
                </a:lnTo>
                <a:lnTo>
                  <a:pt x="60438" y="63439"/>
                </a:lnTo>
                <a:lnTo>
                  <a:pt x="60580" y="63098"/>
                </a:lnTo>
                <a:lnTo>
                  <a:pt x="60702" y="62749"/>
                </a:lnTo>
                <a:lnTo>
                  <a:pt x="60834" y="62400"/>
                </a:lnTo>
                <a:lnTo>
                  <a:pt x="60947" y="62043"/>
                </a:lnTo>
                <a:lnTo>
                  <a:pt x="61060" y="61686"/>
                </a:lnTo>
                <a:lnTo>
                  <a:pt x="61164" y="61328"/>
                </a:lnTo>
                <a:lnTo>
                  <a:pt x="61258" y="60971"/>
                </a:lnTo>
                <a:lnTo>
                  <a:pt x="61352" y="60598"/>
                </a:lnTo>
                <a:lnTo>
                  <a:pt x="61446" y="60232"/>
                </a:lnTo>
                <a:lnTo>
                  <a:pt x="61521" y="59859"/>
                </a:lnTo>
                <a:lnTo>
                  <a:pt x="61597" y="59485"/>
                </a:lnTo>
                <a:lnTo>
                  <a:pt x="61663" y="59112"/>
                </a:lnTo>
                <a:lnTo>
                  <a:pt x="61719" y="58738"/>
                </a:lnTo>
                <a:lnTo>
                  <a:pt x="61776" y="58365"/>
                </a:lnTo>
                <a:lnTo>
                  <a:pt x="61823" y="57991"/>
                </a:lnTo>
                <a:lnTo>
                  <a:pt x="61860" y="57610"/>
                </a:lnTo>
                <a:lnTo>
                  <a:pt x="61889" y="57236"/>
                </a:lnTo>
                <a:lnTo>
                  <a:pt x="61917" y="56863"/>
                </a:lnTo>
                <a:lnTo>
                  <a:pt x="61936" y="56481"/>
                </a:lnTo>
                <a:lnTo>
                  <a:pt x="61945" y="56107"/>
                </a:lnTo>
                <a:lnTo>
                  <a:pt x="61955" y="55726"/>
                </a:lnTo>
                <a:lnTo>
                  <a:pt x="61955" y="55352"/>
                </a:lnTo>
                <a:lnTo>
                  <a:pt x="61945" y="54979"/>
                </a:lnTo>
                <a:lnTo>
                  <a:pt x="61936" y="54597"/>
                </a:lnTo>
                <a:lnTo>
                  <a:pt x="61907" y="54224"/>
                </a:lnTo>
                <a:lnTo>
                  <a:pt x="61889" y="53850"/>
                </a:lnTo>
                <a:lnTo>
                  <a:pt x="61851" y="53477"/>
                </a:lnTo>
                <a:lnTo>
                  <a:pt x="61813" y="53103"/>
                </a:lnTo>
                <a:lnTo>
                  <a:pt x="61766" y="52730"/>
                </a:lnTo>
                <a:lnTo>
                  <a:pt x="61710" y="52356"/>
                </a:lnTo>
                <a:lnTo>
                  <a:pt x="61653" y="51983"/>
                </a:lnTo>
                <a:lnTo>
                  <a:pt x="61587" y="51609"/>
                </a:lnTo>
                <a:lnTo>
                  <a:pt x="61512" y="51236"/>
                </a:lnTo>
                <a:lnTo>
                  <a:pt x="61437" y="50870"/>
                </a:lnTo>
                <a:lnTo>
                  <a:pt x="61352" y="50505"/>
                </a:lnTo>
                <a:lnTo>
                  <a:pt x="61258" y="50131"/>
                </a:lnTo>
                <a:lnTo>
                  <a:pt x="61154" y="49766"/>
                </a:lnTo>
                <a:lnTo>
                  <a:pt x="61051" y="49409"/>
                </a:lnTo>
                <a:lnTo>
                  <a:pt x="60938" y="49043"/>
                </a:lnTo>
                <a:lnTo>
                  <a:pt x="60825" y="48678"/>
                </a:lnTo>
                <a:lnTo>
                  <a:pt x="60702" y="48321"/>
                </a:lnTo>
                <a:lnTo>
                  <a:pt x="60570" y="47963"/>
                </a:lnTo>
                <a:lnTo>
                  <a:pt x="60429" y="47606"/>
                </a:lnTo>
                <a:lnTo>
                  <a:pt x="60288" y="47249"/>
                </a:lnTo>
                <a:lnTo>
                  <a:pt x="60137" y="46900"/>
                </a:lnTo>
                <a:lnTo>
                  <a:pt x="59986" y="46550"/>
                </a:lnTo>
                <a:lnTo>
                  <a:pt x="59826" y="46201"/>
                </a:lnTo>
                <a:lnTo>
                  <a:pt x="59657" y="45852"/>
                </a:lnTo>
                <a:lnTo>
                  <a:pt x="59478" y="45511"/>
                </a:lnTo>
                <a:lnTo>
                  <a:pt x="59299" y="45170"/>
                </a:lnTo>
                <a:lnTo>
                  <a:pt x="59111" y="44829"/>
                </a:lnTo>
                <a:lnTo>
                  <a:pt x="58922" y="44496"/>
                </a:lnTo>
                <a:lnTo>
                  <a:pt x="58725" y="44163"/>
                </a:lnTo>
                <a:lnTo>
                  <a:pt x="58517" y="43830"/>
                </a:lnTo>
                <a:lnTo>
                  <a:pt x="58301" y="43506"/>
                </a:lnTo>
                <a:lnTo>
                  <a:pt x="58084" y="43181"/>
                </a:lnTo>
                <a:lnTo>
                  <a:pt x="57868" y="42856"/>
                </a:lnTo>
                <a:lnTo>
                  <a:pt x="57632" y="42531"/>
                </a:lnTo>
                <a:lnTo>
                  <a:pt x="57397" y="42223"/>
                </a:lnTo>
                <a:lnTo>
                  <a:pt x="57152" y="41906"/>
                </a:lnTo>
                <a:lnTo>
                  <a:pt x="56907" y="41597"/>
                </a:lnTo>
                <a:lnTo>
                  <a:pt x="56653" y="41289"/>
                </a:lnTo>
                <a:lnTo>
                  <a:pt x="56389" y="40988"/>
                </a:lnTo>
                <a:lnTo>
                  <a:pt x="56125" y="40688"/>
                </a:lnTo>
                <a:lnTo>
                  <a:pt x="55852" y="40388"/>
                </a:lnTo>
                <a:lnTo>
                  <a:pt x="55579" y="40095"/>
                </a:lnTo>
                <a:lnTo>
                  <a:pt x="55287" y="39811"/>
                </a:lnTo>
                <a:lnTo>
                  <a:pt x="55005" y="39527"/>
                </a:lnTo>
                <a:lnTo>
                  <a:pt x="54703" y="39243"/>
                </a:lnTo>
                <a:lnTo>
                  <a:pt x="54402" y="38967"/>
                </a:lnTo>
                <a:lnTo>
                  <a:pt x="54091" y="38699"/>
                </a:lnTo>
                <a:lnTo>
                  <a:pt x="53837" y="38479"/>
                </a:lnTo>
                <a:lnTo>
                  <a:pt x="53564" y="38268"/>
                </a:lnTo>
                <a:lnTo>
                  <a:pt x="53282" y="38065"/>
                </a:lnTo>
                <a:lnTo>
                  <a:pt x="52990" y="37854"/>
                </a:lnTo>
                <a:lnTo>
                  <a:pt x="52396" y="37448"/>
                </a:lnTo>
                <a:lnTo>
                  <a:pt x="51794" y="37034"/>
                </a:lnTo>
                <a:lnTo>
                  <a:pt x="51511" y="36823"/>
                </a:lnTo>
                <a:lnTo>
                  <a:pt x="51229" y="36604"/>
                </a:lnTo>
                <a:lnTo>
                  <a:pt x="50956" y="36376"/>
                </a:lnTo>
                <a:lnTo>
                  <a:pt x="50701" y="36141"/>
                </a:lnTo>
                <a:lnTo>
                  <a:pt x="50456" y="35897"/>
                </a:lnTo>
                <a:lnTo>
                  <a:pt x="50343" y="35776"/>
                </a:lnTo>
                <a:lnTo>
                  <a:pt x="50240" y="35646"/>
                </a:lnTo>
                <a:lnTo>
                  <a:pt x="50136" y="35516"/>
                </a:lnTo>
                <a:lnTo>
                  <a:pt x="50042" y="35378"/>
                </a:lnTo>
                <a:lnTo>
                  <a:pt x="49948" y="35240"/>
                </a:lnTo>
                <a:lnTo>
                  <a:pt x="49863" y="35102"/>
                </a:lnTo>
                <a:lnTo>
                  <a:pt x="49778" y="34931"/>
                </a:lnTo>
                <a:lnTo>
                  <a:pt x="49703" y="34761"/>
                </a:lnTo>
                <a:lnTo>
                  <a:pt x="49647" y="34590"/>
                </a:lnTo>
                <a:lnTo>
                  <a:pt x="49590" y="34420"/>
                </a:lnTo>
                <a:lnTo>
                  <a:pt x="49543" y="34241"/>
                </a:lnTo>
                <a:lnTo>
                  <a:pt x="49515" y="34062"/>
                </a:lnTo>
                <a:lnTo>
                  <a:pt x="49486" y="33892"/>
                </a:lnTo>
                <a:lnTo>
                  <a:pt x="49477" y="33713"/>
                </a:lnTo>
                <a:lnTo>
                  <a:pt x="49468" y="33535"/>
                </a:lnTo>
                <a:lnTo>
                  <a:pt x="49468" y="33348"/>
                </a:lnTo>
                <a:lnTo>
                  <a:pt x="49477" y="33169"/>
                </a:lnTo>
                <a:lnTo>
                  <a:pt x="49486" y="32991"/>
                </a:lnTo>
                <a:lnTo>
                  <a:pt x="49534" y="32625"/>
                </a:lnTo>
                <a:lnTo>
                  <a:pt x="49599" y="32260"/>
                </a:lnTo>
                <a:lnTo>
                  <a:pt x="49684" y="31894"/>
                </a:lnTo>
                <a:lnTo>
                  <a:pt x="49769" y="31529"/>
                </a:lnTo>
                <a:lnTo>
                  <a:pt x="49976" y="30798"/>
                </a:lnTo>
                <a:lnTo>
                  <a:pt x="50070" y="30441"/>
                </a:lnTo>
                <a:lnTo>
                  <a:pt x="50164" y="30084"/>
                </a:lnTo>
                <a:lnTo>
                  <a:pt x="50249" y="29735"/>
                </a:lnTo>
                <a:lnTo>
                  <a:pt x="50325" y="29385"/>
                </a:lnTo>
                <a:lnTo>
                  <a:pt x="50362" y="29150"/>
                </a:lnTo>
                <a:lnTo>
                  <a:pt x="50390" y="28923"/>
                </a:lnTo>
                <a:lnTo>
                  <a:pt x="50419" y="28687"/>
                </a:lnTo>
                <a:lnTo>
                  <a:pt x="50438" y="28452"/>
                </a:lnTo>
                <a:lnTo>
                  <a:pt x="50447" y="28216"/>
                </a:lnTo>
                <a:lnTo>
                  <a:pt x="50447" y="27989"/>
                </a:lnTo>
                <a:lnTo>
                  <a:pt x="50447" y="27753"/>
                </a:lnTo>
                <a:lnTo>
                  <a:pt x="50438" y="27518"/>
                </a:lnTo>
                <a:lnTo>
                  <a:pt x="50419" y="27282"/>
                </a:lnTo>
                <a:lnTo>
                  <a:pt x="50400" y="27055"/>
                </a:lnTo>
                <a:lnTo>
                  <a:pt x="50372" y="26820"/>
                </a:lnTo>
                <a:lnTo>
                  <a:pt x="50334" y="26592"/>
                </a:lnTo>
                <a:lnTo>
                  <a:pt x="50296" y="26357"/>
                </a:lnTo>
                <a:lnTo>
                  <a:pt x="50249" y="26129"/>
                </a:lnTo>
                <a:lnTo>
                  <a:pt x="50193" y="25902"/>
                </a:lnTo>
                <a:lnTo>
                  <a:pt x="50136" y="25675"/>
                </a:lnTo>
                <a:lnTo>
                  <a:pt x="50070" y="25447"/>
                </a:lnTo>
                <a:lnTo>
                  <a:pt x="49995" y="25220"/>
                </a:lnTo>
                <a:lnTo>
                  <a:pt x="49920" y="25001"/>
                </a:lnTo>
                <a:lnTo>
                  <a:pt x="49835" y="24773"/>
                </a:lnTo>
                <a:lnTo>
                  <a:pt x="49750" y="24554"/>
                </a:lnTo>
                <a:lnTo>
                  <a:pt x="49656" y="24335"/>
                </a:lnTo>
                <a:lnTo>
                  <a:pt x="49552" y="24116"/>
                </a:lnTo>
                <a:lnTo>
                  <a:pt x="49449" y="23905"/>
                </a:lnTo>
                <a:lnTo>
                  <a:pt x="49336" y="23685"/>
                </a:lnTo>
                <a:lnTo>
                  <a:pt x="49223" y="23474"/>
                </a:lnTo>
                <a:lnTo>
                  <a:pt x="49100" y="23271"/>
                </a:lnTo>
                <a:lnTo>
                  <a:pt x="48978" y="23060"/>
                </a:lnTo>
                <a:lnTo>
                  <a:pt x="48846" y="22857"/>
                </a:lnTo>
                <a:lnTo>
                  <a:pt x="48705" y="22654"/>
                </a:lnTo>
                <a:lnTo>
                  <a:pt x="48564" y="22451"/>
                </a:lnTo>
                <a:lnTo>
                  <a:pt x="48422" y="22256"/>
                </a:lnTo>
                <a:lnTo>
                  <a:pt x="48272" y="22061"/>
                </a:lnTo>
                <a:lnTo>
                  <a:pt x="48112" y="21875"/>
                </a:lnTo>
                <a:lnTo>
                  <a:pt x="47951" y="21688"/>
                </a:lnTo>
                <a:lnTo>
                  <a:pt x="47791" y="21501"/>
                </a:lnTo>
                <a:lnTo>
                  <a:pt x="47622" y="21314"/>
                </a:lnTo>
                <a:lnTo>
                  <a:pt x="47443" y="21144"/>
                </a:lnTo>
                <a:lnTo>
                  <a:pt x="47264" y="20965"/>
                </a:lnTo>
                <a:lnTo>
                  <a:pt x="47085" y="20795"/>
                </a:lnTo>
                <a:lnTo>
                  <a:pt x="46897" y="20624"/>
                </a:lnTo>
                <a:lnTo>
                  <a:pt x="46699" y="20462"/>
                </a:lnTo>
                <a:lnTo>
                  <a:pt x="46501" y="20299"/>
                </a:lnTo>
                <a:lnTo>
                  <a:pt x="46303" y="20145"/>
                </a:lnTo>
                <a:lnTo>
                  <a:pt x="46106" y="19991"/>
                </a:lnTo>
                <a:lnTo>
                  <a:pt x="45889" y="19845"/>
                </a:lnTo>
                <a:lnTo>
                  <a:pt x="45682" y="19699"/>
                </a:lnTo>
                <a:lnTo>
                  <a:pt x="45465" y="19561"/>
                </a:lnTo>
                <a:lnTo>
                  <a:pt x="45249" y="19423"/>
                </a:lnTo>
                <a:lnTo>
                  <a:pt x="45023" y="19293"/>
                </a:lnTo>
                <a:lnTo>
                  <a:pt x="44797" y="19171"/>
                </a:lnTo>
                <a:lnTo>
                  <a:pt x="44571" y="19049"/>
                </a:lnTo>
                <a:lnTo>
                  <a:pt x="44335" y="18935"/>
                </a:lnTo>
                <a:lnTo>
                  <a:pt x="44100" y="18822"/>
                </a:lnTo>
                <a:lnTo>
                  <a:pt x="43855" y="18716"/>
                </a:lnTo>
                <a:lnTo>
                  <a:pt x="43610" y="18611"/>
                </a:lnTo>
                <a:lnTo>
                  <a:pt x="43365" y="18513"/>
                </a:lnTo>
                <a:lnTo>
                  <a:pt x="43111" y="18424"/>
                </a:lnTo>
                <a:lnTo>
                  <a:pt x="42857" y="18343"/>
                </a:lnTo>
                <a:lnTo>
                  <a:pt x="42603" y="18261"/>
                </a:lnTo>
                <a:lnTo>
                  <a:pt x="42348" y="18188"/>
                </a:lnTo>
                <a:lnTo>
                  <a:pt x="42085" y="18123"/>
                </a:lnTo>
                <a:lnTo>
                  <a:pt x="41821" y="18058"/>
                </a:lnTo>
                <a:lnTo>
                  <a:pt x="41548" y="18002"/>
                </a:lnTo>
                <a:lnTo>
                  <a:pt x="40898" y="17880"/>
                </a:lnTo>
                <a:lnTo>
                  <a:pt x="40578" y="17815"/>
                </a:lnTo>
                <a:lnTo>
                  <a:pt x="40258" y="17742"/>
                </a:lnTo>
                <a:lnTo>
                  <a:pt x="40098" y="17701"/>
                </a:lnTo>
                <a:lnTo>
                  <a:pt x="39938" y="17652"/>
                </a:lnTo>
                <a:lnTo>
                  <a:pt x="39787" y="17604"/>
                </a:lnTo>
                <a:lnTo>
                  <a:pt x="39646" y="17547"/>
                </a:lnTo>
                <a:lnTo>
                  <a:pt x="39495" y="17482"/>
                </a:lnTo>
                <a:lnTo>
                  <a:pt x="39354" y="17417"/>
                </a:lnTo>
                <a:lnTo>
                  <a:pt x="39222" y="17336"/>
                </a:lnTo>
                <a:lnTo>
                  <a:pt x="39090" y="17246"/>
                </a:lnTo>
                <a:lnTo>
                  <a:pt x="38996" y="17173"/>
                </a:lnTo>
                <a:lnTo>
                  <a:pt x="38902" y="17100"/>
                </a:lnTo>
                <a:lnTo>
                  <a:pt x="38817" y="17019"/>
                </a:lnTo>
                <a:lnTo>
                  <a:pt x="38732" y="16938"/>
                </a:lnTo>
                <a:lnTo>
                  <a:pt x="38657" y="16857"/>
                </a:lnTo>
                <a:lnTo>
                  <a:pt x="38591" y="16767"/>
                </a:lnTo>
                <a:lnTo>
                  <a:pt x="38525" y="16678"/>
                </a:lnTo>
                <a:lnTo>
                  <a:pt x="38459" y="16589"/>
                </a:lnTo>
                <a:lnTo>
                  <a:pt x="38356" y="16394"/>
                </a:lnTo>
                <a:lnTo>
                  <a:pt x="38271" y="16191"/>
                </a:lnTo>
                <a:lnTo>
                  <a:pt x="38205" y="15988"/>
                </a:lnTo>
                <a:lnTo>
                  <a:pt x="38148" y="15769"/>
                </a:lnTo>
                <a:lnTo>
                  <a:pt x="38111" y="15549"/>
                </a:lnTo>
                <a:lnTo>
                  <a:pt x="38092" y="15314"/>
                </a:lnTo>
                <a:lnTo>
                  <a:pt x="38073" y="15087"/>
                </a:lnTo>
                <a:lnTo>
                  <a:pt x="38082" y="14843"/>
                </a:lnTo>
                <a:lnTo>
                  <a:pt x="38092" y="14599"/>
                </a:lnTo>
                <a:lnTo>
                  <a:pt x="38111" y="14356"/>
                </a:lnTo>
                <a:lnTo>
                  <a:pt x="38139" y="14104"/>
                </a:lnTo>
                <a:lnTo>
                  <a:pt x="38177" y="13852"/>
                </a:lnTo>
                <a:lnTo>
                  <a:pt x="38261" y="13349"/>
                </a:lnTo>
                <a:lnTo>
                  <a:pt x="38365" y="12837"/>
                </a:lnTo>
                <a:lnTo>
                  <a:pt x="38572" y="11847"/>
                </a:lnTo>
                <a:lnTo>
                  <a:pt x="38657" y="11368"/>
                </a:lnTo>
                <a:lnTo>
                  <a:pt x="38695" y="11132"/>
                </a:lnTo>
                <a:lnTo>
                  <a:pt x="38723" y="10913"/>
                </a:lnTo>
                <a:lnTo>
                  <a:pt x="38742" y="10694"/>
                </a:lnTo>
                <a:lnTo>
                  <a:pt x="38751" y="10483"/>
                </a:lnTo>
                <a:lnTo>
                  <a:pt x="38751" y="10280"/>
                </a:lnTo>
                <a:lnTo>
                  <a:pt x="38742" y="10085"/>
                </a:lnTo>
                <a:lnTo>
                  <a:pt x="38713" y="9825"/>
                </a:lnTo>
                <a:lnTo>
                  <a:pt x="38676" y="9573"/>
                </a:lnTo>
                <a:lnTo>
                  <a:pt x="38629" y="9322"/>
                </a:lnTo>
                <a:lnTo>
                  <a:pt x="38582" y="9070"/>
                </a:lnTo>
                <a:lnTo>
                  <a:pt x="38525" y="8818"/>
                </a:lnTo>
                <a:lnTo>
                  <a:pt x="38459" y="8575"/>
                </a:lnTo>
                <a:lnTo>
                  <a:pt x="38384" y="8323"/>
                </a:lnTo>
                <a:lnTo>
                  <a:pt x="38308" y="8079"/>
                </a:lnTo>
                <a:lnTo>
                  <a:pt x="38224" y="7836"/>
                </a:lnTo>
                <a:lnTo>
                  <a:pt x="38130" y="7592"/>
                </a:lnTo>
                <a:lnTo>
                  <a:pt x="38026" y="7349"/>
                </a:lnTo>
                <a:lnTo>
                  <a:pt x="37922" y="7113"/>
                </a:lnTo>
                <a:lnTo>
                  <a:pt x="37809" y="6878"/>
                </a:lnTo>
                <a:lnTo>
                  <a:pt x="37687" y="6642"/>
                </a:lnTo>
                <a:lnTo>
                  <a:pt x="37565" y="6407"/>
                </a:lnTo>
                <a:lnTo>
                  <a:pt x="37433" y="6179"/>
                </a:lnTo>
                <a:lnTo>
                  <a:pt x="37291" y="5952"/>
                </a:lnTo>
                <a:lnTo>
                  <a:pt x="37150" y="5733"/>
                </a:lnTo>
                <a:lnTo>
                  <a:pt x="36999" y="5513"/>
                </a:lnTo>
                <a:lnTo>
                  <a:pt x="36839" y="5294"/>
                </a:lnTo>
                <a:lnTo>
                  <a:pt x="36679" y="5083"/>
                </a:lnTo>
                <a:lnTo>
                  <a:pt x="36510" y="4872"/>
                </a:lnTo>
                <a:lnTo>
                  <a:pt x="36331" y="4661"/>
                </a:lnTo>
                <a:lnTo>
                  <a:pt x="36152" y="4458"/>
                </a:lnTo>
                <a:lnTo>
                  <a:pt x="35973" y="4263"/>
                </a:lnTo>
                <a:lnTo>
                  <a:pt x="35775" y="4060"/>
                </a:lnTo>
                <a:lnTo>
                  <a:pt x="35587" y="3873"/>
                </a:lnTo>
                <a:lnTo>
                  <a:pt x="35380" y="3687"/>
                </a:lnTo>
                <a:lnTo>
                  <a:pt x="35173" y="3500"/>
                </a:lnTo>
                <a:lnTo>
                  <a:pt x="34965" y="3321"/>
                </a:lnTo>
                <a:lnTo>
                  <a:pt x="34749" y="3151"/>
                </a:lnTo>
                <a:lnTo>
                  <a:pt x="34532" y="2980"/>
                </a:lnTo>
                <a:lnTo>
                  <a:pt x="34231" y="2761"/>
                </a:lnTo>
                <a:lnTo>
                  <a:pt x="33920" y="2550"/>
                </a:lnTo>
                <a:lnTo>
                  <a:pt x="33609" y="2347"/>
                </a:lnTo>
                <a:lnTo>
                  <a:pt x="33280" y="2152"/>
                </a:lnTo>
                <a:lnTo>
                  <a:pt x="32950" y="1965"/>
                </a:lnTo>
                <a:lnTo>
                  <a:pt x="32621" y="1787"/>
                </a:lnTo>
                <a:lnTo>
                  <a:pt x="32282" y="1624"/>
                </a:lnTo>
                <a:lnTo>
                  <a:pt x="31933" y="1462"/>
                </a:lnTo>
                <a:lnTo>
                  <a:pt x="31585" y="1307"/>
                </a:lnTo>
                <a:lnTo>
                  <a:pt x="31227" y="1161"/>
                </a:lnTo>
                <a:lnTo>
                  <a:pt x="30869" y="1031"/>
                </a:lnTo>
                <a:lnTo>
                  <a:pt x="30502" y="902"/>
                </a:lnTo>
                <a:lnTo>
                  <a:pt x="30134" y="780"/>
                </a:lnTo>
                <a:lnTo>
                  <a:pt x="29758" y="674"/>
                </a:lnTo>
                <a:lnTo>
                  <a:pt x="29381" y="569"/>
                </a:lnTo>
                <a:lnTo>
                  <a:pt x="29004" y="479"/>
                </a:lnTo>
                <a:lnTo>
                  <a:pt x="28618" y="390"/>
                </a:lnTo>
                <a:lnTo>
                  <a:pt x="28242" y="317"/>
                </a:lnTo>
                <a:lnTo>
                  <a:pt x="27846" y="244"/>
                </a:lnTo>
                <a:lnTo>
                  <a:pt x="27460" y="187"/>
                </a:lnTo>
                <a:lnTo>
                  <a:pt x="27074" y="130"/>
                </a:lnTo>
                <a:lnTo>
                  <a:pt x="26678" y="90"/>
                </a:lnTo>
                <a:lnTo>
                  <a:pt x="26283" y="57"/>
                </a:lnTo>
                <a:lnTo>
                  <a:pt x="25887" y="25"/>
                </a:lnTo>
                <a:lnTo>
                  <a:pt x="25492" y="8"/>
                </a:lnTo>
                <a:lnTo>
                  <a:pt x="25096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bg>
      <p:bgPr>
        <a:solidFill>
          <a:schemeClr val="accent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 rot="1287761">
            <a:off x="7372466" y="4420395"/>
            <a:ext cx="2140682" cy="2032658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64" name="Google Shape;164;p22"/>
          <p:cNvSpPr/>
          <p:nvPr/>
        </p:nvSpPr>
        <p:spPr>
          <a:xfrm rot="-9721640">
            <a:off x="8280681" y="3446913"/>
            <a:ext cx="2140568" cy="2032550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"/>
          </p:nvPr>
        </p:nvSpPr>
        <p:spPr>
          <a:xfrm flipH="1">
            <a:off x="1668300" y="1437875"/>
            <a:ext cx="5807400" cy="12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Nunito SemiBold"/>
              <a:buNone/>
              <a:defRPr sz="2400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1668300" y="3344800"/>
            <a:ext cx="58074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7" name="Google Shape;167;p22"/>
          <p:cNvSpPr/>
          <p:nvPr/>
        </p:nvSpPr>
        <p:spPr>
          <a:xfrm rot="-1368476">
            <a:off x="-702016" y="3062890"/>
            <a:ext cx="2410158" cy="3287276"/>
          </a:xfrm>
          <a:custGeom>
            <a:avLst/>
            <a:gdLst/>
            <a:ahLst/>
            <a:cxnLst/>
            <a:rect l="l" t="t" r="r" b="b"/>
            <a:pathLst>
              <a:path w="61955" h="84502" extrusionOk="0">
                <a:moveTo>
                  <a:pt x="24701" y="0"/>
                </a:moveTo>
                <a:lnTo>
                  <a:pt x="24305" y="8"/>
                </a:lnTo>
                <a:lnTo>
                  <a:pt x="23910" y="16"/>
                </a:lnTo>
                <a:lnTo>
                  <a:pt x="23514" y="41"/>
                </a:lnTo>
                <a:lnTo>
                  <a:pt x="23119" y="73"/>
                </a:lnTo>
                <a:lnTo>
                  <a:pt x="22733" y="114"/>
                </a:lnTo>
                <a:lnTo>
                  <a:pt x="22130" y="187"/>
                </a:lnTo>
                <a:lnTo>
                  <a:pt x="21546" y="276"/>
                </a:lnTo>
                <a:lnTo>
                  <a:pt x="20972" y="382"/>
                </a:lnTo>
                <a:lnTo>
                  <a:pt x="20407" y="496"/>
                </a:lnTo>
                <a:lnTo>
                  <a:pt x="19851" y="625"/>
                </a:lnTo>
                <a:lnTo>
                  <a:pt x="19305" y="772"/>
                </a:lnTo>
                <a:lnTo>
                  <a:pt x="18768" y="926"/>
                </a:lnTo>
                <a:lnTo>
                  <a:pt x="18241" y="1096"/>
                </a:lnTo>
                <a:lnTo>
                  <a:pt x="17732" y="1275"/>
                </a:lnTo>
                <a:lnTo>
                  <a:pt x="17224" y="1470"/>
                </a:lnTo>
                <a:lnTo>
                  <a:pt x="16734" y="1673"/>
                </a:lnTo>
                <a:lnTo>
                  <a:pt x="16244" y="1892"/>
                </a:lnTo>
                <a:lnTo>
                  <a:pt x="15774" y="2119"/>
                </a:lnTo>
                <a:lnTo>
                  <a:pt x="15312" y="2355"/>
                </a:lnTo>
                <a:lnTo>
                  <a:pt x="14860" y="2607"/>
                </a:lnTo>
                <a:lnTo>
                  <a:pt x="14408" y="2866"/>
                </a:lnTo>
                <a:lnTo>
                  <a:pt x="13975" y="3143"/>
                </a:lnTo>
                <a:lnTo>
                  <a:pt x="13551" y="3419"/>
                </a:lnTo>
                <a:lnTo>
                  <a:pt x="13137" y="3711"/>
                </a:lnTo>
                <a:lnTo>
                  <a:pt x="12741" y="4011"/>
                </a:lnTo>
                <a:lnTo>
                  <a:pt x="12346" y="4328"/>
                </a:lnTo>
                <a:lnTo>
                  <a:pt x="11960" y="4645"/>
                </a:lnTo>
                <a:lnTo>
                  <a:pt x="11583" y="4969"/>
                </a:lnTo>
                <a:lnTo>
                  <a:pt x="11216" y="5311"/>
                </a:lnTo>
                <a:lnTo>
                  <a:pt x="10867" y="5660"/>
                </a:lnTo>
                <a:lnTo>
                  <a:pt x="10519" y="6009"/>
                </a:lnTo>
                <a:lnTo>
                  <a:pt x="10180" y="6374"/>
                </a:lnTo>
                <a:lnTo>
                  <a:pt x="9860" y="6740"/>
                </a:lnTo>
                <a:lnTo>
                  <a:pt x="9539" y="7121"/>
                </a:lnTo>
                <a:lnTo>
                  <a:pt x="9229" y="7503"/>
                </a:lnTo>
                <a:lnTo>
                  <a:pt x="8937" y="7901"/>
                </a:lnTo>
                <a:lnTo>
                  <a:pt x="8645" y="8299"/>
                </a:lnTo>
                <a:lnTo>
                  <a:pt x="8362" y="8705"/>
                </a:lnTo>
                <a:lnTo>
                  <a:pt x="8089" y="9111"/>
                </a:lnTo>
                <a:lnTo>
                  <a:pt x="7835" y="9533"/>
                </a:lnTo>
                <a:lnTo>
                  <a:pt x="7581" y="9955"/>
                </a:lnTo>
                <a:lnTo>
                  <a:pt x="7336" y="10385"/>
                </a:lnTo>
                <a:lnTo>
                  <a:pt x="7100" y="10816"/>
                </a:lnTo>
                <a:lnTo>
                  <a:pt x="6874" y="11254"/>
                </a:lnTo>
                <a:lnTo>
                  <a:pt x="6667" y="11701"/>
                </a:lnTo>
                <a:lnTo>
                  <a:pt x="6460" y="12147"/>
                </a:lnTo>
                <a:lnTo>
                  <a:pt x="6262" y="12602"/>
                </a:lnTo>
                <a:lnTo>
                  <a:pt x="6074" y="13065"/>
                </a:lnTo>
                <a:lnTo>
                  <a:pt x="5886" y="13528"/>
                </a:lnTo>
                <a:lnTo>
                  <a:pt x="5716" y="13990"/>
                </a:lnTo>
                <a:lnTo>
                  <a:pt x="5556" y="14461"/>
                </a:lnTo>
                <a:lnTo>
                  <a:pt x="5405" y="14932"/>
                </a:lnTo>
                <a:lnTo>
                  <a:pt x="5255" y="15403"/>
                </a:lnTo>
                <a:lnTo>
                  <a:pt x="5123" y="15882"/>
                </a:lnTo>
                <a:lnTo>
                  <a:pt x="4991" y="16361"/>
                </a:lnTo>
                <a:lnTo>
                  <a:pt x="4878" y="16849"/>
                </a:lnTo>
                <a:lnTo>
                  <a:pt x="4765" y="17328"/>
                </a:lnTo>
                <a:lnTo>
                  <a:pt x="4661" y="17815"/>
                </a:lnTo>
                <a:lnTo>
                  <a:pt x="4567" y="18302"/>
                </a:lnTo>
                <a:lnTo>
                  <a:pt x="4483" y="18789"/>
                </a:lnTo>
                <a:lnTo>
                  <a:pt x="4407" y="19285"/>
                </a:lnTo>
                <a:lnTo>
                  <a:pt x="4341" y="19772"/>
                </a:lnTo>
                <a:lnTo>
                  <a:pt x="4275" y="20259"/>
                </a:lnTo>
                <a:lnTo>
                  <a:pt x="4228" y="20754"/>
                </a:lnTo>
                <a:lnTo>
                  <a:pt x="4181" y="21241"/>
                </a:lnTo>
                <a:lnTo>
                  <a:pt x="4144" y="21737"/>
                </a:lnTo>
                <a:lnTo>
                  <a:pt x="4115" y="22224"/>
                </a:lnTo>
                <a:lnTo>
                  <a:pt x="4096" y="22719"/>
                </a:lnTo>
                <a:lnTo>
                  <a:pt x="4087" y="23206"/>
                </a:lnTo>
                <a:lnTo>
                  <a:pt x="4087" y="23742"/>
                </a:lnTo>
                <a:lnTo>
                  <a:pt x="4087" y="24270"/>
                </a:lnTo>
                <a:lnTo>
                  <a:pt x="4106" y="24806"/>
                </a:lnTo>
                <a:lnTo>
                  <a:pt x="4134" y="25334"/>
                </a:lnTo>
                <a:lnTo>
                  <a:pt x="4162" y="25853"/>
                </a:lnTo>
                <a:lnTo>
                  <a:pt x="4209" y="26381"/>
                </a:lnTo>
                <a:lnTo>
                  <a:pt x="4266" y="26901"/>
                </a:lnTo>
                <a:lnTo>
                  <a:pt x="4322" y="27412"/>
                </a:lnTo>
                <a:lnTo>
                  <a:pt x="4398" y="27924"/>
                </a:lnTo>
                <a:lnTo>
                  <a:pt x="4483" y="28435"/>
                </a:lnTo>
                <a:lnTo>
                  <a:pt x="4567" y="28939"/>
                </a:lnTo>
                <a:lnTo>
                  <a:pt x="4671" y="29434"/>
                </a:lnTo>
                <a:lnTo>
                  <a:pt x="4774" y="29929"/>
                </a:lnTo>
                <a:lnTo>
                  <a:pt x="4897" y="30417"/>
                </a:lnTo>
                <a:lnTo>
                  <a:pt x="5019" y="30896"/>
                </a:lnTo>
                <a:lnTo>
                  <a:pt x="5151" y="31367"/>
                </a:lnTo>
                <a:lnTo>
                  <a:pt x="5349" y="32049"/>
                </a:lnTo>
                <a:lnTo>
                  <a:pt x="5537" y="32731"/>
                </a:lnTo>
                <a:lnTo>
                  <a:pt x="5735" y="33413"/>
                </a:lnTo>
                <a:lnTo>
                  <a:pt x="5839" y="33746"/>
                </a:lnTo>
                <a:lnTo>
                  <a:pt x="5952" y="34087"/>
                </a:lnTo>
                <a:lnTo>
                  <a:pt x="6291" y="35021"/>
                </a:lnTo>
                <a:lnTo>
                  <a:pt x="6630" y="35962"/>
                </a:lnTo>
                <a:lnTo>
                  <a:pt x="6799" y="36433"/>
                </a:lnTo>
                <a:lnTo>
                  <a:pt x="6959" y="36904"/>
                </a:lnTo>
                <a:lnTo>
                  <a:pt x="7119" y="37375"/>
                </a:lnTo>
                <a:lnTo>
                  <a:pt x="7261" y="37854"/>
                </a:lnTo>
                <a:lnTo>
                  <a:pt x="7392" y="38325"/>
                </a:lnTo>
                <a:lnTo>
                  <a:pt x="7496" y="38804"/>
                </a:lnTo>
                <a:lnTo>
                  <a:pt x="7590" y="39283"/>
                </a:lnTo>
                <a:lnTo>
                  <a:pt x="7637" y="39519"/>
                </a:lnTo>
                <a:lnTo>
                  <a:pt x="7665" y="39762"/>
                </a:lnTo>
                <a:lnTo>
                  <a:pt x="7694" y="39998"/>
                </a:lnTo>
                <a:lnTo>
                  <a:pt x="7713" y="40241"/>
                </a:lnTo>
                <a:lnTo>
                  <a:pt x="7731" y="40485"/>
                </a:lnTo>
                <a:lnTo>
                  <a:pt x="7731" y="40721"/>
                </a:lnTo>
                <a:lnTo>
                  <a:pt x="7731" y="40964"/>
                </a:lnTo>
                <a:lnTo>
                  <a:pt x="7722" y="41208"/>
                </a:lnTo>
                <a:lnTo>
                  <a:pt x="7713" y="41451"/>
                </a:lnTo>
                <a:lnTo>
                  <a:pt x="7684" y="41695"/>
                </a:lnTo>
                <a:lnTo>
                  <a:pt x="7637" y="42052"/>
                </a:lnTo>
                <a:lnTo>
                  <a:pt x="7571" y="42401"/>
                </a:lnTo>
                <a:lnTo>
                  <a:pt x="7487" y="42750"/>
                </a:lnTo>
                <a:lnTo>
                  <a:pt x="7383" y="43091"/>
                </a:lnTo>
                <a:lnTo>
                  <a:pt x="7270" y="43433"/>
                </a:lnTo>
                <a:lnTo>
                  <a:pt x="7148" y="43765"/>
                </a:lnTo>
                <a:lnTo>
                  <a:pt x="7006" y="44090"/>
                </a:lnTo>
                <a:lnTo>
                  <a:pt x="6856" y="44415"/>
                </a:lnTo>
                <a:lnTo>
                  <a:pt x="6696" y="44740"/>
                </a:lnTo>
                <a:lnTo>
                  <a:pt x="6526" y="45056"/>
                </a:lnTo>
                <a:lnTo>
                  <a:pt x="6347" y="45373"/>
                </a:lnTo>
                <a:lnTo>
                  <a:pt x="6159" y="45682"/>
                </a:lnTo>
                <a:lnTo>
                  <a:pt x="5961" y="45998"/>
                </a:lnTo>
                <a:lnTo>
                  <a:pt x="5754" y="46307"/>
                </a:lnTo>
                <a:lnTo>
                  <a:pt x="5330" y="46916"/>
                </a:lnTo>
                <a:lnTo>
                  <a:pt x="4897" y="47517"/>
                </a:lnTo>
                <a:lnTo>
                  <a:pt x="4445" y="48118"/>
                </a:lnTo>
                <a:lnTo>
                  <a:pt x="3993" y="48718"/>
                </a:lnTo>
                <a:lnTo>
                  <a:pt x="3550" y="49319"/>
                </a:lnTo>
                <a:lnTo>
                  <a:pt x="3108" y="49928"/>
                </a:lnTo>
                <a:lnTo>
                  <a:pt x="2900" y="50229"/>
                </a:lnTo>
                <a:lnTo>
                  <a:pt x="2693" y="50537"/>
                </a:lnTo>
                <a:lnTo>
                  <a:pt x="2486" y="50846"/>
                </a:lnTo>
                <a:lnTo>
                  <a:pt x="2298" y="51154"/>
                </a:lnTo>
                <a:lnTo>
                  <a:pt x="2109" y="51471"/>
                </a:lnTo>
                <a:lnTo>
                  <a:pt x="1931" y="51788"/>
                </a:lnTo>
                <a:lnTo>
                  <a:pt x="1676" y="52267"/>
                </a:lnTo>
                <a:lnTo>
                  <a:pt x="1441" y="52762"/>
                </a:lnTo>
                <a:lnTo>
                  <a:pt x="1224" y="53249"/>
                </a:lnTo>
                <a:lnTo>
                  <a:pt x="1026" y="53745"/>
                </a:lnTo>
                <a:lnTo>
                  <a:pt x="848" y="54248"/>
                </a:lnTo>
                <a:lnTo>
                  <a:pt x="687" y="54751"/>
                </a:lnTo>
                <a:lnTo>
                  <a:pt x="537" y="55255"/>
                </a:lnTo>
                <a:lnTo>
                  <a:pt x="414" y="55766"/>
                </a:lnTo>
                <a:lnTo>
                  <a:pt x="301" y="56278"/>
                </a:lnTo>
                <a:lnTo>
                  <a:pt x="207" y="56789"/>
                </a:lnTo>
                <a:lnTo>
                  <a:pt x="132" y="57309"/>
                </a:lnTo>
                <a:lnTo>
                  <a:pt x="75" y="57829"/>
                </a:lnTo>
                <a:lnTo>
                  <a:pt x="38" y="58348"/>
                </a:lnTo>
                <a:lnTo>
                  <a:pt x="9" y="58868"/>
                </a:lnTo>
                <a:lnTo>
                  <a:pt x="0" y="59396"/>
                </a:lnTo>
                <a:lnTo>
                  <a:pt x="0" y="59916"/>
                </a:lnTo>
                <a:lnTo>
                  <a:pt x="19" y="60443"/>
                </a:lnTo>
                <a:lnTo>
                  <a:pt x="57" y="60971"/>
                </a:lnTo>
                <a:lnTo>
                  <a:pt x="104" y="61491"/>
                </a:lnTo>
                <a:lnTo>
                  <a:pt x="170" y="62019"/>
                </a:lnTo>
                <a:lnTo>
                  <a:pt x="254" y="62546"/>
                </a:lnTo>
                <a:lnTo>
                  <a:pt x="348" y="63074"/>
                </a:lnTo>
                <a:lnTo>
                  <a:pt x="452" y="63594"/>
                </a:lnTo>
                <a:lnTo>
                  <a:pt x="574" y="64113"/>
                </a:lnTo>
                <a:lnTo>
                  <a:pt x="716" y="64641"/>
                </a:lnTo>
                <a:lnTo>
                  <a:pt x="866" y="65161"/>
                </a:lnTo>
                <a:lnTo>
                  <a:pt x="1026" y="65680"/>
                </a:lnTo>
                <a:lnTo>
                  <a:pt x="1205" y="66192"/>
                </a:lnTo>
                <a:lnTo>
                  <a:pt x="1394" y="66704"/>
                </a:lnTo>
                <a:lnTo>
                  <a:pt x="1591" y="67215"/>
                </a:lnTo>
                <a:lnTo>
                  <a:pt x="1799" y="67727"/>
                </a:lnTo>
                <a:lnTo>
                  <a:pt x="2025" y="68230"/>
                </a:lnTo>
                <a:lnTo>
                  <a:pt x="2270" y="68734"/>
                </a:lnTo>
                <a:lnTo>
                  <a:pt x="2514" y="69229"/>
                </a:lnTo>
                <a:lnTo>
                  <a:pt x="2778" y="69724"/>
                </a:lnTo>
                <a:lnTo>
                  <a:pt x="3042" y="70219"/>
                </a:lnTo>
                <a:lnTo>
                  <a:pt x="3324" y="70707"/>
                </a:lnTo>
                <a:lnTo>
                  <a:pt x="3616" y="71186"/>
                </a:lnTo>
                <a:lnTo>
                  <a:pt x="3927" y="71665"/>
                </a:lnTo>
                <a:lnTo>
                  <a:pt x="4238" y="72136"/>
                </a:lnTo>
                <a:lnTo>
                  <a:pt x="4558" y="72598"/>
                </a:lnTo>
                <a:lnTo>
                  <a:pt x="4897" y="73061"/>
                </a:lnTo>
                <a:lnTo>
                  <a:pt x="5236" y="73516"/>
                </a:lnTo>
                <a:lnTo>
                  <a:pt x="5584" y="73963"/>
                </a:lnTo>
                <a:lnTo>
                  <a:pt x="5952" y="74401"/>
                </a:lnTo>
                <a:lnTo>
                  <a:pt x="6319" y="74840"/>
                </a:lnTo>
                <a:lnTo>
                  <a:pt x="6696" y="75270"/>
                </a:lnTo>
                <a:lnTo>
                  <a:pt x="7091" y="75692"/>
                </a:lnTo>
                <a:lnTo>
                  <a:pt x="7487" y="76106"/>
                </a:lnTo>
                <a:lnTo>
                  <a:pt x="7882" y="76512"/>
                </a:lnTo>
                <a:lnTo>
                  <a:pt x="8296" y="76910"/>
                </a:lnTo>
                <a:lnTo>
                  <a:pt x="8720" y="77300"/>
                </a:lnTo>
                <a:lnTo>
                  <a:pt x="9144" y="77681"/>
                </a:lnTo>
                <a:lnTo>
                  <a:pt x="9577" y="78055"/>
                </a:lnTo>
                <a:lnTo>
                  <a:pt x="10020" y="78420"/>
                </a:lnTo>
                <a:lnTo>
                  <a:pt x="10462" y="78778"/>
                </a:lnTo>
                <a:lnTo>
                  <a:pt x="10914" y="79127"/>
                </a:lnTo>
                <a:lnTo>
                  <a:pt x="11376" y="79460"/>
                </a:lnTo>
                <a:lnTo>
                  <a:pt x="11837" y="79784"/>
                </a:lnTo>
                <a:lnTo>
                  <a:pt x="12317" y="80101"/>
                </a:lnTo>
                <a:lnTo>
                  <a:pt x="12788" y="80410"/>
                </a:lnTo>
                <a:lnTo>
                  <a:pt x="13269" y="80702"/>
                </a:lnTo>
                <a:lnTo>
                  <a:pt x="13758" y="80994"/>
                </a:lnTo>
                <a:lnTo>
                  <a:pt x="14248" y="81262"/>
                </a:lnTo>
                <a:lnTo>
                  <a:pt x="14634" y="81465"/>
                </a:lnTo>
                <a:lnTo>
                  <a:pt x="15011" y="81660"/>
                </a:lnTo>
                <a:lnTo>
                  <a:pt x="15397" y="81847"/>
                </a:lnTo>
                <a:lnTo>
                  <a:pt x="15783" y="82025"/>
                </a:lnTo>
                <a:lnTo>
                  <a:pt x="16169" y="82204"/>
                </a:lnTo>
                <a:lnTo>
                  <a:pt x="16555" y="82375"/>
                </a:lnTo>
                <a:lnTo>
                  <a:pt x="16941" y="82529"/>
                </a:lnTo>
                <a:lnTo>
                  <a:pt x="17327" y="82683"/>
                </a:lnTo>
                <a:lnTo>
                  <a:pt x="17723" y="82837"/>
                </a:lnTo>
                <a:lnTo>
                  <a:pt x="18118" y="82975"/>
                </a:lnTo>
                <a:lnTo>
                  <a:pt x="18514" y="83105"/>
                </a:lnTo>
                <a:lnTo>
                  <a:pt x="18900" y="83235"/>
                </a:lnTo>
                <a:lnTo>
                  <a:pt x="19295" y="83357"/>
                </a:lnTo>
                <a:lnTo>
                  <a:pt x="19700" y="83471"/>
                </a:lnTo>
                <a:lnTo>
                  <a:pt x="20096" y="83584"/>
                </a:lnTo>
                <a:lnTo>
                  <a:pt x="20491" y="83682"/>
                </a:lnTo>
                <a:lnTo>
                  <a:pt x="20896" y="83779"/>
                </a:lnTo>
                <a:lnTo>
                  <a:pt x="21292" y="83869"/>
                </a:lnTo>
                <a:lnTo>
                  <a:pt x="21697" y="83950"/>
                </a:lnTo>
                <a:lnTo>
                  <a:pt x="22102" y="84031"/>
                </a:lnTo>
                <a:lnTo>
                  <a:pt x="22497" y="84104"/>
                </a:lnTo>
                <a:lnTo>
                  <a:pt x="22902" y="84169"/>
                </a:lnTo>
                <a:lnTo>
                  <a:pt x="23307" y="84226"/>
                </a:lnTo>
                <a:lnTo>
                  <a:pt x="23712" y="84283"/>
                </a:lnTo>
                <a:lnTo>
                  <a:pt x="24117" y="84331"/>
                </a:lnTo>
                <a:lnTo>
                  <a:pt x="24522" y="84372"/>
                </a:lnTo>
                <a:lnTo>
                  <a:pt x="24927" y="84405"/>
                </a:lnTo>
                <a:lnTo>
                  <a:pt x="25332" y="84437"/>
                </a:lnTo>
                <a:lnTo>
                  <a:pt x="25737" y="84461"/>
                </a:lnTo>
                <a:lnTo>
                  <a:pt x="26151" y="84486"/>
                </a:lnTo>
                <a:lnTo>
                  <a:pt x="26556" y="84494"/>
                </a:lnTo>
                <a:lnTo>
                  <a:pt x="26961" y="84502"/>
                </a:lnTo>
                <a:lnTo>
                  <a:pt x="27771" y="84502"/>
                </a:lnTo>
                <a:lnTo>
                  <a:pt x="28185" y="84494"/>
                </a:lnTo>
                <a:lnTo>
                  <a:pt x="28590" y="84478"/>
                </a:lnTo>
                <a:lnTo>
                  <a:pt x="28995" y="84461"/>
                </a:lnTo>
                <a:lnTo>
                  <a:pt x="29400" y="84437"/>
                </a:lnTo>
                <a:lnTo>
                  <a:pt x="29805" y="84405"/>
                </a:lnTo>
                <a:lnTo>
                  <a:pt x="30219" y="84372"/>
                </a:lnTo>
                <a:lnTo>
                  <a:pt x="30624" y="84331"/>
                </a:lnTo>
                <a:lnTo>
                  <a:pt x="31029" y="84283"/>
                </a:lnTo>
                <a:lnTo>
                  <a:pt x="31434" y="84234"/>
                </a:lnTo>
                <a:lnTo>
                  <a:pt x="31839" y="84185"/>
                </a:lnTo>
                <a:lnTo>
                  <a:pt x="32234" y="84120"/>
                </a:lnTo>
                <a:lnTo>
                  <a:pt x="32639" y="84055"/>
                </a:lnTo>
                <a:lnTo>
                  <a:pt x="33449" y="83909"/>
                </a:lnTo>
                <a:lnTo>
                  <a:pt x="34250" y="83747"/>
                </a:lnTo>
                <a:lnTo>
                  <a:pt x="35050" y="83568"/>
                </a:lnTo>
                <a:lnTo>
                  <a:pt x="35841" y="83365"/>
                </a:lnTo>
                <a:lnTo>
                  <a:pt x="36632" y="83146"/>
                </a:lnTo>
                <a:lnTo>
                  <a:pt x="37414" y="82911"/>
                </a:lnTo>
                <a:lnTo>
                  <a:pt x="38195" y="82659"/>
                </a:lnTo>
                <a:lnTo>
                  <a:pt x="38977" y="82391"/>
                </a:lnTo>
                <a:lnTo>
                  <a:pt x="39740" y="82099"/>
                </a:lnTo>
                <a:lnTo>
                  <a:pt x="40512" y="81798"/>
                </a:lnTo>
                <a:lnTo>
                  <a:pt x="41265" y="81481"/>
                </a:lnTo>
                <a:lnTo>
                  <a:pt x="42019" y="81149"/>
                </a:lnTo>
                <a:lnTo>
                  <a:pt x="42753" y="80799"/>
                </a:lnTo>
                <a:lnTo>
                  <a:pt x="43488" y="80434"/>
                </a:lnTo>
                <a:lnTo>
                  <a:pt x="44222" y="80060"/>
                </a:lnTo>
                <a:lnTo>
                  <a:pt x="44938" y="79663"/>
                </a:lnTo>
                <a:lnTo>
                  <a:pt x="45644" y="79265"/>
                </a:lnTo>
                <a:lnTo>
                  <a:pt x="46351" y="78843"/>
                </a:lnTo>
                <a:lnTo>
                  <a:pt x="47038" y="78412"/>
                </a:lnTo>
                <a:lnTo>
                  <a:pt x="47716" y="77974"/>
                </a:lnTo>
                <a:lnTo>
                  <a:pt x="48385" y="77519"/>
                </a:lnTo>
                <a:lnTo>
                  <a:pt x="49044" y="77048"/>
                </a:lnTo>
                <a:lnTo>
                  <a:pt x="49694" y="76569"/>
                </a:lnTo>
                <a:lnTo>
                  <a:pt x="50325" y="76082"/>
                </a:lnTo>
                <a:lnTo>
                  <a:pt x="50946" y="75587"/>
                </a:lnTo>
                <a:lnTo>
                  <a:pt x="51558" y="75075"/>
                </a:lnTo>
                <a:lnTo>
                  <a:pt x="52161" y="74555"/>
                </a:lnTo>
                <a:lnTo>
                  <a:pt x="52745" y="74028"/>
                </a:lnTo>
                <a:lnTo>
                  <a:pt x="53310" y="73492"/>
                </a:lnTo>
                <a:lnTo>
                  <a:pt x="53865" y="72948"/>
                </a:lnTo>
                <a:lnTo>
                  <a:pt x="54412" y="72395"/>
                </a:lnTo>
                <a:lnTo>
                  <a:pt x="54939" y="71827"/>
                </a:lnTo>
                <a:lnTo>
                  <a:pt x="55447" y="71259"/>
                </a:lnTo>
                <a:lnTo>
                  <a:pt x="55937" y="70682"/>
                </a:lnTo>
                <a:lnTo>
                  <a:pt x="56417" y="70098"/>
                </a:lnTo>
                <a:lnTo>
                  <a:pt x="56879" y="69513"/>
                </a:lnTo>
                <a:lnTo>
                  <a:pt x="57331" y="68912"/>
                </a:lnTo>
                <a:lnTo>
                  <a:pt x="57755" y="68311"/>
                </a:lnTo>
                <a:lnTo>
                  <a:pt x="58169" y="67710"/>
                </a:lnTo>
                <a:lnTo>
                  <a:pt x="58555" y="67093"/>
                </a:lnTo>
                <a:lnTo>
                  <a:pt x="58932" y="66484"/>
                </a:lnTo>
                <a:lnTo>
                  <a:pt x="59120" y="66151"/>
                </a:lnTo>
                <a:lnTo>
                  <a:pt x="59308" y="65819"/>
                </a:lnTo>
                <a:lnTo>
                  <a:pt x="59487" y="65478"/>
                </a:lnTo>
                <a:lnTo>
                  <a:pt x="59657" y="65145"/>
                </a:lnTo>
                <a:lnTo>
                  <a:pt x="59826" y="64812"/>
                </a:lnTo>
                <a:lnTo>
                  <a:pt x="59986" y="64471"/>
                </a:lnTo>
                <a:lnTo>
                  <a:pt x="60147" y="64130"/>
                </a:lnTo>
                <a:lnTo>
                  <a:pt x="60297" y="63789"/>
                </a:lnTo>
                <a:lnTo>
                  <a:pt x="60438" y="63439"/>
                </a:lnTo>
                <a:lnTo>
                  <a:pt x="60580" y="63098"/>
                </a:lnTo>
                <a:lnTo>
                  <a:pt x="60702" y="62749"/>
                </a:lnTo>
                <a:lnTo>
                  <a:pt x="60834" y="62400"/>
                </a:lnTo>
                <a:lnTo>
                  <a:pt x="60947" y="62043"/>
                </a:lnTo>
                <a:lnTo>
                  <a:pt x="61060" y="61686"/>
                </a:lnTo>
                <a:lnTo>
                  <a:pt x="61164" y="61328"/>
                </a:lnTo>
                <a:lnTo>
                  <a:pt x="61258" y="60971"/>
                </a:lnTo>
                <a:lnTo>
                  <a:pt x="61352" y="60598"/>
                </a:lnTo>
                <a:lnTo>
                  <a:pt x="61446" y="60232"/>
                </a:lnTo>
                <a:lnTo>
                  <a:pt x="61521" y="59859"/>
                </a:lnTo>
                <a:lnTo>
                  <a:pt x="61597" y="59485"/>
                </a:lnTo>
                <a:lnTo>
                  <a:pt x="61663" y="59112"/>
                </a:lnTo>
                <a:lnTo>
                  <a:pt x="61719" y="58738"/>
                </a:lnTo>
                <a:lnTo>
                  <a:pt x="61776" y="58365"/>
                </a:lnTo>
                <a:lnTo>
                  <a:pt x="61823" y="57991"/>
                </a:lnTo>
                <a:lnTo>
                  <a:pt x="61860" y="57610"/>
                </a:lnTo>
                <a:lnTo>
                  <a:pt x="61889" y="57236"/>
                </a:lnTo>
                <a:lnTo>
                  <a:pt x="61917" y="56863"/>
                </a:lnTo>
                <a:lnTo>
                  <a:pt x="61936" y="56481"/>
                </a:lnTo>
                <a:lnTo>
                  <a:pt x="61945" y="56107"/>
                </a:lnTo>
                <a:lnTo>
                  <a:pt x="61955" y="55726"/>
                </a:lnTo>
                <a:lnTo>
                  <a:pt x="61955" y="55352"/>
                </a:lnTo>
                <a:lnTo>
                  <a:pt x="61945" y="54979"/>
                </a:lnTo>
                <a:lnTo>
                  <a:pt x="61936" y="54597"/>
                </a:lnTo>
                <a:lnTo>
                  <a:pt x="61907" y="54224"/>
                </a:lnTo>
                <a:lnTo>
                  <a:pt x="61889" y="53850"/>
                </a:lnTo>
                <a:lnTo>
                  <a:pt x="61851" y="53477"/>
                </a:lnTo>
                <a:lnTo>
                  <a:pt x="61813" y="53103"/>
                </a:lnTo>
                <a:lnTo>
                  <a:pt x="61766" y="52730"/>
                </a:lnTo>
                <a:lnTo>
                  <a:pt x="61710" y="52356"/>
                </a:lnTo>
                <a:lnTo>
                  <a:pt x="61653" y="51983"/>
                </a:lnTo>
                <a:lnTo>
                  <a:pt x="61587" y="51609"/>
                </a:lnTo>
                <a:lnTo>
                  <a:pt x="61512" y="51236"/>
                </a:lnTo>
                <a:lnTo>
                  <a:pt x="61437" y="50870"/>
                </a:lnTo>
                <a:lnTo>
                  <a:pt x="61352" y="50505"/>
                </a:lnTo>
                <a:lnTo>
                  <a:pt x="61258" y="50131"/>
                </a:lnTo>
                <a:lnTo>
                  <a:pt x="61154" y="49766"/>
                </a:lnTo>
                <a:lnTo>
                  <a:pt x="61051" y="49409"/>
                </a:lnTo>
                <a:lnTo>
                  <a:pt x="60938" y="49043"/>
                </a:lnTo>
                <a:lnTo>
                  <a:pt x="60825" y="48678"/>
                </a:lnTo>
                <a:lnTo>
                  <a:pt x="60702" y="48321"/>
                </a:lnTo>
                <a:lnTo>
                  <a:pt x="60570" y="47963"/>
                </a:lnTo>
                <a:lnTo>
                  <a:pt x="60429" y="47606"/>
                </a:lnTo>
                <a:lnTo>
                  <a:pt x="60288" y="47249"/>
                </a:lnTo>
                <a:lnTo>
                  <a:pt x="60137" y="46900"/>
                </a:lnTo>
                <a:lnTo>
                  <a:pt x="59986" y="46550"/>
                </a:lnTo>
                <a:lnTo>
                  <a:pt x="59826" y="46201"/>
                </a:lnTo>
                <a:lnTo>
                  <a:pt x="59657" y="45852"/>
                </a:lnTo>
                <a:lnTo>
                  <a:pt x="59478" y="45511"/>
                </a:lnTo>
                <a:lnTo>
                  <a:pt x="59299" y="45170"/>
                </a:lnTo>
                <a:lnTo>
                  <a:pt x="59111" y="44829"/>
                </a:lnTo>
                <a:lnTo>
                  <a:pt x="58922" y="44496"/>
                </a:lnTo>
                <a:lnTo>
                  <a:pt x="58725" y="44163"/>
                </a:lnTo>
                <a:lnTo>
                  <a:pt x="58517" y="43830"/>
                </a:lnTo>
                <a:lnTo>
                  <a:pt x="58301" y="43506"/>
                </a:lnTo>
                <a:lnTo>
                  <a:pt x="58084" y="43181"/>
                </a:lnTo>
                <a:lnTo>
                  <a:pt x="57868" y="42856"/>
                </a:lnTo>
                <a:lnTo>
                  <a:pt x="57632" y="42531"/>
                </a:lnTo>
                <a:lnTo>
                  <a:pt x="57397" y="42223"/>
                </a:lnTo>
                <a:lnTo>
                  <a:pt x="57152" y="41906"/>
                </a:lnTo>
                <a:lnTo>
                  <a:pt x="56907" y="41597"/>
                </a:lnTo>
                <a:lnTo>
                  <a:pt x="56653" y="41289"/>
                </a:lnTo>
                <a:lnTo>
                  <a:pt x="56389" y="40988"/>
                </a:lnTo>
                <a:lnTo>
                  <a:pt x="56125" y="40688"/>
                </a:lnTo>
                <a:lnTo>
                  <a:pt x="55852" y="40388"/>
                </a:lnTo>
                <a:lnTo>
                  <a:pt x="55579" y="40095"/>
                </a:lnTo>
                <a:lnTo>
                  <a:pt x="55287" y="39811"/>
                </a:lnTo>
                <a:lnTo>
                  <a:pt x="55005" y="39527"/>
                </a:lnTo>
                <a:lnTo>
                  <a:pt x="54703" y="39243"/>
                </a:lnTo>
                <a:lnTo>
                  <a:pt x="54402" y="38967"/>
                </a:lnTo>
                <a:lnTo>
                  <a:pt x="54091" y="38699"/>
                </a:lnTo>
                <a:lnTo>
                  <a:pt x="53837" y="38479"/>
                </a:lnTo>
                <a:lnTo>
                  <a:pt x="53564" y="38268"/>
                </a:lnTo>
                <a:lnTo>
                  <a:pt x="53282" y="38065"/>
                </a:lnTo>
                <a:lnTo>
                  <a:pt x="52990" y="37854"/>
                </a:lnTo>
                <a:lnTo>
                  <a:pt x="52396" y="37448"/>
                </a:lnTo>
                <a:lnTo>
                  <a:pt x="51794" y="37034"/>
                </a:lnTo>
                <a:lnTo>
                  <a:pt x="51511" y="36823"/>
                </a:lnTo>
                <a:lnTo>
                  <a:pt x="51229" y="36604"/>
                </a:lnTo>
                <a:lnTo>
                  <a:pt x="50956" y="36376"/>
                </a:lnTo>
                <a:lnTo>
                  <a:pt x="50701" y="36141"/>
                </a:lnTo>
                <a:lnTo>
                  <a:pt x="50456" y="35897"/>
                </a:lnTo>
                <a:lnTo>
                  <a:pt x="50343" y="35776"/>
                </a:lnTo>
                <a:lnTo>
                  <a:pt x="50240" y="35646"/>
                </a:lnTo>
                <a:lnTo>
                  <a:pt x="50136" y="35516"/>
                </a:lnTo>
                <a:lnTo>
                  <a:pt x="50042" y="35378"/>
                </a:lnTo>
                <a:lnTo>
                  <a:pt x="49948" y="35240"/>
                </a:lnTo>
                <a:lnTo>
                  <a:pt x="49863" y="35102"/>
                </a:lnTo>
                <a:lnTo>
                  <a:pt x="49778" y="34931"/>
                </a:lnTo>
                <a:lnTo>
                  <a:pt x="49703" y="34761"/>
                </a:lnTo>
                <a:lnTo>
                  <a:pt x="49647" y="34590"/>
                </a:lnTo>
                <a:lnTo>
                  <a:pt x="49590" y="34420"/>
                </a:lnTo>
                <a:lnTo>
                  <a:pt x="49543" y="34241"/>
                </a:lnTo>
                <a:lnTo>
                  <a:pt x="49515" y="34062"/>
                </a:lnTo>
                <a:lnTo>
                  <a:pt x="49486" y="33892"/>
                </a:lnTo>
                <a:lnTo>
                  <a:pt x="49477" y="33713"/>
                </a:lnTo>
                <a:lnTo>
                  <a:pt x="49468" y="33535"/>
                </a:lnTo>
                <a:lnTo>
                  <a:pt x="49468" y="33348"/>
                </a:lnTo>
                <a:lnTo>
                  <a:pt x="49477" y="33169"/>
                </a:lnTo>
                <a:lnTo>
                  <a:pt x="49486" y="32991"/>
                </a:lnTo>
                <a:lnTo>
                  <a:pt x="49534" y="32625"/>
                </a:lnTo>
                <a:lnTo>
                  <a:pt x="49599" y="32260"/>
                </a:lnTo>
                <a:lnTo>
                  <a:pt x="49684" y="31894"/>
                </a:lnTo>
                <a:lnTo>
                  <a:pt x="49769" y="31529"/>
                </a:lnTo>
                <a:lnTo>
                  <a:pt x="49976" y="30798"/>
                </a:lnTo>
                <a:lnTo>
                  <a:pt x="50070" y="30441"/>
                </a:lnTo>
                <a:lnTo>
                  <a:pt x="50164" y="30084"/>
                </a:lnTo>
                <a:lnTo>
                  <a:pt x="50249" y="29735"/>
                </a:lnTo>
                <a:lnTo>
                  <a:pt x="50325" y="29385"/>
                </a:lnTo>
                <a:lnTo>
                  <a:pt x="50362" y="29150"/>
                </a:lnTo>
                <a:lnTo>
                  <a:pt x="50390" y="28923"/>
                </a:lnTo>
                <a:lnTo>
                  <a:pt x="50419" y="28687"/>
                </a:lnTo>
                <a:lnTo>
                  <a:pt x="50438" y="28452"/>
                </a:lnTo>
                <a:lnTo>
                  <a:pt x="50447" y="28216"/>
                </a:lnTo>
                <a:lnTo>
                  <a:pt x="50447" y="27989"/>
                </a:lnTo>
                <a:lnTo>
                  <a:pt x="50447" y="27753"/>
                </a:lnTo>
                <a:lnTo>
                  <a:pt x="50438" y="27518"/>
                </a:lnTo>
                <a:lnTo>
                  <a:pt x="50419" y="27282"/>
                </a:lnTo>
                <a:lnTo>
                  <a:pt x="50400" y="27055"/>
                </a:lnTo>
                <a:lnTo>
                  <a:pt x="50372" y="26820"/>
                </a:lnTo>
                <a:lnTo>
                  <a:pt x="50334" y="26592"/>
                </a:lnTo>
                <a:lnTo>
                  <a:pt x="50296" y="26357"/>
                </a:lnTo>
                <a:lnTo>
                  <a:pt x="50249" y="26129"/>
                </a:lnTo>
                <a:lnTo>
                  <a:pt x="50193" y="25902"/>
                </a:lnTo>
                <a:lnTo>
                  <a:pt x="50136" y="25675"/>
                </a:lnTo>
                <a:lnTo>
                  <a:pt x="50070" y="25447"/>
                </a:lnTo>
                <a:lnTo>
                  <a:pt x="49995" y="25220"/>
                </a:lnTo>
                <a:lnTo>
                  <a:pt x="49920" y="25001"/>
                </a:lnTo>
                <a:lnTo>
                  <a:pt x="49835" y="24773"/>
                </a:lnTo>
                <a:lnTo>
                  <a:pt x="49750" y="24554"/>
                </a:lnTo>
                <a:lnTo>
                  <a:pt x="49656" y="24335"/>
                </a:lnTo>
                <a:lnTo>
                  <a:pt x="49552" y="24116"/>
                </a:lnTo>
                <a:lnTo>
                  <a:pt x="49449" y="23905"/>
                </a:lnTo>
                <a:lnTo>
                  <a:pt x="49336" y="23685"/>
                </a:lnTo>
                <a:lnTo>
                  <a:pt x="49223" y="23474"/>
                </a:lnTo>
                <a:lnTo>
                  <a:pt x="49100" y="23271"/>
                </a:lnTo>
                <a:lnTo>
                  <a:pt x="48978" y="23060"/>
                </a:lnTo>
                <a:lnTo>
                  <a:pt x="48846" y="22857"/>
                </a:lnTo>
                <a:lnTo>
                  <a:pt x="48705" y="22654"/>
                </a:lnTo>
                <a:lnTo>
                  <a:pt x="48564" y="22451"/>
                </a:lnTo>
                <a:lnTo>
                  <a:pt x="48422" y="22256"/>
                </a:lnTo>
                <a:lnTo>
                  <a:pt x="48272" y="22061"/>
                </a:lnTo>
                <a:lnTo>
                  <a:pt x="48112" y="21875"/>
                </a:lnTo>
                <a:lnTo>
                  <a:pt x="47951" y="21688"/>
                </a:lnTo>
                <a:lnTo>
                  <a:pt x="47791" y="21501"/>
                </a:lnTo>
                <a:lnTo>
                  <a:pt x="47622" y="21314"/>
                </a:lnTo>
                <a:lnTo>
                  <a:pt x="47443" y="21144"/>
                </a:lnTo>
                <a:lnTo>
                  <a:pt x="47264" y="20965"/>
                </a:lnTo>
                <a:lnTo>
                  <a:pt x="47085" y="20795"/>
                </a:lnTo>
                <a:lnTo>
                  <a:pt x="46897" y="20624"/>
                </a:lnTo>
                <a:lnTo>
                  <a:pt x="46699" y="20462"/>
                </a:lnTo>
                <a:lnTo>
                  <a:pt x="46501" y="20299"/>
                </a:lnTo>
                <a:lnTo>
                  <a:pt x="46303" y="20145"/>
                </a:lnTo>
                <a:lnTo>
                  <a:pt x="46106" y="19991"/>
                </a:lnTo>
                <a:lnTo>
                  <a:pt x="45889" y="19845"/>
                </a:lnTo>
                <a:lnTo>
                  <a:pt x="45682" y="19699"/>
                </a:lnTo>
                <a:lnTo>
                  <a:pt x="45465" y="19561"/>
                </a:lnTo>
                <a:lnTo>
                  <a:pt x="45249" y="19423"/>
                </a:lnTo>
                <a:lnTo>
                  <a:pt x="45023" y="19293"/>
                </a:lnTo>
                <a:lnTo>
                  <a:pt x="44797" y="19171"/>
                </a:lnTo>
                <a:lnTo>
                  <a:pt x="44571" y="19049"/>
                </a:lnTo>
                <a:lnTo>
                  <a:pt x="44335" y="18935"/>
                </a:lnTo>
                <a:lnTo>
                  <a:pt x="44100" y="18822"/>
                </a:lnTo>
                <a:lnTo>
                  <a:pt x="43855" y="18716"/>
                </a:lnTo>
                <a:lnTo>
                  <a:pt x="43610" y="18611"/>
                </a:lnTo>
                <a:lnTo>
                  <a:pt x="43365" y="18513"/>
                </a:lnTo>
                <a:lnTo>
                  <a:pt x="43111" y="18424"/>
                </a:lnTo>
                <a:lnTo>
                  <a:pt x="42857" y="18343"/>
                </a:lnTo>
                <a:lnTo>
                  <a:pt x="42603" y="18261"/>
                </a:lnTo>
                <a:lnTo>
                  <a:pt x="42348" y="18188"/>
                </a:lnTo>
                <a:lnTo>
                  <a:pt x="42085" y="18123"/>
                </a:lnTo>
                <a:lnTo>
                  <a:pt x="41821" y="18058"/>
                </a:lnTo>
                <a:lnTo>
                  <a:pt x="41548" y="18002"/>
                </a:lnTo>
                <a:lnTo>
                  <a:pt x="40898" y="17880"/>
                </a:lnTo>
                <a:lnTo>
                  <a:pt x="40578" y="17815"/>
                </a:lnTo>
                <a:lnTo>
                  <a:pt x="40258" y="17742"/>
                </a:lnTo>
                <a:lnTo>
                  <a:pt x="40098" y="17701"/>
                </a:lnTo>
                <a:lnTo>
                  <a:pt x="39938" y="17652"/>
                </a:lnTo>
                <a:lnTo>
                  <a:pt x="39787" y="17604"/>
                </a:lnTo>
                <a:lnTo>
                  <a:pt x="39646" y="17547"/>
                </a:lnTo>
                <a:lnTo>
                  <a:pt x="39495" y="17482"/>
                </a:lnTo>
                <a:lnTo>
                  <a:pt x="39354" y="17417"/>
                </a:lnTo>
                <a:lnTo>
                  <a:pt x="39222" y="17336"/>
                </a:lnTo>
                <a:lnTo>
                  <a:pt x="39090" y="17246"/>
                </a:lnTo>
                <a:lnTo>
                  <a:pt x="38996" y="17173"/>
                </a:lnTo>
                <a:lnTo>
                  <a:pt x="38902" y="17100"/>
                </a:lnTo>
                <a:lnTo>
                  <a:pt x="38817" y="17019"/>
                </a:lnTo>
                <a:lnTo>
                  <a:pt x="38732" y="16938"/>
                </a:lnTo>
                <a:lnTo>
                  <a:pt x="38657" y="16857"/>
                </a:lnTo>
                <a:lnTo>
                  <a:pt x="38591" y="16767"/>
                </a:lnTo>
                <a:lnTo>
                  <a:pt x="38525" y="16678"/>
                </a:lnTo>
                <a:lnTo>
                  <a:pt x="38459" y="16589"/>
                </a:lnTo>
                <a:lnTo>
                  <a:pt x="38356" y="16394"/>
                </a:lnTo>
                <a:lnTo>
                  <a:pt x="38271" y="16191"/>
                </a:lnTo>
                <a:lnTo>
                  <a:pt x="38205" y="15988"/>
                </a:lnTo>
                <a:lnTo>
                  <a:pt x="38148" y="15769"/>
                </a:lnTo>
                <a:lnTo>
                  <a:pt x="38111" y="15549"/>
                </a:lnTo>
                <a:lnTo>
                  <a:pt x="38092" y="15314"/>
                </a:lnTo>
                <a:lnTo>
                  <a:pt x="38073" y="15087"/>
                </a:lnTo>
                <a:lnTo>
                  <a:pt x="38082" y="14843"/>
                </a:lnTo>
                <a:lnTo>
                  <a:pt x="38092" y="14599"/>
                </a:lnTo>
                <a:lnTo>
                  <a:pt x="38111" y="14356"/>
                </a:lnTo>
                <a:lnTo>
                  <a:pt x="38139" y="14104"/>
                </a:lnTo>
                <a:lnTo>
                  <a:pt x="38177" y="13852"/>
                </a:lnTo>
                <a:lnTo>
                  <a:pt x="38261" y="13349"/>
                </a:lnTo>
                <a:lnTo>
                  <a:pt x="38365" y="12837"/>
                </a:lnTo>
                <a:lnTo>
                  <a:pt x="38572" y="11847"/>
                </a:lnTo>
                <a:lnTo>
                  <a:pt x="38657" y="11368"/>
                </a:lnTo>
                <a:lnTo>
                  <a:pt x="38695" y="11132"/>
                </a:lnTo>
                <a:lnTo>
                  <a:pt x="38723" y="10913"/>
                </a:lnTo>
                <a:lnTo>
                  <a:pt x="38742" y="10694"/>
                </a:lnTo>
                <a:lnTo>
                  <a:pt x="38751" y="10483"/>
                </a:lnTo>
                <a:lnTo>
                  <a:pt x="38751" y="10280"/>
                </a:lnTo>
                <a:lnTo>
                  <a:pt x="38742" y="10085"/>
                </a:lnTo>
                <a:lnTo>
                  <a:pt x="38713" y="9825"/>
                </a:lnTo>
                <a:lnTo>
                  <a:pt x="38676" y="9573"/>
                </a:lnTo>
                <a:lnTo>
                  <a:pt x="38629" y="9322"/>
                </a:lnTo>
                <a:lnTo>
                  <a:pt x="38582" y="9070"/>
                </a:lnTo>
                <a:lnTo>
                  <a:pt x="38525" y="8818"/>
                </a:lnTo>
                <a:lnTo>
                  <a:pt x="38459" y="8575"/>
                </a:lnTo>
                <a:lnTo>
                  <a:pt x="38384" y="8323"/>
                </a:lnTo>
                <a:lnTo>
                  <a:pt x="38308" y="8079"/>
                </a:lnTo>
                <a:lnTo>
                  <a:pt x="38224" y="7836"/>
                </a:lnTo>
                <a:lnTo>
                  <a:pt x="38130" y="7592"/>
                </a:lnTo>
                <a:lnTo>
                  <a:pt x="38026" y="7349"/>
                </a:lnTo>
                <a:lnTo>
                  <a:pt x="37922" y="7113"/>
                </a:lnTo>
                <a:lnTo>
                  <a:pt x="37809" y="6878"/>
                </a:lnTo>
                <a:lnTo>
                  <a:pt x="37687" y="6642"/>
                </a:lnTo>
                <a:lnTo>
                  <a:pt x="37565" y="6407"/>
                </a:lnTo>
                <a:lnTo>
                  <a:pt x="37433" y="6179"/>
                </a:lnTo>
                <a:lnTo>
                  <a:pt x="37291" y="5952"/>
                </a:lnTo>
                <a:lnTo>
                  <a:pt x="37150" y="5733"/>
                </a:lnTo>
                <a:lnTo>
                  <a:pt x="36999" y="5513"/>
                </a:lnTo>
                <a:lnTo>
                  <a:pt x="36839" y="5294"/>
                </a:lnTo>
                <a:lnTo>
                  <a:pt x="36679" y="5083"/>
                </a:lnTo>
                <a:lnTo>
                  <a:pt x="36510" y="4872"/>
                </a:lnTo>
                <a:lnTo>
                  <a:pt x="36331" y="4661"/>
                </a:lnTo>
                <a:lnTo>
                  <a:pt x="36152" y="4458"/>
                </a:lnTo>
                <a:lnTo>
                  <a:pt x="35973" y="4263"/>
                </a:lnTo>
                <a:lnTo>
                  <a:pt x="35775" y="4060"/>
                </a:lnTo>
                <a:lnTo>
                  <a:pt x="35587" y="3873"/>
                </a:lnTo>
                <a:lnTo>
                  <a:pt x="35380" y="3687"/>
                </a:lnTo>
                <a:lnTo>
                  <a:pt x="35173" y="3500"/>
                </a:lnTo>
                <a:lnTo>
                  <a:pt x="34965" y="3321"/>
                </a:lnTo>
                <a:lnTo>
                  <a:pt x="34749" y="3151"/>
                </a:lnTo>
                <a:lnTo>
                  <a:pt x="34532" y="2980"/>
                </a:lnTo>
                <a:lnTo>
                  <a:pt x="34231" y="2761"/>
                </a:lnTo>
                <a:lnTo>
                  <a:pt x="33920" y="2550"/>
                </a:lnTo>
                <a:lnTo>
                  <a:pt x="33609" y="2347"/>
                </a:lnTo>
                <a:lnTo>
                  <a:pt x="33280" y="2152"/>
                </a:lnTo>
                <a:lnTo>
                  <a:pt x="32950" y="1965"/>
                </a:lnTo>
                <a:lnTo>
                  <a:pt x="32621" y="1787"/>
                </a:lnTo>
                <a:lnTo>
                  <a:pt x="32282" y="1624"/>
                </a:lnTo>
                <a:lnTo>
                  <a:pt x="31933" y="1462"/>
                </a:lnTo>
                <a:lnTo>
                  <a:pt x="31585" y="1307"/>
                </a:lnTo>
                <a:lnTo>
                  <a:pt x="31227" y="1161"/>
                </a:lnTo>
                <a:lnTo>
                  <a:pt x="30869" y="1031"/>
                </a:lnTo>
                <a:lnTo>
                  <a:pt x="30502" y="902"/>
                </a:lnTo>
                <a:lnTo>
                  <a:pt x="30134" y="780"/>
                </a:lnTo>
                <a:lnTo>
                  <a:pt x="29758" y="674"/>
                </a:lnTo>
                <a:lnTo>
                  <a:pt x="29381" y="569"/>
                </a:lnTo>
                <a:lnTo>
                  <a:pt x="29004" y="479"/>
                </a:lnTo>
                <a:lnTo>
                  <a:pt x="28618" y="390"/>
                </a:lnTo>
                <a:lnTo>
                  <a:pt x="28242" y="317"/>
                </a:lnTo>
                <a:lnTo>
                  <a:pt x="27846" y="244"/>
                </a:lnTo>
                <a:lnTo>
                  <a:pt x="27460" y="187"/>
                </a:lnTo>
                <a:lnTo>
                  <a:pt x="27074" y="130"/>
                </a:lnTo>
                <a:lnTo>
                  <a:pt x="26678" y="90"/>
                </a:lnTo>
                <a:lnTo>
                  <a:pt x="26283" y="57"/>
                </a:lnTo>
                <a:lnTo>
                  <a:pt x="25887" y="25"/>
                </a:lnTo>
                <a:lnTo>
                  <a:pt x="25492" y="8"/>
                </a:lnTo>
                <a:lnTo>
                  <a:pt x="2509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bg>
      <p:bgPr>
        <a:solidFill>
          <a:schemeClr val="accent3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/>
        </p:nvSpPr>
        <p:spPr>
          <a:xfrm>
            <a:off x="947175" y="3094350"/>
            <a:ext cx="4608900" cy="16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300" u="sng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,</a:t>
            </a: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lang="en" sz="1300" u="sng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, infographics &amp; images by</a:t>
            </a:r>
            <a:r>
              <a:rPr lang="en" sz="1300" u="sng">
                <a:solidFill>
                  <a:schemeClr val="hlink"/>
                </a:solidFill>
                <a:latin typeface="Nunito Black"/>
                <a:ea typeface="Nunito Black"/>
                <a:cs typeface="Nunito Black"/>
                <a:sym typeface="Nunito Black"/>
                <a:hlinkClick r:id="rId4"/>
              </a:rPr>
              <a:t> </a:t>
            </a:r>
            <a:r>
              <a:rPr lang="en" sz="1300" u="sng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00" u="sng">
                <a:solidFill>
                  <a:schemeClr val="hlink"/>
                </a:solidFill>
                <a:latin typeface="Nunito Black"/>
                <a:ea typeface="Nunito Black"/>
                <a:cs typeface="Nunito Black"/>
                <a:sym typeface="Nunito Black"/>
                <a:hlinkClick r:id="rId4"/>
              </a:rPr>
              <a:t> </a:t>
            </a:r>
            <a:r>
              <a:rPr lang="en" sz="13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and illustrations by </a:t>
            </a:r>
            <a:r>
              <a:rPr lang="en" sz="1300" u="sng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 </a:t>
            </a:r>
            <a:endParaRPr sz="1300" b="1">
              <a:solidFill>
                <a:srgbClr val="5F7D95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5F7D95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185" name="Google Shape;185;p24"/>
          <p:cNvGrpSpPr/>
          <p:nvPr/>
        </p:nvGrpSpPr>
        <p:grpSpPr>
          <a:xfrm>
            <a:off x="-2273105" y="2500151"/>
            <a:ext cx="4083225" cy="4548481"/>
            <a:chOff x="-2273105" y="2500151"/>
            <a:chExt cx="4083225" cy="4548481"/>
          </a:xfrm>
        </p:grpSpPr>
        <p:sp>
          <p:nvSpPr>
            <p:cNvPr id="186" name="Google Shape;186;p24"/>
            <p:cNvSpPr/>
            <p:nvPr/>
          </p:nvSpPr>
          <p:spPr>
            <a:xfrm rot="-7007363" flipH="1">
              <a:off x="-1130735" y="4143809"/>
              <a:ext cx="2559118" cy="2429979"/>
            </a:xfrm>
            <a:custGeom>
              <a:avLst/>
              <a:gdLst/>
              <a:ahLst/>
              <a:cxnLst/>
              <a:rect l="l" t="t" r="r" b="b"/>
              <a:pathLst>
                <a:path w="186714" h="177292" extrusionOk="0">
                  <a:moveTo>
                    <a:pt x="104557" y="1"/>
                  </a:moveTo>
                  <a:lnTo>
                    <a:pt x="99192" y="68"/>
                  </a:lnTo>
                  <a:lnTo>
                    <a:pt x="93592" y="504"/>
                  </a:lnTo>
                  <a:lnTo>
                    <a:pt x="87757" y="1376"/>
                  </a:lnTo>
                  <a:lnTo>
                    <a:pt x="81687" y="2683"/>
                  </a:lnTo>
                  <a:lnTo>
                    <a:pt x="75383" y="4427"/>
                  </a:lnTo>
                  <a:lnTo>
                    <a:pt x="68811" y="6640"/>
                  </a:lnTo>
                  <a:lnTo>
                    <a:pt x="62037" y="9323"/>
                  </a:lnTo>
                  <a:lnTo>
                    <a:pt x="58549" y="10899"/>
                  </a:lnTo>
                  <a:lnTo>
                    <a:pt x="57543" y="11402"/>
                  </a:lnTo>
                  <a:lnTo>
                    <a:pt x="50770" y="15359"/>
                  </a:lnTo>
                  <a:lnTo>
                    <a:pt x="44331" y="19517"/>
                  </a:lnTo>
                  <a:lnTo>
                    <a:pt x="36887" y="24883"/>
                  </a:lnTo>
                  <a:lnTo>
                    <a:pt x="30985" y="29678"/>
                  </a:lnTo>
                  <a:lnTo>
                    <a:pt x="27028" y="33199"/>
                  </a:lnTo>
                  <a:lnTo>
                    <a:pt x="23105" y="36988"/>
                  </a:lnTo>
                  <a:lnTo>
                    <a:pt x="19349" y="40979"/>
                  </a:lnTo>
                  <a:lnTo>
                    <a:pt x="15761" y="45237"/>
                  </a:lnTo>
                  <a:lnTo>
                    <a:pt x="12475" y="49697"/>
                  </a:lnTo>
                  <a:lnTo>
                    <a:pt x="10932" y="52011"/>
                  </a:lnTo>
                  <a:lnTo>
                    <a:pt x="9490" y="54358"/>
                  </a:lnTo>
                  <a:lnTo>
                    <a:pt x="6908" y="59187"/>
                  </a:lnTo>
                  <a:lnTo>
                    <a:pt x="4762" y="64150"/>
                  </a:lnTo>
                  <a:lnTo>
                    <a:pt x="2985" y="69247"/>
                  </a:lnTo>
                  <a:lnTo>
                    <a:pt x="1643" y="74411"/>
                  </a:lnTo>
                  <a:lnTo>
                    <a:pt x="704" y="79642"/>
                  </a:lnTo>
                  <a:lnTo>
                    <a:pt x="134" y="84907"/>
                  </a:lnTo>
                  <a:lnTo>
                    <a:pt x="0" y="90206"/>
                  </a:lnTo>
                  <a:lnTo>
                    <a:pt x="302" y="95504"/>
                  </a:lnTo>
                  <a:lnTo>
                    <a:pt x="973" y="100769"/>
                  </a:lnTo>
                  <a:lnTo>
                    <a:pt x="2079" y="105966"/>
                  </a:lnTo>
                  <a:lnTo>
                    <a:pt x="3588" y="111130"/>
                  </a:lnTo>
                  <a:lnTo>
                    <a:pt x="5533" y="116194"/>
                  </a:lnTo>
                  <a:lnTo>
                    <a:pt x="7880" y="121123"/>
                  </a:lnTo>
                  <a:lnTo>
                    <a:pt x="10664" y="125919"/>
                  </a:lnTo>
                  <a:lnTo>
                    <a:pt x="13849" y="130580"/>
                  </a:lnTo>
                  <a:lnTo>
                    <a:pt x="15593" y="132826"/>
                  </a:lnTo>
                  <a:lnTo>
                    <a:pt x="16532" y="133933"/>
                  </a:lnTo>
                  <a:lnTo>
                    <a:pt x="18410" y="136012"/>
                  </a:lnTo>
                  <a:lnTo>
                    <a:pt x="20422" y="137923"/>
                  </a:lnTo>
                  <a:lnTo>
                    <a:pt x="22501" y="139734"/>
                  </a:lnTo>
                  <a:lnTo>
                    <a:pt x="25821" y="142216"/>
                  </a:lnTo>
                  <a:lnTo>
                    <a:pt x="30482" y="145066"/>
                  </a:lnTo>
                  <a:lnTo>
                    <a:pt x="35478" y="147548"/>
                  </a:lnTo>
                  <a:lnTo>
                    <a:pt x="40710" y="149660"/>
                  </a:lnTo>
                  <a:lnTo>
                    <a:pt x="46176" y="151538"/>
                  </a:lnTo>
                  <a:lnTo>
                    <a:pt x="51809" y="153215"/>
                  </a:lnTo>
                  <a:lnTo>
                    <a:pt x="60528" y="155495"/>
                  </a:lnTo>
                  <a:lnTo>
                    <a:pt x="72533" y="158412"/>
                  </a:lnTo>
                  <a:lnTo>
                    <a:pt x="81620" y="160827"/>
                  </a:lnTo>
                  <a:lnTo>
                    <a:pt x="87656" y="162671"/>
                  </a:lnTo>
                  <a:lnTo>
                    <a:pt x="93659" y="164784"/>
                  </a:lnTo>
                  <a:lnTo>
                    <a:pt x="99561" y="167232"/>
                  </a:lnTo>
                  <a:lnTo>
                    <a:pt x="102445" y="168607"/>
                  </a:lnTo>
                  <a:lnTo>
                    <a:pt x="105328" y="169981"/>
                  </a:lnTo>
                  <a:lnTo>
                    <a:pt x="111163" y="172396"/>
                  </a:lnTo>
                  <a:lnTo>
                    <a:pt x="117032" y="174341"/>
                  </a:lnTo>
                  <a:lnTo>
                    <a:pt x="122900" y="175816"/>
                  </a:lnTo>
                  <a:lnTo>
                    <a:pt x="128701" y="176789"/>
                  </a:lnTo>
                  <a:lnTo>
                    <a:pt x="134435" y="177292"/>
                  </a:lnTo>
                  <a:lnTo>
                    <a:pt x="140069" y="177292"/>
                  </a:lnTo>
                  <a:lnTo>
                    <a:pt x="145535" y="176755"/>
                  </a:lnTo>
                  <a:lnTo>
                    <a:pt x="150867" y="175682"/>
                  </a:lnTo>
                  <a:lnTo>
                    <a:pt x="155964" y="174039"/>
                  </a:lnTo>
                  <a:lnTo>
                    <a:pt x="159619" y="172396"/>
                  </a:lnTo>
                  <a:lnTo>
                    <a:pt x="162000" y="171155"/>
                  </a:lnTo>
                  <a:lnTo>
                    <a:pt x="164280" y="169747"/>
                  </a:lnTo>
                  <a:lnTo>
                    <a:pt x="166527" y="168204"/>
                  </a:lnTo>
                  <a:lnTo>
                    <a:pt x="168673" y="166494"/>
                  </a:lnTo>
                  <a:lnTo>
                    <a:pt x="170719" y="164616"/>
                  </a:lnTo>
                  <a:lnTo>
                    <a:pt x="172697" y="162604"/>
                  </a:lnTo>
                  <a:lnTo>
                    <a:pt x="174575" y="160424"/>
                  </a:lnTo>
                  <a:lnTo>
                    <a:pt x="176352" y="158111"/>
                  </a:lnTo>
                  <a:lnTo>
                    <a:pt x="178062" y="155596"/>
                  </a:lnTo>
                  <a:lnTo>
                    <a:pt x="179638" y="152946"/>
                  </a:lnTo>
                  <a:lnTo>
                    <a:pt x="181114" y="150130"/>
                  </a:lnTo>
                  <a:lnTo>
                    <a:pt x="181818" y="148621"/>
                  </a:lnTo>
                  <a:lnTo>
                    <a:pt x="183092" y="145670"/>
                  </a:lnTo>
                  <a:lnTo>
                    <a:pt x="185004" y="140103"/>
                  </a:lnTo>
                  <a:lnTo>
                    <a:pt x="186177" y="134939"/>
                  </a:lnTo>
                  <a:lnTo>
                    <a:pt x="186714" y="130043"/>
                  </a:lnTo>
                  <a:lnTo>
                    <a:pt x="186680" y="125416"/>
                  </a:lnTo>
                  <a:lnTo>
                    <a:pt x="186110" y="120922"/>
                  </a:lnTo>
                  <a:lnTo>
                    <a:pt x="185138" y="116563"/>
                  </a:lnTo>
                  <a:lnTo>
                    <a:pt x="183864" y="112237"/>
                  </a:lnTo>
                  <a:lnTo>
                    <a:pt x="181483" y="105698"/>
                  </a:lnTo>
                  <a:lnTo>
                    <a:pt x="177828" y="96476"/>
                  </a:lnTo>
                  <a:lnTo>
                    <a:pt x="175145" y="88898"/>
                  </a:lnTo>
                  <a:lnTo>
                    <a:pt x="173502" y="83432"/>
                  </a:lnTo>
                  <a:lnTo>
                    <a:pt x="172127" y="77530"/>
                  </a:lnTo>
                  <a:lnTo>
                    <a:pt x="171020" y="71159"/>
                  </a:lnTo>
                  <a:lnTo>
                    <a:pt x="170651" y="67738"/>
                  </a:lnTo>
                  <a:lnTo>
                    <a:pt x="170450" y="65994"/>
                  </a:lnTo>
                  <a:lnTo>
                    <a:pt x="169914" y="62440"/>
                  </a:lnTo>
                  <a:lnTo>
                    <a:pt x="169210" y="58818"/>
                  </a:lnTo>
                  <a:lnTo>
                    <a:pt x="168338" y="55130"/>
                  </a:lnTo>
                  <a:lnTo>
                    <a:pt x="167265" y="51407"/>
                  </a:lnTo>
                  <a:lnTo>
                    <a:pt x="166024" y="47685"/>
                  </a:lnTo>
                  <a:lnTo>
                    <a:pt x="164582" y="43963"/>
                  </a:lnTo>
                  <a:lnTo>
                    <a:pt x="162972" y="40274"/>
                  </a:lnTo>
                  <a:lnTo>
                    <a:pt x="161162" y="36619"/>
                  </a:lnTo>
                  <a:lnTo>
                    <a:pt x="159150" y="33031"/>
                  </a:lnTo>
                  <a:lnTo>
                    <a:pt x="156970" y="29510"/>
                  </a:lnTo>
                  <a:lnTo>
                    <a:pt x="154555" y="26123"/>
                  </a:lnTo>
                  <a:lnTo>
                    <a:pt x="151973" y="22837"/>
                  </a:lnTo>
                  <a:lnTo>
                    <a:pt x="149190" y="19685"/>
                  </a:lnTo>
                  <a:lnTo>
                    <a:pt x="146172" y="16734"/>
                  </a:lnTo>
                  <a:lnTo>
                    <a:pt x="142986" y="13917"/>
                  </a:lnTo>
                  <a:lnTo>
                    <a:pt x="139566" y="11301"/>
                  </a:lnTo>
                  <a:lnTo>
                    <a:pt x="135944" y="8921"/>
                  </a:lnTo>
                  <a:lnTo>
                    <a:pt x="132122" y="6774"/>
                  </a:lnTo>
                  <a:lnTo>
                    <a:pt x="128064" y="4897"/>
                  </a:lnTo>
                  <a:lnTo>
                    <a:pt x="123805" y="3287"/>
                  </a:lnTo>
                  <a:lnTo>
                    <a:pt x="119345" y="1979"/>
                  </a:lnTo>
                  <a:lnTo>
                    <a:pt x="114651" y="973"/>
                  </a:lnTo>
                  <a:lnTo>
                    <a:pt x="109721" y="303"/>
                  </a:lnTo>
                  <a:lnTo>
                    <a:pt x="104557" y="1"/>
                  </a:ln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187" name="Google Shape;187;p24"/>
            <p:cNvSpPr/>
            <p:nvPr/>
          </p:nvSpPr>
          <p:spPr>
            <a:xfrm rot="-2474577" flipH="1">
              <a:off x="-1789593" y="3042244"/>
              <a:ext cx="2558896" cy="2429769"/>
            </a:xfrm>
            <a:custGeom>
              <a:avLst/>
              <a:gdLst/>
              <a:ahLst/>
              <a:cxnLst/>
              <a:rect l="l" t="t" r="r" b="b"/>
              <a:pathLst>
                <a:path w="186714" h="177292" extrusionOk="0">
                  <a:moveTo>
                    <a:pt x="104557" y="1"/>
                  </a:moveTo>
                  <a:lnTo>
                    <a:pt x="99192" y="68"/>
                  </a:lnTo>
                  <a:lnTo>
                    <a:pt x="93592" y="504"/>
                  </a:lnTo>
                  <a:lnTo>
                    <a:pt x="87757" y="1376"/>
                  </a:lnTo>
                  <a:lnTo>
                    <a:pt x="81687" y="2683"/>
                  </a:lnTo>
                  <a:lnTo>
                    <a:pt x="75383" y="4427"/>
                  </a:lnTo>
                  <a:lnTo>
                    <a:pt x="68811" y="6640"/>
                  </a:lnTo>
                  <a:lnTo>
                    <a:pt x="62037" y="9323"/>
                  </a:lnTo>
                  <a:lnTo>
                    <a:pt x="58549" y="10899"/>
                  </a:lnTo>
                  <a:lnTo>
                    <a:pt x="57543" y="11402"/>
                  </a:lnTo>
                  <a:lnTo>
                    <a:pt x="50770" y="15359"/>
                  </a:lnTo>
                  <a:lnTo>
                    <a:pt x="44331" y="19517"/>
                  </a:lnTo>
                  <a:lnTo>
                    <a:pt x="36887" y="24883"/>
                  </a:lnTo>
                  <a:lnTo>
                    <a:pt x="30985" y="29678"/>
                  </a:lnTo>
                  <a:lnTo>
                    <a:pt x="27028" y="33199"/>
                  </a:lnTo>
                  <a:lnTo>
                    <a:pt x="23105" y="36988"/>
                  </a:lnTo>
                  <a:lnTo>
                    <a:pt x="19349" y="40979"/>
                  </a:lnTo>
                  <a:lnTo>
                    <a:pt x="15761" y="45237"/>
                  </a:lnTo>
                  <a:lnTo>
                    <a:pt x="12475" y="49697"/>
                  </a:lnTo>
                  <a:lnTo>
                    <a:pt x="10932" y="52011"/>
                  </a:lnTo>
                  <a:lnTo>
                    <a:pt x="9490" y="54358"/>
                  </a:lnTo>
                  <a:lnTo>
                    <a:pt x="6908" y="59187"/>
                  </a:lnTo>
                  <a:lnTo>
                    <a:pt x="4762" y="64150"/>
                  </a:lnTo>
                  <a:lnTo>
                    <a:pt x="2985" y="69247"/>
                  </a:lnTo>
                  <a:lnTo>
                    <a:pt x="1643" y="74411"/>
                  </a:lnTo>
                  <a:lnTo>
                    <a:pt x="704" y="79642"/>
                  </a:lnTo>
                  <a:lnTo>
                    <a:pt x="134" y="84907"/>
                  </a:lnTo>
                  <a:lnTo>
                    <a:pt x="0" y="90206"/>
                  </a:lnTo>
                  <a:lnTo>
                    <a:pt x="302" y="95504"/>
                  </a:lnTo>
                  <a:lnTo>
                    <a:pt x="973" y="100769"/>
                  </a:lnTo>
                  <a:lnTo>
                    <a:pt x="2079" y="105966"/>
                  </a:lnTo>
                  <a:lnTo>
                    <a:pt x="3588" y="111130"/>
                  </a:lnTo>
                  <a:lnTo>
                    <a:pt x="5533" y="116194"/>
                  </a:lnTo>
                  <a:lnTo>
                    <a:pt x="7880" y="121123"/>
                  </a:lnTo>
                  <a:lnTo>
                    <a:pt x="10664" y="125919"/>
                  </a:lnTo>
                  <a:lnTo>
                    <a:pt x="13849" y="130580"/>
                  </a:lnTo>
                  <a:lnTo>
                    <a:pt x="15593" y="132826"/>
                  </a:lnTo>
                  <a:lnTo>
                    <a:pt x="16532" y="133933"/>
                  </a:lnTo>
                  <a:lnTo>
                    <a:pt x="18410" y="136012"/>
                  </a:lnTo>
                  <a:lnTo>
                    <a:pt x="20422" y="137923"/>
                  </a:lnTo>
                  <a:lnTo>
                    <a:pt x="22501" y="139734"/>
                  </a:lnTo>
                  <a:lnTo>
                    <a:pt x="25821" y="142216"/>
                  </a:lnTo>
                  <a:lnTo>
                    <a:pt x="30482" y="145066"/>
                  </a:lnTo>
                  <a:lnTo>
                    <a:pt x="35478" y="147548"/>
                  </a:lnTo>
                  <a:lnTo>
                    <a:pt x="40710" y="149660"/>
                  </a:lnTo>
                  <a:lnTo>
                    <a:pt x="46176" y="151538"/>
                  </a:lnTo>
                  <a:lnTo>
                    <a:pt x="51809" y="153215"/>
                  </a:lnTo>
                  <a:lnTo>
                    <a:pt x="60528" y="155495"/>
                  </a:lnTo>
                  <a:lnTo>
                    <a:pt x="72533" y="158412"/>
                  </a:lnTo>
                  <a:lnTo>
                    <a:pt x="81620" y="160827"/>
                  </a:lnTo>
                  <a:lnTo>
                    <a:pt x="87656" y="162671"/>
                  </a:lnTo>
                  <a:lnTo>
                    <a:pt x="93659" y="164784"/>
                  </a:lnTo>
                  <a:lnTo>
                    <a:pt x="99561" y="167232"/>
                  </a:lnTo>
                  <a:lnTo>
                    <a:pt x="102445" y="168607"/>
                  </a:lnTo>
                  <a:lnTo>
                    <a:pt x="105328" y="169981"/>
                  </a:lnTo>
                  <a:lnTo>
                    <a:pt x="111163" y="172396"/>
                  </a:lnTo>
                  <a:lnTo>
                    <a:pt x="117032" y="174341"/>
                  </a:lnTo>
                  <a:lnTo>
                    <a:pt x="122900" y="175816"/>
                  </a:lnTo>
                  <a:lnTo>
                    <a:pt x="128701" y="176789"/>
                  </a:lnTo>
                  <a:lnTo>
                    <a:pt x="134435" y="177292"/>
                  </a:lnTo>
                  <a:lnTo>
                    <a:pt x="140069" y="177292"/>
                  </a:lnTo>
                  <a:lnTo>
                    <a:pt x="145535" y="176755"/>
                  </a:lnTo>
                  <a:lnTo>
                    <a:pt x="150867" y="175682"/>
                  </a:lnTo>
                  <a:lnTo>
                    <a:pt x="155964" y="174039"/>
                  </a:lnTo>
                  <a:lnTo>
                    <a:pt x="159619" y="172396"/>
                  </a:lnTo>
                  <a:lnTo>
                    <a:pt x="162000" y="171155"/>
                  </a:lnTo>
                  <a:lnTo>
                    <a:pt x="164280" y="169747"/>
                  </a:lnTo>
                  <a:lnTo>
                    <a:pt x="166527" y="168204"/>
                  </a:lnTo>
                  <a:lnTo>
                    <a:pt x="168673" y="166494"/>
                  </a:lnTo>
                  <a:lnTo>
                    <a:pt x="170719" y="164616"/>
                  </a:lnTo>
                  <a:lnTo>
                    <a:pt x="172697" y="162604"/>
                  </a:lnTo>
                  <a:lnTo>
                    <a:pt x="174575" y="160424"/>
                  </a:lnTo>
                  <a:lnTo>
                    <a:pt x="176352" y="158111"/>
                  </a:lnTo>
                  <a:lnTo>
                    <a:pt x="178062" y="155596"/>
                  </a:lnTo>
                  <a:lnTo>
                    <a:pt x="179638" y="152946"/>
                  </a:lnTo>
                  <a:lnTo>
                    <a:pt x="181114" y="150130"/>
                  </a:lnTo>
                  <a:lnTo>
                    <a:pt x="181818" y="148621"/>
                  </a:lnTo>
                  <a:lnTo>
                    <a:pt x="183092" y="145670"/>
                  </a:lnTo>
                  <a:lnTo>
                    <a:pt x="185004" y="140103"/>
                  </a:lnTo>
                  <a:lnTo>
                    <a:pt x="186177" y="134939"/>
                  </a:lnTo>
                  <a:lnTo>
                    <a:pt x="186714" y="130043"/>
                  </a:lnTo>
                  <a:lnTo>
                    <a:pt x="186680" y="125416"/>
                  </a:lnTo>
                  <a:lnTo>
                    <a:pt x="186110" y="120922"/>
                  </a:lnTo>
                  <a:lnTo>
                    <a:pt x="185138" y="116563"/>
                  </a:lnTo>
                  <a:lnTo>
                    <a:pt x="183864" y="112237"/>
                  </a:lnTo>
                  <a:lnTo>
                    <a:pt x="181483" y="105698"/>
                  </a:lnTo>
                  <a:lnTo>
                    <a:pt x="177828" y="96476"/>
                  </a:lnTo>
                  <a:lnTo>
                    <a:pt x="175145" y="88898"/>
                  </a:lnTo>
                  <a:lnTo>
                    <a:pt x="173502" y="83432"/>
                  </a:lnTo>
                  <a:lnTo>
                    <a:pt x="172127" y="77530"/>
                  </a:lnTo>
                  <a:lnTo>
                    <a:pt x="171020" y="71159"/>
                  </a:lnTo>
                  <a:lnTo>
                    <a:pt x="170651" y="67738"/>
                  </a:lnTo>
                  <a:lnTo>
                    <a:pt x="170450" y="65994"/>
                  </a:lnTo>
                  <a:lnTo>
                    <a:pt x="169914" y="62440"/>
                  </a:lnTo>
                  <a:lnTo>
                    <a:pt x="169210" y="58818"/>
                  </a:lnTo>
                  <a:lnTo>
                    <a:pt x="168338" y="55130"/>
                  </a:lnTo>
                  <a:lnTo>
                    <a:pt x="167265" y="51407"/>
                  </a:lnTo>
                  <a:lnTo>
                    <a:pt x="166024" y="47685"/>
                  </a:lnTo>
                  <a:lnTo>
                    <a:pt x="164582" y="43963"/>
                  </a:lnTo>
                  <a:lnTo>
                    <a:pt x="162972" y="40274"/>
                  </a:lnTo>
                  <a:lnTo>
                    <a:pt x="161162" y="36619"/>
                  </a:lnTo>
                  <a:lnTo>
                    <a:pt x="159150" y="33031"/>
                  </a:lnTo>
                  <a:lnTo>
                    <a:pt x="156970" y="29510"/>
                  </a:lnTo>
                  <a:lnTo>
                    <a:pt x="154555" y="26123"/>
                  </a:lnTo>
                  <a:lnTo>
                    <a:pt x="151973" y="22837"/>
                  </a:lnTo>
                  <a:lnTo>
                    <a:pt x="149190" y="19685"/>
                  </a:lnTo>
                  <a:lnTo>
                    <a:pt x="146172" y="16734"/>
                  </a:lnTo>
                  <a:lnTo>
                    <a:pt x="142986" y="13917"/>
                  </a:lnTo>
                  <a:lnTo>
                    <a:pt x="139566" y="11301"/>
                  </a:lnTo>
                  <a:lnTo>
                    <a:pt x="135944" y="8921"/>
                  </a:lnTo>
                  <a:lnTo>
                    <a:pt x="132122" y="6774"/>
                  </a:lnTo>
                  <a:lnTo>
                    <a:pt x="128064" y="4897"/>
                  </a:lnTo>
                  <a:lnTo>
                    <a:pt x="123805" y="3287"/>
                  </a:lnTo>
                  <a:lnTo>
                    <a:pt x="119345" y="1979"/>
                  </a:lnTo>
                  <a:lnTo>
                    <a:pt x="114651" y="973"/>
                  </a:lnTo>
                  <a:lnTo>
                    <a:pt x="109721" y="303"/>
                  </a:lnTo>
                  <a:lnTo>
                    <a:pt x="104557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</p:grpSp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1055050" y="522800"/>
            <a:ext cx="37038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1"/>
          </p:nvPr>
        </p:nvSpPr>
        <p:spPr>
          <a:xfrm>
            <a:off x="1055050" y="1281975"/>
            <a:ext cx="37038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/>
          <p:nvPr/>
        </p:nvSpPr>
        <p:spPr>
          <a:xfrm rot="2475672">
            <a:off x="7768542" y="3029442"/>
            <a:ext cx="2317819" cy="3161332"/>
          </a:xfrm>
          <a:custGeom>
            <a:avLst/>
            <a:gdLst/>
            <a:ahLst/>
            <a:cxnLst/>
            <a:rect l="l" t="t" r="r" b="b"/>
            <a:pathLst>
              <a:path w="61955" h="84502" extrusionOk="0">
                <a:moveTo>
                  <a:pt x="24701" y="0"/>
                </a:moveTo>
                <a:lnTo>
                  <a:pt x="24305" y="8"/>
                </a:lnTo>
                <a:lnTo>
                  <a:pt x="23910" y="16"/>
                </a:lnTo>
                <a:lnTo>
                  <a:pt x="23514" y="41"/>
                </a:lnTo>
                <a:lnTo>
                  <a:pt x="23119" y="73"/>
                </a:lnTo>
                <a:lnTo>
                  <a:pt x="22733" y="114"/>
                </a:lnTo>
                <a:lnTo>
                  <a:pt x="22130" y="187"/>
                </a:lnTo>
                <a:lnTo>
                  <a:pt x="21546" y="276"/>
                </a:lnTo>
                <a:lnTo>
                  <a:pt x="20972" y="382"/>
                </a:lnTo>
                <a:lnTo>
                  <a:pt x="20407" y="496"/>
                </a:lnTo>
                <a:lnTo>
                  <a:pt x="19851" y="625"/>
                </a:lnTo>
                <a:lnTo>
                  <a:pt x="19305" y="772"/>
                </a:lnTo>
                <a:lnTo>
                  <a:pt x="18768" y="926"/>
                </a:lnTo>
                <a:lnTo>
                  <a:pt x="18241" y="1096"/>
                </a:lnTo>
                <a:lnTo>
                  <a:pt x="17732" y="1275"/>
                </a:lnTo>
                <a:lnTo>
                  <a:pt x="17224" y="1470"/>
                </a:lnTo>
                <a:lnTo>
                  <a:pt x="16734" y="1673"/>
                </a:lnTo>
                <a:lnTo>
                  <a:pt x="16244" y="1892"/>
                </a:lnTo>
                <a:lnTo>
                  <a:pt x="15774" y="2119"/>
                </a:lnTo>
                <a:lnTo>
                  <a:pt x="15312" y="2355"/>
                </a:lnTo>
                <a:lnTo>
                  <a:pt x="14860" y="2607"/>
                </a:lnTo>
                <a:lnTo>
                  <a:pt x="14408" y="2866"/>
                </a:lnTo>
                <a:lnTo>
                  <a:pt x="13975" y="3143"/>
                </a:lnTo>
                <a:lnTo>
                  <a:pt x="13551" y="3419"/>
                </a:lnTo>
                <a:lnTo>
                  <a:pt x="13137" y="3711"/>
                </a:lnTo>
                <a:lnTo>
                  <a:pt x="12741" y="4011"/>
                </a:lnTo>
                <a:lnTo>
                  <a:pt x="12346" y="4328"/>
                </a:lnTo>
                <a:lnTo>
                  <a:pt x="11960" y="4645"/>
                </a:lnTo>
                <a:lnTo>
                  <a:pt x="11583" y="4969"/>
                </a:lnTo>
                <a:lnTo>
                  <a:pt x="11216" y="5311"/>
                </a:lnTo>
                <a:lnTo>
                  <a:pt x="10867" y="5660"/>
                </a:lnTo>
                <a:lnTo>
                  <a:pt x="10519" y="6009"/>
                </a:lnTo>
                <a:lnTo>
                  <a:pt x="10180" y="6374"/>
                </a:lnTo>
                <a:lnTo>
                  <a:pt x="9860" y="6740"/>
                </a:lnTo>
                <a:lnTo>
                  <a:pt x="9539" y="7121"/>
                </a:lnTo>
                <a:lnTo>
                  <a:pt x="9229" y="7503"/>
                </a:lnTo>
                <a:lnTo>
                  <a:pt x="8937" y="7901"/>
                </a:lnTo>
                <a:lnTo>
                  <a:pt x="8645" y="8299"/>
                </a:lnTo>
                <a:lnTo>
                  <a:pt x="8362" y="8705"/>
                </a:lnTo>
                <a:lnTo>
                  <a:pt x="8089" y="9111"/>
                </a:lnTo>
                <a:lnTo>
                  <a:pt x="7835" y="9533"/>
                </a:lnTo>
                <a:lnTo>
                  <a:pt x="7581" y="9955"/>
                </a:lnTo>
                <a:lnTo>
                  <a:pt x="7336" y="10385"/>
                </a:lnTo>
                <a:lnTo>
                  <a:pt x="7100" y="10816"/>
                </a:lnTo>
                <a:lnTo>
                  <a:pt x="6874" y="11254"/>
                </a:lnTo>
                <a:lnTo>
                  <a:pt x="6667" y="11701"/>
                </a:lnTo>
                <a:lnTo>
                  <a:pt x="6460" y="12147"/>
                </a:lnTo>
                <a:lnTo>
                  <a:pt x="6262" y="12602"/>
                </a:lnTo>
                <a:lnTo>
                  <a:pt x="6074" y="13065"/>
                </a:lnTo>
                <a:lnTo>
                  <a:pt x="5886" y="13528"/>
                </a:lnTo>
                <a:lnTo>
                  <a:pt x="5716" y="13990"/>
                </a:lnTo>
                <a:lnTo>
                  <a:pt x="5556" y="14461"/>
                </a:lnTo>
                <a:lnTo>
                  <a:pt x="5405" y="14932"/>
                </a:lnTo>
                <a:lnTo>
                  <a:pt x="5255" y="15403"/>
                </a:lnTo>
                <a:lnTo>
                  <a:pt x="5123" y="15882"/>
                </a:lnTo>
                <a:lnTo>
                  <a:pt x="4991" y="16361"/>
                </a:lnTo>
                <a:lnTo>
                  <a:pt x="4878" y="16849"/>
                </a:lnTo>
                <a:lnTo>
                  <a:pt x="4765" y="17328"/>
                </a:lnTo>
                <a:lnTo>
                  <a:pt x="4661" y="17815"/>
                </a:lnTo>
                <a:lnTo>
                  <a:pt x="4567" y="18302"/>
                </a:lnTo>
                <a:lnTo>
                  <a:pt x="4483" y="18789"/>
                </a:lnTo>
                <a:lnTo>
                  <a:pt x="4407" y="19285"/>
                </a:lnTo>
                <a:lnTo>
                  <a:pt x="4341" y="19772"/>
                </a:lnTo>
                <a:lnTo>
                  <a:pt x="4275" y="20259"/>
                </a:lnTo>
                <a:lnTo>
                  <a:pt x="4228" y="20754"/>
                </a:lnTo>
                <a:lnTo>
                  <a:pt x="4181" y="21241"/>
                </a:lnTo>
                <a:lnTo>
                  <a:pt x="4144" y="21737"/>
                </a:lnTo>
                <a:lnTo>
                  <a:pt x="4115" y="22224"/>
                </a:lnTo>
                <a:lnTo>
                  <a:pt x="4096" y="22719"/>
                </a:lnTo>
                <a:lnTo>
                  <a:pt x="4087" y="23206"/>
                </a:lnTo>
                <a:lnTo>
                  <a:pt x="4087" y="23742"/>
                </a:lnTo>
                <a:lnTo>
                  <a:pt x="4087" y="24270"/>
                </a:lnTo>
                <a:lnTo>
                  <a:pt x="4106" y="24806"/>
                </a:lnTo>
                <a:lnTo>
                  <a:pt x="4134" y="25334"/>
                </a:lnTo>
                <a:lnTo>
                  <a:pt x="4162" y="25853"/>
                </a:lnTo>
                <a:lnTo>
                  <a:pt x="4209" y="26381"/>
                </a:lnTo>
                <a:lnTo>
                  <a:pt x="4266" y="26901"/>
                </a:lnTo>
                <a:lnTo>
                  <a:pt x="4322" y="27412"/>
                </a:lnTo>
                <a:lnTo>
                  <a:pt x="4398" y="27924"/>
                </a:lnTo>
                <a:lnTo>
                  <a:pt x="4483" y="28435"/>
                </a:lnTo>
                <a:lnTo>
                  <a:pt x="4567" y="28939"/>
                </a:lnTo>
                <a:lnTo>
                  <a:pt x="4671" y="29434"/>
                </a:lnTo>
                <a:lnTo>
                  <a:pt x="4774" y="29929"/>
                </a:lnTo>
                <a:lnTo>
                  <a:pt x="4897" y="30417"/>
                </a:lnTo>
                <a:lnTo>
                  <a:pt x="5019" y="30896"/>
                </a:lnTo>
                <a:lnTo>
                  <a:pt x="5151" y="31367"/>
                </a:lnTo>
                <a:lnTo>
                  <a:pt x="5349" y="32049"/>
                </a:lnTo>
                <a:lnTo>
                  <a:pt x="5537" y="32731"/>
                </a:lnTo>
                <a:lnTo>
                  <a:pt x="5735" y="33413"/>
                </a:lnTo>
                <a:lnTo>
                  <a:pt x="5839" y="33746"/>
                </a:lnTo>
                <a:lnTo>
                  <a:pt x="5952" y="34087"/>
                </a:lnTo>
                <a:lnTo>
                  <a:pt x="6291" y="35021"/>
                </a:lnTo>
                <a:lnTo>
                  <a:pt x="6630" y="35962"/>
                </a:lnTo>
                <a:lnTo>
                  <a:pt x="6799" y="36433"/>
                </a:lnTo>
                <a:lnTo>
                  <a:pt x="6959" y="36904"/>
                </a:lnTo>
                <a:lnTo>
                  <a:pt x="7119" y="37375"/>
                </a:lnTo>
                <a:lnTo>
                  <a:pt x="7261" y="37854"/>
                </a:lnTo>
                <a:lnTo>
                  <a:pt x="7392" y="38325"/>
                </a:lnTo>
                <a:lnTo>
                  <a:pt x="7496" y="38804"/>
                </a:lnTo>
                <a:lnTo>
                  <a:pt x="7590" y="39283"/>
                </a:lnTo>
                <a:lnTo>
                  <a:pt x="7637" y="39519"/>
                </a:lnTo>
                <a:lnTo>
                  <a:pt x="7665" y="39762"/>
                </a:lnTo>
                <a:lnTo>
                  <a:pt x="7694" y="39998"/>
                </a:lnTo>
                <a:lnTo>
                  <a:pt x="7713" y="40241"/>
                </a:lnTo>
                <a:lnTo>
                  <a:pt x="7731" y="40485"/>
                </a:lnTo>
                <a:lnTo>
                  <a:pt x="7731" y="40721"/>
                </a:lnTo>
                <a:lnTo>
                  <a:pt x="7731" y="40964"/>
                </a:lnTo>
                <a:lnTo>
                  <a:pt x="7722" y="41208"/>
                </a:lnTo>
                <a:lnTo>
                  <a:pt x="7713" y="41451"/>
                </a:lnTo>
                <a:lnTo>
                  <a:pt x="7684" y="41695"/>
                </a:lnTo>
                <a:lnTo>
                  <a:pt x="7637" y="42052"/>
                </a:lnTo>
                <a:lnTo>
                  <a:pt x="7571" y="42401"/>
                </a:lnTo>
                <a:lnTo>
                  <a:pt x="7487" y="42750"/>
                </a:lnTo>
                <a:lnTo>
                  <a:pt x="7383" y="43091"/>
                </a:lnTo>
                <a:lnTo>
                  <a:pt x="7270" y="43433"/>
                </a:lnTo>
                <a:lnTo>
                  <a:pt x="7148" y="43765"/>
                </a:lnTo>
                <a:lnTo>
                  <a:pt x="7006" y="44090"/>
                </a:lnTo>
                <a:lnTo>
                  <a:pt x="6856" y="44415"/>
                </a:lnTo>
                <a:lnTo>
                  <a:pt x="6696" y="44740"/>
                </a:lnTo>
                <a:lnTo>
                  <a:pt x="6526" y="45056"/>
                </a:lnTo>
                <a:lnTo>
                  <a:pt x="6347" y="45373"/>
                </a:lnTo>
                <a:lnTo>
                  <a:pt x="6159" y="45682"/>
                </a:lnTo>
                <a:lnTo>
                  <a:pt x="5961" y="45998"/>
                </a:lnTo>
                <a:lnTo>
                  <a:pt x="5754" y="46307"/>
                </a:lnTo>
                <a:lnTo>
                  <a:pt x="5330" y="46916"/>
                </a:lnTo>
                <a:lnTo>
                  <a:pt x="4897" y="47517"/>
                </a:lnTo>
                <a:lnTo>
                  <a:pt x="4445" y="48118"/>
                </a:lnTo>
                <a:lnTo>
                  <a:pt x="3993" y="48718"/>
                </a:lnTo>
                <a:lnTo>
                  <a:pt x="3550" y="49319"/>
                </a:lnTo>
                <a:lnTo>
                  <a:pt x="3108" y="49928"/>
                </a:lnTo>
                <a:lnTo>
                  <a:pt x="2900" y="50229"/>
                </a:lnTo>
                <a:lnTo>
                  <a:pt x="2693" y="50537"/>
                </a:lnTo>
                <a:lnTo>
                  <a:pt x="2486" y="50846"/>
                </a:lnTo>
                <a:lnTo>
                  <a:pt x="2298" y="51154"/>
                </a:lnTo>
                <a:lnTo>
                  <a:pt x="2109" y="51471"/>
                </a:lnTo>
                <a:lnTo>
                  <a:pt x="1931" y="51788"/>
                </a:lnTo>
                <a:lnTo>
                  <a:pt x="1676" y="52267"/>
                </a:lnTo>
                <a:lnTo>
                  <a:pt x="1441" y="52762"/>
                </a:lnTo>
                <a:lnTo>
                  <a:pt x="1224" y="53249"/>
                </a:lnTo>
                <a:lnTo>
                  <a:pt x="1026" y="53745"/>
                </a:lnTo>
                <a:lnTo>
                  <a:pt x="848" y="54248"/>
                </a:lnTo>
                <a:lnTo>
                  <a:pt x="687" y="54751"/>
                </a:lnTo>
                <a:lnTo>
                  <a:pt x="537" y="55255"/>
                </a:lnTo>
                <a:lnTo>
                  <a:pt x="414" y="55766"/>
                </a:lnTo>
                <a:lnTo>
                  <a:pt x="301" y="56278"/>
                </a:lnTo>
                <a:lnTo>
                  <a:pt x="207" y="56789"/>
                </a:lnTo>
                <a:lnTo>
                  <a:pt x="132" y="57309"/>
                </a:lnTo>
                <a:lnTo>
                  <a:pt x="75" y="57829"/>
                </a:lnTo>
                <a:lnTo>
                  <a:pt x="38" y="58348"/>
                </a:lnTo>
                <a:lnTo>
                  <a:pt x="9" y="58868"/>
                </a:lnTo>
                <a:lnTo>
                  <a:pt x="0" y="59396"/>
                </a:lnTo>
                <a:lnTo>
                  <a:pt x="0" y="59916"/>
                </a:lnTo>
                <a:lnTo>
                  <a:pt x="19" y="60443"/>
                </a:lnTo>
                <a:lnTo>
                  <a:pt x="57" y="60971"/>
                </a:lnTo>
                <a:lnTo>
                  <a:pt x="104" y="61491"/>
                </a:lnTo>
                <a:lnTo>
                  <a:pt x="170" y="62019"/>
                </a:lnTo>
                <a:lnTo>
                  <a:pt x="254" y="62546"/>
                </a:lnTo>
                <a:lnTo>
                  <a:pt x="348" y="63074"/>
                </a:lnTo>
                <a:lnTo>
                  <a:pt x="452" y="63594"/>
                </a:lnTo>
                <a:lnTo>
                  <a:pt x="574" y="64113"/>
                </a:lnTo>
                <a:lnTo>
                  <a:pt x="716" y="64641"/>
                </a:lnTo>
                <a:lnTo>
                  <a:pt x="866" y="65161"/>
                </a:lnTo>
                <a:lnTo>
                  <a:pt x="1026" y="65680"/>
                </a:lnTo>
                <a:lnTo>
                  <a:pt x="1205" y="66192"/>
                </a:lnTo>
                <a:lnTo>
                  <a:pt x="1394" y="66704"/>
                </a:lnTo>
                <a:lnTo>
                  <a:pt x="1591" y="67215"/>
                </a:lnTo>
                <a:lnTo>
                  <a:pt x="1799" y="67727"/>
                </a:lnTo>
                <a:lnTo>
                  <a:pt x="2025" y="68230"/>
                </a:lnTo>
                <a:lnTo>
                  <a:pt x="2270" y="68734"/>
                </a:lnTo>
                <a:lnTo>
                  <a:pt x="2514" y="69229"/>
                </a:lnTo>
                <a:lnTo>
                  <a:pt x="2778" y="69724"/>
                </a:lnTo>
                <a:lnTo>
                  <a:pt x="3042" y="70219"/>
                </a:lnTo>
                <a:lnTo>
                  <a:pt x="3324" y="70707"/>
                </a:lnTo>
                <a:lnTo>
                  <a:pt x="3616" y="71186"/>
                </a:lnTo>
                <a:lnTo>
                  <a:pt x="3927" y="71665"/>
                </a:lnTo>
                <a:lnTo>
                  <a:pt x="4238" y="72136"/>
                </a:lnTo>
                <a:lnTo>
                  <a:pt x="4558" y="72598"/>
                </a:lnTo>
                <a:lnTo>
                  <a:pt x="4897" y="73061"/>
                </a:lnTo>
                <a:lnTo>
                  <a:pt x="5236" y="73516"/>
                </a:lnTo>
                <a:lnTo>
                  <a:pt x="5584" y="73963"/>
                </a:lnTo>
                <a:lnTo>
                  <a:pt x="5952" y="74401"/>
                </a:lnTo>
                <a:lnTo>
                  <a:pt x="6319" y="74840"/>
                </a:lnTo>
                <a:lnTo>
                  <a:pt x="6696" y="75270"/>
                </a:lnTo>
                <a:lnTo>
                  <a:pt x="7091" y="75692"/>
                </a:lnTo>
                <a:lnTo>
                  <a:pt x="7487" y="76106"/>
                </a:lnTo>
                <a:lnTo>
                  <a:pt x="7882" y="76512"/>
                </a:lnTo>
                <a:lnTo>
                  <a:pt x="8296" y="76910"/>
                </a:lnTo>
                <a:lnTo>
                  <a:pt x="8720" y="77300"/>
                </a:lnTo>
                <a:lnTo>
                  <a:pt x="9144" y="77681"/>
                </a:lnTo>
                <a:lnTo>
                  <a:pt x="9577" y="78055"/>
                </a:lnTo>
                <a:lnTo>
                  <a:pt x="10020" y="78420"/>
                </a:lnTo>
                <a:lnTo>
                  <a:pt x="10462" y="78778"/>
                </a:lnTo>
                <a:lnTo>
                  <a:pt x="10914" y="79127"/>
                </a:lnTo>
                <a:lnTo>
                  <a:pt x="11376" y="79460"/>
                </a:lnTo>
                <a:lnTo>
                  <a:pt x="11837" y="79784"/>
                </a:lnTo>
                <a:lnTo>
                  <a:pt x="12317" y="80101"/>
                </a:lnTo>
                <a:lnTo>
                  <a:pt x="12788" y="80410"/>
                </a:lnTo>
                <a:lnTo>
                  <a:pt x="13269" y="80702"/>
                </a:lnTo>
                <a:lnTo>
                  <a:pt x="13758" y="80994"/>
                </a:lnTo>
                <a:lnTo>
                  <a:pt x="14248" y="81262"/>
                </a:lnTo>
                <a:lnTo>
                  <a:pt x="14634" y="81465"/>
                </a:lnTo>
                <a:lnTo>
                  <a:pt x="15011" y="81660"/>
                </a:lnTo>
                <a:lnTo>
                  <a:pt x="15397" y="81847"/>
                </a:lnTo>
                <a:lnTo>
                  <a:pt x="15783" y="82025"/>
                </a:lnTo>
                <a:lnTo>
                  <a:pt x="16169" y="82204"/>
                </a:lnTo>
                <a:lnTo>
                  <a:pt x="16555" y="82375"/>
                </a:lnTo>
                <a:lnTo>
                  <a:pt x="16941" y="82529"/>
                </a:lnTo>
                <a:lnTo>
                  <a:pt x="17327" y="82683"/>
                </a:lnTo>
                <a:lnTo>
                  <a:pt x="17723" y="82837"/>
                </a:lnTo>
                <a:lnTo>
                  <a:pt x="18118" y="82975"/>
                </a:lnTo>
                <a:lnTo>
                  <a:pt x="18514" y="83105"/>
                </a:lnTo>
                <a:lnTo>
                  <a:pt x="18900" y="83235"/>
                </a:lnTo>
                <a:lnTo>
                  <a:pt x="19295" y="83357"/>
                </a:lnTo>
                <a:lnTo>
                  <a:pt x="19700" y="83471"/>
                </a:lnTo>
                <a:lnTo>
                  <a:pt x="20096" y="83584"/>
                </a:lnTo>
                <a:lnTo>
                  <a:pt x="20491" y="83682"/>
                </a:lnTo>
                <a:lnTo>
                  <a:pt x="20896" y="83779"/>
                </a:lnTo>
                <a:lnTo>
                  <a:pt x="21292" y="83869"/>
                </a:lnTo>
                <a:lnTo>
                  <a:pt x="21697" y="83950"/>
                </a:lnTo>
                <a:lnTo>
                  <a:pt x="22102" y="84031"/>
                </a:lnTo>
                <a:lnTo>
                  <a:pt x="22497" y="84104"/>
                </a:lnTo>
                <a:lnTo>
                  <a:pt x="22902" y="84169"/>
                </a:lnTo>
                <a:lnTo>
                  <a:pt x="23307" y="84226"/>
                </a:lnTo>
                <a:lnTo>
                  <a:pt x="23712" y="84283"/>
                </a:lnTo>
                <a:lnTo>
                  <a:pt x="24117" y="84331"/>
                </a:lnTo>
                <a:lnTo>
                  <a:pt x="24522" y="84372"/>
                </a:lnTo>
                <a:lnTo>
                  <a:pt x="24927" y="84405"/>
                </a:lnTo>
                <a:lnTo>
                  <a:pt x="25332" y="84437"/>
                </a:lnTo>
                <a:lnTo>
                  <a:pt x="25737" y="84461"/>
                </a:lnTo>
                <a:lnTo>
                  <a:pt x="26151" y="84486"/>
                </a:lnTo>
                <a:lnTo>
                  <a:pt x="26556" y="84494"/>
                </a:lnTo>
                <a:lnTo>
                  <a:pt x="26961" y="84502"/>
                </a:lnTo>
                <a:lnTo>
                  <a:pt x="27771" y="84502"/>
                </a:lnTo>
                <a:lnTo>
                  <a:pt x="28185" y="84494"/>
                </a:lnTo>
                <a:lnTo>
                  <a:pt x="28590" y="84478"/>
                </a:lnTo>
                <a:lnTo>
                  <a:pt x="28995" y="84461"/>
                </a:lnTo>
                <a:lnTo>
                  <a:pt x="29400" y="84437"/>
                </a:lnTo>
                <a:lnTo>
                  <a:pt x="29805" y="84405"/>
                </a:lnTo>
                <a:lnTo>
                  <a:pt x="30219" y="84372"/>
                </a:lnTo>
                <a:lnTo>
                  <a:pt x="30624" y="84331"/>
                </a:lnTo>
                <a:lnTo>
                  <a:pt x="31029" y="84283"/>
                </a:lnTo>
                <a:lnTo>
                  <a:pt x="31434" y="84234"/>
                </a:lnTo>
                <a:lnTo>
                  <a:pt x="31839" y="84185"/>
                </a:lnTo>
                <a:lnTo>
                  <a:pt x="32234" y="84120"/>
                </a:lnTo>
                <a:lnTo>
                  <a:pt x="32639" y="84055"/>
                </a:lnTo>
                <a:lnTo>
                  <a:pt x="33449" y="83909"/>
                </a:lnTo>
                <a:lnTo>
                  <a:pt x="34250" y="83747"/>
                </a:lnTo>
                <a:lnTo>
                  <a:pt x="35050" y="83568"/>
                </a:lnTo>
                <a:lnTo>
                  <a:pt x="35841" y="83365"/>
                </a:lnTo>
                <a:lnTo>
                  <a:pt x="36632" y="83146"/>
                </a:lnTo>
                <a:lnTo>
                  <a:pt x="37414" y="82911"/>
                </a:lnTo>
                <a:lnTo>
                  <a:pt x="38195" y="82659"/>
                </a:lnTo>
                <a:lnTo>
                  <a:pt x="38977" y="82391"/>
                </a:lnTo>
                <a:lnTo>
                  <a:pt x="39740" y="82099"/>
                </a:lnTo>
                <a:lnTo>
                  <a:pt x="40512" y="81798"/>
                </a:lnTo>
                <a:lnTo>
                  <a:pt x="41265" y="81481"/>
                </a:lnTo>
                <a:lnTo>
                  <a:pt x="42019" y="81149"/>
                </a:lnTo>
                <a:lnTo>
                  <a:pt x="42753" y="80799"/>
                </a:lnTo>
                <a:lnTo>
                  <a:pt x="43488" y="80434"/>
                </a:lnTo>
                <a:lnTo>
                  <a:pt x="44222" y="80060"/>
                </a:lnTo>
                <a:lnTo>
                  <a:pt x="44938" y="79663"/>
                </a:lnTo>
                <a:lnTo>
                  <a:pt x="45644" y="79265"/>
                </a:lnTo>
                <a:lnTo>
                  <a:pt x="46351" y="78843"/>
                </a:lnTo>
                <a:lnTo>
                  <a:pt x="47038" y="78412"/>
                </a:lnTo>
                <a:lnTo>
                  <a:pt x="47716" y="77974"/>
                </a:lnTo>
                <a:lnTo>
                  <a:pt x="48385" y="77519"/>
                </a:lnTo>
                <a:lnTo>
                  <a:pt x="49044" y="77048"/>
                </a:lnTo>
                <a:lnTo>
                  <a:pt x="49694" y="76569"/>
                </a:lnTo>
                <a:lnTo>
                  <a:pt x="50325" y="76082"/>
                </a:lnTo>
                <a:lnTo>
                  <a:pt x="50946" y="75587"/>
                </a:lnTo>
                <a:lnTo>
                  <a:pt x="51558" y="75075"/>
                </a:lnTo>
                <a:lnTo>
                  <a:pt x="52161" y="74555"/>
                </a:lnTo>
                <a:lnTo>
                  <a:pt x="52745" y="74028"/>
                </a:lnTo>
                <a:lnTo>
                  <a:pt x="53310" y="73492"/>
                </a:lnTo>
                <a:lnTo>
                  <a:pt x="53865" y="72948"/>
                </a:lnTo>
                <a:lnTo>
                  <a:pt x="54412" y="72395"/>
                </a:lnTo>
                <a:lnTo>
                  <a:pt x="54939" y="71827"/>
                </a:lnTo>
                <a:lnTo>
                  <a:pt x="55447" y="71259"/>
                </a:lnTo>
                <a:lnTo>
                  <a:pt x="55937" y="70682"/>
                </a:lnTo>
                <a:lnTo>
                  <a:pt x="56417" y="70098"/>
                </a:lnTo>
                <a:lnTo>
                  <a:pt x="56879" y="69513"/>
                </a:lnTo>
                <a:lnTo>
                  <a:pt x="57331" y="68912"/>
                </a:lnTo>
                <a:lnTo>
                  <a:pt x="57755" y="68311"/>
                </a:lnTo>
                <a:lnTo>
                  <a:pt x="58169" y="67710"/>
                </a:lnTo>
                <a:lnTo>
                  <a:pt x="58555" y="67093"/>
                </a:lnTo>
                <a:lnTo>
                  <a:pt x="58932" y="66484"/>
                </a:lnTo>
                <a:lnTo>
                  <a:pt x="59120" y="66151"/>
                </a:lnTo>
                <a:lnTo>
                  <a:pt x="59308" y="65819"/>
                </a:lnTo>
                <a:lnTo>
                  <a:pt x="59487" y="65478"/>
                </a:lnTo>
                <a:lnTo>
                  <a:pt x="59657" y="65145"/>
                </a:lnTo>
                <a:lnTo>
                  <a:pt x="59826" y="64812"/>
                </a:lnTo>
                <a:lnTo>
                  <a:pt x="59986" y="64471"/>
                </a:lnTo>
                <a:lnTo>
                  <a:pt x="60147" y="64130"/>
                </a:lnTo>
                <a:lnTo>
                  <a:pt x="60297" y="63789"/>
                </a:lnTo>
                <a:lnTo>
                  <a:pt x="60438" y="63439"/>
                </a:lnTo>
                <a:lnTo>
                  <a:pt x="60580" y="63098"/>
                </a:lnTo>
                <a:lnTo>
                  <a:pt x="60702" y="62749"/>
                </a:lnTo>
                <a:lnTo>
                  <a:pt x="60834" y="62400"/>
                </a:lnTo>
                <a:lnTo>
                  <a:pt x="60947" y="62043"/>
                </a:lnTo>
                <a:lnTo>
                  <a:pt x="61060" y="61686"/>
                </a:lnTo>
                <a:lnTo>
                  <a:pt x="61164" y="61328"/>
                </a:lnTo>
                <a:lnTo>
                  <a:pt x="61258" y="60971"/>
                </a:lnTo>
                <a:lnTo>
                  <a:pt x="61352" y="60598"/>
                </a:lnTo>
                <a:lnTo>
                  <a:pt x="61446" y="60232"/>
                </a:lnTo>
                <a:lnTo>
                  <a:pt x="61521" y="59859"/>
                </a:lnTo>
                <a:lnTo>
                  <a:pt x="61597" y="59485"/>
                </a:lnTo>
                <a:lnTo>
                  <a:pt x="61663" y="59112"/>
                </a:lnTo>
                <a:lnTo>
                  <a:pt x="61719" y="58738"/>
                </a:lnTo>
                <a:lnTo>
                  <a:pt x="61776" y="58365"/>
                </a:lnTo>
                <a:lnTo>
                  <a:pt x="61823" y="57991"/>
                </a:lnTo>
                <a:lnTo>
                  <a:pt x="61860" y="57610"/>
                </a:lnTo>
                <a:lnTo>
                  <a:pt x="61889" y="57236"/>
                </a:lnTo>
                <a:lnTo>
                  <a:pt x="61917" y="56863"/>
                </a:lnTo>
                <a:lnTo>
                  <a:pt x="61936" y="56481"/>
                </a:lnTo>
                <a:lnTo>
                  <a:pt x="61945" y="56107"/>
                </a:lnTo>
                <a:lnTo>
                  <a:pt x="61955" y="55726"/>
                </a:lnTo>
                <a:lnTo>
                  <a:pt x="61955" y="55352"/>
                </a:lnTo>
                <a:lnTo>
                  <a:pt x="61945" y="54979"/>
                </a:lnTo>
                <a:lnTo>
                  <a:pt x="61936" y="54597"/>
                </a:lnTo>
                <a:lnTo>
                  <a:pt x="61907" y="54224"/>
                </a:lnTo>
                <a:lnTo>
                  <a:pt x="61889" y="53850"/>
                </a:lnTo>
                <a:lnTo>
                  <a:pt x="61851" y="53477"/>
                </a:lnTo>
                <a:lnTo>
                  <a:pt x="61813" y="53103"/>
                </a:lnTo>
                <a:lnTo>
                  <a:pt x="61766" y="52730"/>
                </a:lnTo>
                <a:lnTo>
                  <a:pt x="61710" y="52356"/>
                </a:lnTo>
                <a:lnTo>
                  <a:pt x="61653" y="51983"/>
                </a:lnTo>
                <a:lnTo>
                  <a:pt x="61587" y="51609"/>
                </a:lnTo>
                <a:lnTo>
                  <a:pt x="61512" y="51236"/>
                </a:lnTo>
                <a:lnTo>
                  <a:pt x="61437" y="50870"/>
                </a:lnTo>
                <a:lnTo>
                  <a:pt x="61352" y="50505"/>
                </a:lnTo>
                <a:lnTo>
                  <a:pt x="61258" y="50131"/>
                </a:lnTo>
                <a:lnTo>
                  <a:pt x="61154" y="49766"/>
                </a:lnTo>
                <a:lnTo>
                  <a:pt x="61051" y="49409"/>
                </a:lnTo>
                <a:lnTo>
                  <a:pt x="60938" y="49043"/>
                </a:lnTo>
                <a:lnTo>
                  <a:pt x="60825" y="48678"/>
                </a:lnTo>
                <a:lnTo>
                  <a:pt x="60702" y="48321"/>
                </a:lnTo>
                <a:lnTo>
                  <a:pt x="60570" y="47963"/>
                </a:lnTo>
                <a:lnTo>
                  <a:pt x="60429" y="47606"/>
                </a:lnTo>
                <a:lnTo>
                  <a:pt x="60288" y="47249"/>
                </a:lnTo>
                <a:lnTo>
                  <a:pt x="60137" y="46900"/>
                </a:lnTo>
                <a:lnTo>
                  <a:pt x="59986" y="46550"/>
                </a:lnTo>
                <a:lnTo>
                  <a:pt x="59826" y="46201"/>
                </a:lnTo>
                <a:lnTo>
                  <a:pt x="59657" y="45852"/>
                </a:lnTo>
                <a:lnTo>
                  <a:pt x="59478" y="45511"/>
                </a:lnTo>
                <a:lnTo>
                  <a:pt x="59299" y="45170"/>
                </a:lnTo>
                <a:lnTo>
                  <a:pt x="59111" y="44829"/>
                </a:lnTo>
                <a:lnTo>
                  <a:pt x="58922" y="44496"/>
                </a:lnTo>
                <a:lnTo>
                  <a:pt x="58725" y="44163"/>
                </a:lnTo>
                <a:lnTo>
                  <a:pt x="58517" y="43830"/>
                </a:lnTo>
                <a:lnTo>
                  <a:pt x="58301" y="43506"/>
                </a:lnTo>
                <a:lnTo>
                  <a:pt x="58084" y="43181"/>
                </a:lnTo>
                <a:lnTo>
                  <a:pt x="57868" y="42856"/>
                </a:lnTo>
                <a:lnTo>
                  <a:pt x="57632" y="42531"/>
                </a:lnTo>
                <a:lnTo>
                  <a:pt x="57397" y="42223"/>
                </a:lnTo>
                <a:lnTo>
                  <a:pt x="57152" y="41906"/>
                </a:lnTo>
                <a:lnTo>
                  <a:pt x="56907" y="41597"/>
                </a:lnTo>
                <a:lnTo>
                  <a:pt x="56653" y="41289"/>
                </a:lnTo>
                <a:lnTo>
                  <a:pt x="56389" y="40988"/>
                </a:lnTo>
                <a:lnTo>
                  <a:pt x="56125" y="40688"/>
                </a:lnTo>
                <a:lnTo>
                  <a:pt x="55852" y="40388"/>
                </a:lnTo>
                <a:lnTo>
                  <a:pt x="55579" y="40095"/>
                </a:lnTo>
                <a:lnTo>
                  <a:pt x="55287" y="39811"/>
                </a:lnTo>
                <a:lnTo>
                  <a:pt x="55005" y="39527"/>
                </a:lnTo>
                <a:lnTo>
                  <a:pt x="54703" y="39243"/>
                </a:lnTo>
                <a:lnTo>
                  <a:pt x="54402" y="38967"/>
                </a:lnTo>
                <a:lnTo>
                  <a:pt x="54091" y="38699"/>
                </a:lnTo>
                <a:lnTo>
                  <a:pt x="53837" y="38479"/>
                </a:lnTo>
                <a:lnTo>
                  <a:pt x="53564" y="38268"/>
                </a:lnTo>
                <a:lnTo>
                  <a:pt x="53282" y="38065"/>
                </a:lnTo>
                <a:lnTo>
                  <a:pt x="52990" y="37854"/>
                </a:lnTo>
                <a:lnTo>
                  <a:pt x="52396" y="37448"/>
                </a:lnTo>
                <a:lnTo>
                  <a:pt x="51794" y="37034"/>
                </a:lnTo>
                <a:lnTo>
                  <a:pt x="51511" y="36823"/>
                </a:lnTo>
                <a:lnTo>
                  <a:pt x="51229" y="36604"/>
                </a:lnTo>
                <a:lnTo>
                  <a:pt x="50956" y="36376"/>
                </a:lnTo>
                <a:lnTo>
                  <a:pt x="50701" y="36141"/>
                </a:lnTo>
                <a:lnTo>
                  <a:pt x="50456" y="35897"/>
                </a:lnTo>
                <a:lnTo>
                  <a:pt x="50343" y="35776"/>
                </a:lnTo>
                <a:lnTo>
                  <a:pt x="50240" y="35646"/>
                </a:lnTo>
                <a:lnTo>
                  <a:pt x="50136" y="35516"/>
                </a:lnTo>
                <a:lnTo>
                  <a:pt x="50042" y="35378"/>
                </a:lnTo>
                <a:lnTo>
                  <a:pt x="49948" y="35240"/>
                </a:lnTo>
                <a:lnTo>
                  <a:pt x="49863" y="35102"/>
                </a:lnTo>
                <a:lnTo>
                  <a:pt x="49778" y="34931"/>
                </a:lnTo>
                <a:lnTo>
                  <a:pt x="49703" y="34761"/>
                </a:lnTo>
                <a:lnTo>
                  <a:pt x="49647" y="34590"/>
                </a:lnTo>
                <a:lnTo>
                  <a:pt x="49590" y="34420"/>
                </a:lnTo>
                <a:lnTo>
                  <a:pt x="49543" y="34241"/>
                </a:lnTo>
                <a:lnTo>
                  <a:pt x="49515" y="34062"/>
                </a:lnTo>
                <a:lnTo>
                  <a:pt x="49486" y="33892"/>
                </a:lnTo>
                <a:lnTo>
                  <a:pt x="49477" y="33713"/>
                </a:lnTo>
                <a:lnTo>
                  <a:pt x="49468" y="33535"/>
                </a:lnTo>
                <a:lnTo>
                  <a:pt x="49468" y="33348"/>
                </a:lnTo>
                <a:lnTo>
                  <a:pt x="49477" y="33169"/>
                </a:lnTo>
                <a:lnTo>
                  <a:pt x="49486" y="32991"/>
                </a:lnTo>
                <a:lnTo>
                  <a:pt x="49534" y="32625"/>
                </a:lnTo>
                <a:lnTo>
                  <a:pt x="49599" y="32260"/>
                </a:lnTo>
                <a:lnTo>
                  <a:pt x="49684" y="31894"/>
                </a:lnTo>
                <a:lnTo>
                  <a:pt x="49769" y="31529"/>
                </a:lnTo>
                <a:lnTo>
                  <a:pt x="49976" y="30798"/>
                </a:lnTo>
                <a:lnTo>
                  <a:pt x="50070" y="30441"/>
                </a:lnTo>
                <a:lnTo>
                  <a:pt x="50164" y="30084"/>
                </a:lnTo>
                <a:lnTo>
                  <a:pt x="50249" y="29735"/>
                </a:lnTo>
                <a:lnTo>
                  <a:pt x="50325" y="29385"/>
                </a:lnTo>
                <a:lnTo>
                  <a:pt x="50362" y="29150"/>
                </a:lnTo>
                <a:lnTo>
                  <a:pt x="50390" y="28923"/>
                </a:lnTo>
                <a:lnTo>
                  <a:pt x="50419" y="28687"/>
                </a:lnTo>
                <a:lnTo>
                  <a:pt x="50438" y="28452"/>
                </a:lnTo>
                <a:lnTo>
                  <a:pt x="50447" y="28216"/>
                </a:lnTo>
                <a:lnTo>
                  <a:pt x="50447" y="27989"/>
                </a:lnTo>
                <a:lnTo>
                  <a:pt x="50447" y="27753"/>
                </a:lnTo>
                <a:lnTo>
                  <a:pt x="50438" y="27518"/>
                </a:lnTo>
                <a:lnTo>
                  <a:pt x="50419" y="27282"/>
                </a:lnTo>
                <a:lnTo>
                  <a:pt x="50400" y="27055"/>
                </a:lnTo>
                <a:lnTo>
                  <a:pt x="50372" y="26820"/>
                </a:lnTo>
                <a:lnTo>
                  <a:pt x="50334" y="26592"/>
                </a:lnTo>
                <a:lnTo>
                  <a:pt x="50296" y="26357"/>
                </a:lnTo>
                <a:lnTo>
                  <a:pt x="50249" y="26129"/>
                </a:lnTo>
                <a:lnTo>
                  <a:pt x="50193" y="25902"/>
                </a:lnTo>
                <a:lnTo>
                  <a:pt x="50136" y="25675"/>
                </a:lnTo>
                <a:lnTo>
                  <a:pt x="50070" y="25447"/>
                </a:lnTo>
                <a:lnTo>
                  <a:pt x="49995" y="25220"/>
                </a:lnTo>
                <a:lnTo>
                  <a:pt x="49920" y="25001"/>
                </a:lnTo>
                <a:lnTo>
                  <a:pt x="49835" y="24773"/>
                </a:lnTo>
                <a:lnTo>
                  <a:pt x="49750" y="24554"/>
                </a:lnTo>
                <a:lnTo>
                  <a:pt x="49656" y="24335"/>
                </a:lnTo>
                <a:lnTo>
                  <a:pt x="49552" y="24116"/>
                </a:lnTo>
                <a:lnTo>
                  <a:pt x="49449" y="23905"/>
                </a:lnTo>
                <a:lnTo>
                  <a:pt x="49336" y="23685"/>
                </a:lnTo>
                <a:lnTo>
                  <a:pt x="49223" y="23474"/>
                </a:lnTo>
                <a:lnTo>
                  <a:pt x="49100" y="23271"/>
                </a:lnTo>
                <a:lnTo>
                  <a:pt x="48978" y="23060"/>
                </a:lnTo>
                <a:lnTo>
                  <a:pt x="48846" y="22857"/>
                </a:lnTo>
                <a:lnTo>
                  <a:pt x="48705" y="22654"/>
                </a:lnTo>
                <a:lnTo>
                  <a:pt x="48564" y="22451"/>
                </a:lnTo>
                <a:lnTo>
                  <a:pt x="48422" y="22256"/>
                </a:lnTo>
                <a:lnTo>
                  <a:pt x="48272" y="22061"/>
                </a:lnTo>
                <a:lnTo>
                  <a:pt x="48112" y="21875"/>
                </a:lnTo>
                <a:lnTo>
                  <a:pt x="47951" y="21688"/>
                </a:lnTo>
                <a:lnTo>
                  <a:pt x="47791" y="21501"/>
                </a:lnTo>
                <a:lnTo>
                  <a:pt x="47622" y="21314"/>
                </a:lnTo>
                <a:lnTo>
                  <a:pt x="47443" y="21144"/>
                </a:lnTo>
                <a:lnTo>
                  <a:pt x="47264" y="20965"/>
                </a:lnTo>
                <a:lnTo>
                  <a:pt x="47085" y="20795"/>
                </a:lnTo>
                <a:lnTo>
                  <a:pt x="46897" y="20624"/>
                </a:lnTo>
                <a:lnTo>
                  <a:pt x="46699" y="20462"/>
                </a:lnTo>
                <a:lnTo>
                  <a:pt x="46501" y="20299"/>
                </a:lnTo>
                <a:lnTo>
                  <a:pt x="46303" y="20145"/>
                </a:lnTo>
                <a:lnTo>
                  <a:pt x="46106" y="19991"/>
                </a:lnTo>
                <a:lnTo>
                  <a:pt x="45889" y="19845"/>
                </a:lnTo>
                <a:lnTo>
                  <a:pt x="45682" y="19699"/>
                </a:lnTo>
                <a:lnTo>
                  <a:pt x="45465" y="19561"/>
                </a:lnTo>
                <a:lnTo>
                  <a:pt x="45249" y="19423"/>
                </a:lnTo>
                <a:lnTo>
                  <a:pt x="45023" y="19293"/>
                </a:lnTo>
                <a:lnTo>
                  <a:pt x="44797" y="19171"/>
                </a:lnTo>
                <a:lnTo>
                  <a:pt x="44571" y="19049"/>
                </a:lnTo>
                <a:lnTo>
                  <a:pt x="44335" y="18935"/>
                </a:lnTo>
                <a:lnTo>
                  <a:pt x="44100" y="18822"/>
                </a:lnTo>
                <a:lnTo>
                  <a:pt x="43855" y="18716"/>
                </a:lnTo>
                <a:lnTo>
                  <a:pt x="43610" y="18611"/>
                </a:lnTo>
                <a:lnTo>
                  <a:pt x="43365" y="18513"/>
                </a:lnTo>
                <a:lnTo>
                  <a:pt x="43111" y="18424"/>
                </a:lnTo>
                <a:lnTo>
                  <a:pt x="42857" y="18343"/>
                </a:lnTo>
                <a:lnTo>
                  <a:pt x="42603" y="18261"/>
                </a:lnTo>
                <a:lnTo>
                  <a:pt x="42348" y="18188"/>
                </a:lnTo>
                <a:lnTo>
                  <a:pt x="42085" y="18123"/>
                </a:lnTo>
                <a:lnTo>
                  <a:pt x="41821" y="18058"/>
                </a:lnTo>
                <a:lnTo>
                  <a:pt x="41548" y="18002"/>
                </a:lnTo>
                <a:lnTo>
                  <a:pt x="40898" y="17880"/>
                </a:lnTo>
                <a:lnTo>
                  <a:pt x="40578" y="17815"/>
                </a:lnTo>
                <a:lnTo>
                  <a:pt x="40258" y="17742"/>
                </a:lnTo>
                <a:lnTo>
                  <a:pt x="40098" y="17701"/>
                </a:lnTo>
                <a:lnTo>
                  <a:pt x="39938" y="17652"/>
                </a:lnTo>
                <a:lnTo>
                  <a:pt x="39787" y="17604"/>
                </a:lnTo>
                <a:lnTo>
                  <a:pt x="39646" y="17547"/>
                </a:lnTo>
                <a:lnTo>
                  <a:pt x="39495" y="17482"/>
                </a:lnTo>
                <a:lnTo>
                  <a:pt x="39354" y="17417"/>
                </a:lnTo>
                <a:lnTo>
                  <a:pt x="39222" y="17336"/>
                </a:lnTo>
                <a:lnTo>
                  <a:pt x="39090" y="17246"/>
                </a:lnTo>
                <a:lnTo>
                  <a:pt x="38996" y="17173"/>
                </a:lnTo>
                <a:lnTo>
                  <a:pt x="38902" y="17100"/>
                </a:lnTo>
                <a:lnTo>
                  <a:pt x="38817" y="17019"/>
                </a:lnTo>
                <a:lnTo>
                  <a:pt x="38732" y="16938"/>
                </a:lnTo>
                <a:lnTo>
                  <a:pt x="38657" y="16857"/>
                </a:lnTo>
                <a:lnTo>
                  <a:pt x="38591" y="16767"/>
                </a:lnTo>
                <a:lnTo>
                  <a:pt x="38525" y="16678"/>
                </a:lnTo>
                <a:lnTo>
                  <a:pt x="38459" y="16589"/>
                </a:lnTo>
                <a:lnTo>
                  <a:pt x="38356" y="16394"/>
                </a:lnTo>
                <a:lnTo>
                  <a:pt x="38271" y="16191"/>
                </a:lnTo>
                <a:lnTo>
                  <a:pt x="38205" y="15988"/>
                </a:lnTo>
                <a:lnTo>
                  <a:pt x="38148" y="15769"/>
                </a:lnTo>
                <a:lnTo>
                  <a:pt x="38111" y="15549"/>
                </a:lnTo>
                <a:lnTo>
                  <a:pt x="38092" y="15314"/>
                </a:lnTo>
                <a:lnTo>
                  <a:pt x="38073" y="15087"/>
                </a:lnTo>
                <a:lnTo>
                  <a:pt x="38082" y="14843"/>
                </a:lnTo>
                <a:lnTo>
                  <a:pt x="38092" y="14599"/>
                </a:lnTo>
                <a:lnTo>
                  <a:pt x="38111" y="14356"/>
                </a:lnTo>
                <a:lnTo>
                  <a:pt x="38139" y="14104"/>
                </a:lnTo>
                <a:lnTo>
                  <a:pt x="38177" y="13852"/>
                </a:lnTo>
                <a:lnTo>
                  <a:pt x="38261" y="13349"/>
                </a:lnTo>
                <a:lnTo>
                  <a:pt x="38365" y="12837"/>
                </a:lnTo>
                <a:lnTo>
                  <a:pt x="38572" y="11847"/>
                </a:lnTo>
                <a:lnTo>
                  <a:pt x="38657" y="11368"/>
                </a:lnTo>
                <a:lnTo>
                  <a:pt x="38695" y="11132"/>
                </a:lnTo>
                <a:lnTo>
                  <a:pt x="38723" y="10913"/>
                </a:lnTo>
                <a:lnTo>
                  <a:pt x="38742" y="10694"/>
                </a:lnTo>
                <a:lnTo>
                  <a:pt x="38751" y="10483"/>
                </a:lnTo>
                <a:lnTo>
                  <a:pt x="38751" y="10280"/>
                </a:lnTo>
                <a:lnTo>
                  <a:pt x="38742" y="10085"/>
                </a:lnTo>
                <a:lnTo>
                  <a:pt x="38713" y="9825"/>
                </a:lnTo>
                <a:lnTo>
                  <a:pt x="38676" y="9573"/>
                </a:lnTo>
                <a:lnTo>
                  <a:pt x="38629" y="9322"/>
                </a:lnTo>
                <a:lnTo>
                  <a:pt x="38582" y="9070"/>
                </a:lnTo>
                <a:lnTo>
                  <a:pt x="38525" y="8818"/>
                </a:lnTo>
                <a:lnTo>
                  <a:pt x="38459" y="8575"/>
                </a:lnTo>
                <a:lnTo>
                  <a:pt x="38384" y="8323"/>
                </a:lnTo>
                <a:lnTo>
                  <a:pt x="38308" y="8079"/>
                </a:lnTo>
                <a:lnTo>
                  <a:pt x="38224" y="7836"/>
                </a:lnTo>
                <a:lnTo>
                  <a:pt x="38130" y="7592"/>
                </a:lnTo>
                <a:lnTo>
                  <a:pt x="38026" y="7349"/>
                </a:lnTo>
                <a:lnTo>
                  <a:pt x="37922" y="7113"/>
                </a:lnTo>
                <a:lnTo>
                  <a:pt x="37809" y="6878"/>
                </a:lnTo>
                <a:lnTo>
                  <a:pt x="37687" y="6642"/>
                </a:lnTo>
                <a:lnTo>
                  <a:pt x="37565" y="6407"/>
                </a:lnTo>
                <a:lnTo>
                  <a:pt x="37433" y="6179"/>
                </a:lnTo>
                <a:lnTo>
                  <a:pt x="37291" y="5952"/>
                </a:lnTo>
                <a:lnTo>
                  <a:pt x="37150" y="5733"/>
                </a:lnTo>
                <a:lnTo>
                  <a:pt x="36999" y="5513"/>
                </a:lnTo>
                <a:lnTo>
                  <a:pt x="36839" y="5294"/>
                </a:lnTo>
                <a:lnTo>
                  <a:pt x="36679" y="5083"/>
                </a:lnTo>
                <a:lnTo>
                  <a:pt x="36510" y="4872"/>
                </a:lnTo>
                <a:lnTo>
                  <a:pt x="36331" y="4661"/>
                </a:lnTo>
                <a:lnTo>
                  <a:pt x="36152" y="4458"/>
                </a:lnTo>
                <a:lnTo>
                  <a:pt x="35973" y="4263"/>
                </a:lnTo>
                <a:lnTo>
                  <a:pt x="35775" y="4060"/>
                </a:lnTo>
                <a:lnTo>
                  <a:pt x="35587" y="3873"/>
                </a:lnTo>
                <a:lnTo>
                  <a:pt x="35380" y="3687"/>
                </a:lnTo>
                <a:lnTo>
                  <a:pt x="35173" y="3500"/>
                </a:lnTo>
                <a:lnTo>
                  <a:pt x="34965" y="3321"/>
                </a:lnTo>
                <a:lnTo>
                  <a:pt x="34749" y="3151"/>
                </a:lnTo>
                <a:lnTo>
                  <a:pt x="34532" y="2980"/>
                </a:lnTo>
                <a:lnTo>
                  <a:pt x="34231" y="2761"/>
                </a:lnTo>
                <a:lnTo>
                  <a:pt x="33920" y="2550"/>
                </a:lnTo>
                <a:lnTo>
                  <a:pt x="33609" y="2347"/>
                </a:lnTo>
                <a:lnTo>
                  <a:pt x="33280" y="2152"/>
                </a:lnTo>
                <a:lnTo>
                  <a:pt x="32950" y="1965"/>
                </a:lnTo>
                <a:lnTo>
                  <a:pt x="32621" y="1787"/>
                </a:lnTo>
                <a:lnTo>
                  <a:pt x="32282" y="1624"/>
                </a:lnTo>
                <a:lnTo>
                  <a:pt x="31933" y="1462"/>
                </a:lnTo>
                <a:lnTo>
                  <a:pt x="31585" y="1307"/>
                </a:lnTo>
                <a:lnTo>
                  <a:pt x="31227" y="1161"/>
                </a:lnTo>
                <a:lnTo>
                  <a:pt x="30869" y="1031"/>
                </a:lnTo>
                <a:lnTo>
                  <a:pt x="30502" y="902"/>
                </a:lnTo>
                <a:lnTo>
                  <a:pt x="30134" y="780"/>
                </a:lnTo>
                <a:lnTo>
                  <a:pt x="29758" y="674"/>
                </a:lnTo>
                <a:lnTo>
                  <a:pt x="29381" y="569"/>
                </a:lnTo>
                <a:lnTo>
                  <a:pt x="29004" y="479"/>
                </a:lnTo>
                <a:lnTo>
                  <a:pt x="28618" y="390"/>
                </a:lnTo>
                <a:lnTo>
                  <a:pt x="28242" y="317"/>
                </a:lnTo>
                <a:lnTo>
                  <a:pt x="27846" y="244"/>
                </a:lnTo>
                <a:lnTo>
                  <a:pt x="27460" y="187"/>
                </a:lnTo>
                <a:lnTo>
                  <a:pt x="27074" y="130"/>
                </a:lnTo>
                <a:lnTo>
                  <a:pt x="26678" y="90"/>
                </a:lnTo>
                <a:lnTo>
                  <a:pt x="26283" y="57"/>
                </a:lnTo>
                <a:lnTo>
                  <a:pt x="25887" y="25"/>
                </a:lnTo>
                <a:lnTo>
                  <a:pt x="25492" y="8"/>
                </a:lnTo>
                <a:lnTo>
                  <a:pt x="2509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20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/>
          <p:nvPr/>
        </p:nvSpPr>
        <p:spPr>
          <a:xfrm rot="1800325" flipH="1">
            <a:off x="8568725" y="-1014115"/>
            <a:ext cx="3259492" cy="3095011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1"/>
          </p:nvPr>
        </p:nvSpPr>
        <p:spPr>
          <a:xfrm>
            <a:off x="4680000" y="1668950"/>
            <a:ext cx="29121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Nunito Black"/>
              <a:buNone/>
              <a:defRPr sz="2000"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2"/>
          </p:nvPr>
        </p:nvSpPr>
        <p:spPr>
          <a:xfrm>
            <a:off x="4114800" y="1712300"/>
            <a:ext cx="4298100" cy="28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Open Sans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/>
          <p:nvPr/>
        </p:nvSpPr>
        <p:spPr>
          <a:xfrm rot="9196405">
            <a:off x="-1222245" y="1568221"/>
            <a:ext cx="3685408" cy="4687639"/>
          </a:xfrm>
          <a:custGeom>
            <a:avLst/>
            <a:gdLst/>
            <a:ahLst/>
            <a:cxnLst/>
            <a:rect l="l" t="t" r="r" b="b"/>
            <a:pathLst>
              <a:path w="61955" h="84502" extrusionOk="0">
                <a:moveTo>
                  <a:pt x="24701" y="0"/>
                </a:moveTo>
                <a:lnTo>
                  <a:pt x="24305" y="8"/>
                </a:lnTo>
                <a:lnTo>
                  <a:pt x="23910" y="16"/>
                </a:lnTo>
                <a:lnTo>
                  <a:pt x="23514" y="41"/>
                </a:lnTo>
                <a:lnTo>
                  <a:pt x="23119" y="73"/>
                </a:lnTo>
                <a:lnTo>
                  <a:pt x="22733" y="114"/>
                </a:lnTo>
                <a:lnTo>
                  <a:pt x="22130" y="187"/>
                </a:lnTo>
                <a:lnTo>
                  <a:pt x="21546" y="276"/>
                </a:lnTo>
                <a:lnTo>
                  <a:pt x="20972" y="382"/>
                </a:lnTo>
                <a:lnTo>
                  <a:pt x="20407" y="496"/>
                </a:lnTo>
                <a:lnTo>
                  <a:pt x="19851" y="625"/>
                </a:lnTo>
                <a:lnTo>
                  <a:pt x="19305" y="772"/>
                </a:lnTo>
                <a:lnTo>
                  <a:pt x="18768" y="926"/>
                </a:lnTo>
                <a:lnTo>
                  <a:pt x="18241" y="1096"/>
                </a:lnTo>
                <a:lnTo>
                  <a:pt x="17732" y="1275"/>
                </a:lnTo>
                <a:lnTo>
                  <a:pt x="17224" y="1470"/>
                </a:lnTo>
                <a:lnTo>
                  <a:pt x="16734" y="1673"/>
                </a:lnTo>
                <a:lnTo>
                  <a:pt x="16244" y="1892"/>
                </a:lnTo>
                <a:lnTo>
                  <a:pt x="15774" y="2119"/>
                </a:lnTo>
                <a:lnTo>
                  <a:pt x="15312" y="2355"/>
                </a:lnTo>
                <a:lnTo>
                  <a:pt x="14860" y="2607"/>
                </a:lnTo>
                <a:lnTo>
                  <a:pt x="14408" y="2866"/>
                </a:lnTo>
                <a:lnTo>
                  <a:pt x="13975" y="3143"/>
                </a:lnTo>
                <a:lnTo>
                  <a:pt x="13551" y="3419"/>
                </a:lnTo>
                <a:lnTo>
                  <a:pt x="13137" y="3711"/>
                </a:lnTo>
                <a:lnTo>
                  <a:pt x="12741" y="4011"/>
                </a:lnTo>
                <a:lnTo>
                  <a:pt x="12346" y="4328"/>
                </a:lnTo>
                <a:lnTo>
                  <a:pt x="11960" y="4645"/>
                </a:lnTo>
                <a:lnTo>
                  <a:pt x="11583" y="4969"/>
                </a:lnTo>
                <a:lnTo>
                  <a:pt x="11216" y="5311"/>
                </a:lnTo>
                <a:lnTo>
                  <a:pt x="10867" y="5660"/>
                </a:lnTo>
                <a:lnTo>
                  <a:pt x="10519" y="6009"/>
                </a:lnTo>
                <a:lnTo>
                  <a:pt x="10180" y="6374"/>
                </a:lnTo>
                <a:lnTo>
                  <a:pt x="9860" y="6740"/>
                </a:lnTo>
                <a:lnTo>
                  <a:pt x="9539" y="7121"/>
                </a:lnTo>
                <a:lnTo>
                  <a:pt x="9229" y="7503"/>
                </a:lnTo>
                <a:lnTo>
                  <a:pt x="8937" y="7901"/>
                </a:lnTo>
                <a:lnTo>
                  <a:pt x="8645" y="8299"/>
                </a:lnTo>
                <a:lnTo>
                  <a:pt x="8362" y="8705"/>
                </a:lnTo>
                <a:lnTo>
                  <a:pt x="8089" y="9111"/>
                </a:lnTo>
                <a:lnTo>
                  <a:pt x="7835" y="9533"/>
                </a:lnTo>
                <a:lnTo>
                  <a:pt x="7581" y="9955"/>
                </a:lnTo>
                <a:lnTo>
                  <a:pt x="7336" y="10385"/>
                </a:lnTo>
                <a:lnTo>
                  <a:pt x="7100" y="10816"/>
                </a:lnTo>
                <a:lnTo>
                  <a:pt x="6874" y="11254"/>
                </a:lnTo>
                <a:lnTo>
                  <a:pt x="6667" y="11701"/>
                </a:lnTo>
                <a:lnTo>
                  <a:pt x="6460" y="12147"/>
                </a:lnTo>
                <a:lnTo>
                  <a:pt x="6262" y="12602"/>
                </a:lnTo>
                <a:lnTo>
                  <a:pt x="6074" y="13065"/>
                </a:lnTo>
                <a:lnTo>
                  <a:pt x="5886" y="13528"/>
                </a:lnTo>
                <a:lnTo>
                  <a:pt x="5716" y="13990"/>
                </a:lnTo>
                <a:lnTo>
                  <a:pt x="5556" y="14461"/>
                </a:lnTo>
                <a:lnTo>
                  <a:pt x="5405" y="14932"/>
                </a:lnTo>
                <a:lnTo>
                  <a:pt x="5255" y="15403"/>
                </a:lnTo>
                <a:lnTo>
                  <a:pt x="5123" y="15882"/>
                </a:lnTo>
                <a:lnTo>
                  <a:pt x="4991" y="16361"/>
                </a:lnTo>
                <a:lnTo>
                  <a:pt x="4878" y="16849"/>
                </a:lnTo>
                <a:lnTo>
                  <a:pt x="4765" y="17328"/>
                </a:lnTo>
                <a:lnTo>
                  <a:pt x="4661" y="17815"/>
                </a:lnTo>
                <a:lnTo>
                  <a:pt x="4567" y="18302"/>
                </a:lnTo>
                <a:lnTo>
                  <a:pt x="4483" y="18789"/>
                </a:lnTo>
                <a:lnTo>
                  <a:pt x="4407" y="19285"/>
                </a:lnTo>
                <a:lnTo>
                  <a:pt x="4341" y="19772"/>
                </a:lnTo>
                <a:lnTo>
                  <a:pt x="4275" y="20259"/>
                </a:lnTo>
                <a:lnTo>
                  <a:pt x="4228" y="20754"/>
                </a:lnTo>
                <a:lnTo>
                  <a:pt x="4181" y="21241"/>
                </a:lnTo>
                <a:lnTo>
                  <a:pt x="4144" y="21737"/>
                </a:lnTo>
                <a:lnTo>
                  <a:pt x="4115" y="22224"/>
                </a:lnTo>
                <a:lnTo>
                  <a:pt x="4096" y="22719"/>
                </a:lnTo>
                <a:lnTo>
                  <a:pt x="4087" y="23206"/>
                </a:lnTo>
                <a:lnTo>
                  <a:pt x="4087" y="23742"/>
                </a:lnTo>
                <a:lnTo>
                  <a:pt x="4087" y="24270"/>
                </a:lnTo>
                <a:lnTo>
                  <a:pt x="4106" y="24806"/>
                </a:lnTo>
                <a:lnTo>
                  <a:pt x="4134" y="25334"/>
                </a:lnTo>
                <a:lnTo>
                  <a:pt x="4162" y="25853"/>
                </a:lnTo>
                <a:lnTo>
                  <a:pt x="4209" y="26381"/>
                </a:lnTo>
                <a:lnTo>
                  <a:pt x="4266" y="26901"/>
                </a:lnTo>
                <a:lnTo>
                  <a:pt x="4322" y="27412"/>
                </a:lnTo>
                <a:lnTo>
                  <a:pt x="4398" y="27924"/>
                </a:lnTo>
                <a:lnTo>
                  <a:pt x="4483" y="28435"/>
                </a:lnTo>
                <a:lnTo>
                  <a:pt x="4567" y="28939"/>
                </a:lnTo>
                <a:lnTo>
                  <a:pt x="4671" y="29434"/>
                </a:lnTo>
                <a:lnTo>
                  <a:pt x="4774" y="29929"/>
                </a:lnTo>
                <a:lnTo>
                  <a:pt x="4897" y="30417"/>
                </a:lnTo>
                <a:lnTo>
                  <a:pt x="5019" y="30896"/>
                </a:lnTo>
                <a:lnTo>
                  <a:pt x="5151" y="31367"/>
                </a:lnTo>
                <a:lnTo>
                  <a:pt x="5349" y="32049"/>
                </a:lnTo>
                <a:lnTo>
                  <a:pt x="5537" y="32731"/>
                </a:lnTo>
                <a:lnTo>
                  <a:pt x="5735" y="33413"/>
                </a:lnTo>
                <a:lnTo>
                  <a:pt x="5839" y="33746"/>
                </a:lnTo>
                <a:lnTo>
                  <a:pt x="5952" y="34087"/>
                </a:lnTo>
                <a:lnTo>
                  <a:pt x="6291" y="35021"/>
                </a:lnTo>
                <a:lnTo>
                  <a:pt x="6630" y="35962"/>
                </a:lnTo>
                <a:lnTo>
                  <a:pt x="6799" y="36433"/>
                </a:lnTo>
                <a:lnTo>
                  <a:pt x="6959" y="36904"/>
                </a:lnTo>
                <a:lnTo>
                  <a:pt x="7119" y="37375"/>
                </a:lnTo>
                <a:lnTo>
                  <a:pt x="7261" y="37854"/>
                </a:lnTo>
                <a:lnTo>
                  <a:pt x="7392" y="38325"/>
                </a:lnTo>
                <a:lnTo>
                  <a:pt x="7496" y="38804"/>
                </a:lnTo>
                <a:lnTo>
                  <a:pt x="7590" y="39283"/>
                </a:lnTo>
                <a:lnTo>
                  <a:pt x="7637" y="39519"/>
                </a:lnTo>
                <a:lnTo>
                  <a:pt x="7665" y="39762"/>
                </a:lnTo>
                <a:lnTo>
                  <a:pt x="7694" y="39998"/>
                </a:lnTo>
                <a:lnTo>
                  <a:pt x="7713" y="40241"/>
                </a:lnTo>
                <a:lnTo>
                  <a:pt x="7731" y="40485"/>
                </a:lnTo>
                <a:lnTo>
                  <a:pt x="7731" y="40721"/>
                </a:lnTo>
                <a:lnTo>
                  <a:pt x="7731" y="40964"/>
                </a:lnTo>
                <a:lnTo>
                  <a:pt x="7722" y="41208"/>
                </a:lnTo>
                <a:lnTo>
                  <a:pt x="7713" y="41451"/>
                </a:lnTo>
                <a:lnTo>
                  <a:pt x="7684" y="41695"/>
                </a:lnTo>
                <a:lnTo>
                  <a:pt x="7637" y="42052"/>
                </a:lnTo>
                <a:lnTo>
                  <a:pt x="7571" y="42401"/>
                </a:lnTo>
                <a:lnTo>
                  <a:pt x="7487" y="42750"/>
                </a:lnTo>
                <a:lnTo>
                  <a:pt x="7383" y="43091"/>
                </a:lnTo>
                <a:lnTo>
                  <a:pt x="7270" y="43433"/>
                </a:lnTo>
                <a:lnTo>
                  <a:pt x="7148" y="43765"/>
                </a:lnTo>
                <a:lnTo>
                  <a:pt x="7006" y="44090"/>
                </a:lnTo>
                <a:lnTo>
                  <a:pt x="6856" y="44415"/>
                </a:lnTo>
                <a:lnTo>
                  <a:pt x="6696" y="44740"/>
                </a:lnTo>
                <a:lnTo>
                  <a:pt x="6526" y="45056"/>
                </a:lnTo>
                <a:lnTo>
                  <a:pt x="6347" y="45373"/>
                </a:lnTo>
                <a:lnTo>
                  <a:pt x="6159" y="45682"/>
                </a:lnTo>
                <a:lnTo>
                  <a:pt x="5961" y="45998"/>
                </a:lnTo>
                <a:lnTo>
                  <a:pt x="5754" y="46307"/>
                </a:lnTo>
                <a:lnTo>
                  <a:pt x="5330" y="46916"/>
                </a:lnTo>
                <a:lnTo>
                  <a:pt x="4897" y="47517"/>
                </a:lnTo>
                <a:lnTo>
                  <a:pt x="4445" y="48118"/>
                </a:lnTo>
                <a:lnTo>
                  <a:pt x="3993" y="48718"/>
                </a:lnTo>
                <a:lnTo>
                  <a:pt x="3550" y="49319"/>
                </a:lnTo>
                <a:lnTo>
                  <a:pt x="3108" y="49928"/>
                </a:lnTo>
                <a:lnTo>
                  <a:pt x="2900" y="50229"/>
                </a:lnTo>
                <a:lnTo>
                  <a:pt x="2693" y="50537"/>
                </a:lnTo>
                <a:lnTo>
                  <a:pt x="2486" y="50846"/>
                </a:lnTo>
                <a:lnTo>
                  <a:pt x="2298" y="51154"/>
                </a:lnTo>
                <a:lnTo>
                  <a:pt x="2109" y="51471"/>
                </a:lnTo>
                <a:lnTo>
                  <a:pt x="1931" y="51788"/>
                </a:lnTo>
                <a:lnTo>
                  <a:pt x="1676" y="52267"/>
                </a:lnTo>
                <a:lnTo>
                  <a:pt x="1441" y="52762"/>
                </a:lnTo>
                <a:lnTo>
                  <a:pt x="1224" y="53249"/>
                </a:lnTo>
                <a:lnTo>
                  <a:pt x="1026" y="53745"/>
                </a:lnTo>
                <a:lnTo>
                  <a:pt x="848" y="54248"/>
                </a:lnTo>
                <a:lnTo>
                  <a:pt x="687" y="54751"/>
                </a:lnTo>
                <a:lnTo>
                  <a:pt x="537" y="55255"/>
                </a:lnTo>
                <a:lnTo>
                  <a:pt x="414" y="55766"/>
                </a:lnTo>
                <a:lnTo>
                  <a:pt x="301" y="56278"/>
                </a:lnTo>
                <a:lnTo>
                  <a:pt x="207" y="56789"/>
                </a:lnTo>
                <a:lnTo>
                  <a:pt x="132" y="57309"/>
                </a:lnTo>
                <a:lnTo>
                  <a:pt x="75" y="57829"/>
                </a:lnTo>
                <a:lnTo>
                  <a:pt x="38" y="58348"/>
                </a:lnTo>
                <a:lnTo>
                  <a:pt x="9" y="58868"/>
                </a:lnTo>
                <a:lnTo>
                  <a:pt x="0" y="59396"/>
                </a:lnTo>
                <a:lnTo>
                  <a:pt x="0" y="59916"/>
                </a:lnTo>
                <a:lnTo>
                  <a:pt x="19" y="60443"/>
                </a:lnTo>
                <a:lnTo>
                  <a:pt x="57" y="60971"/>
                </a:lnTo>
                <a:lnTo>
                  <a:pt x="104" y="61491"/>
                </a:lnTo>
                <a:lnTo>
                  <a:pt x="170" y="62019"/>
                </a:lnTo>
                <a:lnTo>
                  <a:pt x="254" y="62546"/>
                </a:lnTo>
                <a:lnTo>
                  <a:pt x="348" y="63074"/>
                </a:lnTo>
                <a:lnTo>
                  <a:pt x="452" y="63594"/>
                </a:lnTo>
                <a:lnTo>
                  <a:pt x="574" y="64113"/>
                </a:lnTo>
                <a:lnTo>
                  <a:pt x="716" y="64641"/>
                </a:lnTo>
                <a:lnTo>
                  <a:pt x="866" y="65161"/>
                </a:lnTo>
                <a:lnTo>
                  <a:pt x="1026" y="65680"/>
                </a:lnTo>
                <a:lnTo>
                  <a:pt x="1205" y="66192"/>
                </a:lnTo>
                <a:lnTo>
                  <a:pt x="1394" y="66704"/>
                </a:lnTo>
                <a:lnTo>
                  <a:pt x="1591" y="67215"/>
                </a:lnTo>
                <a:lnTo>
                  <a:pt x="1799" y="67727"/>
                </a:lnTo>
                <a:lnTo>
                  <a:pt x="2025" y="68230"/>
                </a:lnTo>
                <a:lnTo>
                  <a:pt x="2270" y="68734"/>
                </a:lnTo>
                <a:lnTo>
                  <a:pt x="2514" y="69229"/>
                </a:lnTo>
                <a:lnTo>
                  <a:pt x="2778" y="69724"/>
                </a:lnTo>
                <a:lnTo>
                  <a:pt x="3042" y="70219"/>
                </a:lnTo>
                <a:lnTo>
                  <a:pt x="3324" y="70707"/>
                </a:lnTo>
                <a:lnTo>
                  <a:pt x="3616" y="71186"/>
                </a:lnTo>
                <a:lnTo>
                  <a:pt x="3927" y="71665"/>
                </a:lnTo>
                <a:lnTo>
                  <a:pt x="4238" y="72136"/>
                </a:lnTo>
                <a:lnTo>
                  <a:pt x="4558" y="72598"/>
                </a:lnTo>
                <a:lnTo>
                  <a:pt x="4897" y="73061"/>
                </a:lnTo>
                <a:lnTo>
                  <a:pt x="5236" y="73516"/>
                </a:lnTo>
                <a:lnTo>
                  <a:pt x="5584" y="73963"/>
                </a:lnTo>
                <a:lnTo>
                  <a:pt x="5952" y="74401"/>
                </a:lnTo>
                <a:lnTo>
                  <a:pt x="6319" y="74840"/>
                </a:lnTo>
                <a:lnTo>
                  <a:pt x="6696" y="75270"/>
                </a:lnTo>
                <a:lnTo>
                  <a:pt x="7091" y="75692"/>
                </a:lnTo>
                <a:lnTo>
                  <a:pt x="7487" y="76106"/>
                </a:lnTo>
                <a:lnTo>
                  <a:pt x="7882" y="76512"/>
                </a:lnTo>
                <a:lnTo>
                  <a:pt x="8296" y="76910"/>
                </a:lnTo>
                <a:lnTo>
                  <a:pt x="8720" y="77300"/>
                </a:lnTo>
                <a:lnTo>
                  <a:pt x="9144" y="77681"/>
                </a:lnTo>
                <a:lnTo>
                  <a:pt x="9577" y="78055"/>
                </a:lnTo>
                <a:lnTo>
                  <a:pt x="10020" y="78420"/>
                </a:lnTo>
                <a:lnTo>
                  <a:pt x="10462" y="78778"/>
                </a:lnTo>
                <a:lnTo>
                  <a:pt x="10914" y="79127"/>
                </a:lnTo>
                <a:lnTo>
                  <a:pt x="11376" y="79460"/>
                </a:lnTo>
                <a:lnTo>
                  <a:pt x="11837" y="79784"/>
                </a:lnTo>
                <a:lnTo>
                  <a:pt x="12317" y="80101"/>
                </a:lnTo>
                <a:lnTo>
                  <a:pt x="12788" y="80410"/>
                </a:lnTo>
                <a:lnTo>
                  <a:pt x="13269" y="80702"/>
                </a:lnTo>
                <a:lnTo>
                  <a:pt x="13758" y="80994"/>
                </a:lnTo>
                <a:lnTo>
                  <a:pt x="14248" y="81262"/>
                </a:lnTo>
                <a:lnTo>
                  <a:pt x="14634" y="81465"/>
                </a:lnTo>
                <a:lnTo>
                  <a:pt x="15011" y="81660"/>
                </a:lnTo>
                <a:lnTo>
                  <a:pt x="15397" y="81847"/>
                </a:lnTo>
                <a:lnTo>
                  <a:pt x="15783" y="82025"/>
                </a:lnTo>
                <a:lnTo>
                  <a:pt x="16169" y="82204"/>
                </a:lnTo>
                <a:lnTo>
                  <a:pt x="16555" y="82375"/>
                </a:lnTo>
                <a:lnTo>
                  <a:pt x="16941" y="82529"/>
                </a:lnTo>
                <a:lnTo>
                  <a:pt x="17327" y="82683"/>
                </a:lnTo>
                <a:lnTo>
                  <a:pt x="17723" y="82837"/>
                </a:lnTo>
                <a:lnTo>
                  <a:pt x="18118" y="82975"/>
                </a:lnTo>
                <a:lnTo>
                  <a:pt x="18514" y="83105"/>
                </a:lnTo>
                <a:lnTo>
                  <a:pt x="18900" y="83235"/>
                </a:lnTo>
                <a:lnTo>
                  <a:pt x="19295" y="83357"/>
                </a:lnTo>
                <a:lnTo>
                  <a:pt x="19700" y="83471"/>
                </a:lnTo>
                <a:lnTo>
                  <a:pt x="20096" y="83584"/>
                </a:lnTo>
                <a:lnTo>
                  <a:pt x="20491" y="83682"/>
                </a:lnTo>
                <a:lnTo>
                  <a:pt x="20896" y="83779"/>
                </a:lnTo>
                <a:lnTo>
                  <a:pt x="21292" y="83869"/>
                </a:lnTo>
                <a:lnTo>
                  <a:pt x="21697" y="83950"/>
                </a:lnTo>
                <a:lnTo>
                  <a:pt x="22102" y="84031"/>
                </a:lnTo>
                <a:lnTo>
                  <a:pt x="22497" y="84104"/>
                </a:lnTo>
                <a:lnTo>
                  <a:pt x="22902" y="84169"/>
                </a:lnTo>
                <a:lnTo>
                  <a:pt x="23307" y="84226"/>
                </a:lnTo>
                <a:lnTo>
                  <a:pt x="23712" y="84283"/>
                </a:lnTo>
                <a:lnTo>
                  <a:pt x="24117" y="84331"/>
                </a:lnTo>
                <a:lnTo>
                  <a:pt x="24522" y="84372"/>
                </a:lnTo>
                <a:lnTo>
                  <a:pt x="24927" y="84405"/>
                </a:lnTo>
                <a:lnTo>
                  <a:pt x="25332" y="84437"/>
                </a:lnTo>
                <a:lnTo>
                  <a:pt x="25737" y="84461"/>
                </a:lnTo>
                <a:lnTo>
                  <a:pt x="26151" y="84486"/>
                </a:lnTo>
                <a:lnTo>
                  <a:pt x="26556" y="84494"/>
                </a:lnTo>
                <a:lnTo>
                  <a:pt x="26961" y="84502"/>
                </a:lnTo>
                <a:lnTo>
                  <a:pt x="27771" y="84502"/>
                </a:lnTo>
                <a:lnTo>
                  <a:pt x="28185" y="84494"/>
                </a:lnTo>
                <a:lnTo>
                  <a:pt x="28590" y="84478"/>
                </a:lnTo>
                <a:lnTo>
                  <a:pt x="28995" y="84461"/>
                </a:lnTo>
                <a:lnTo>
                  <a:pt x="29400" y="84437"/>
                </a:lnTo>
                <a:lnTo>
                  <a:pt x="29805" y="84405"/>
                </a:lnTo>
                <a:lnTo>
                  <a:pt x="30219" y="84372"/>
                </a:lnTo>
                <a:lnTo>
                  <a:pt x="30624" y="84331"/>
                </a:lnTo>
                <a:lnTo>
                  <a:pt x="31029" y="84283"/>
                </a:lnTo>
                <a:lnTo>
                  <a:pt x="31434" y="84234"/>
                </a:lnTo>
                <a:lnTo>
                  <a:pt x="31839" y="84185"/>
                </a:lnTo>
                <a:lnTo>
                  <a:pt x="32234" y="84120"/>
                </a:lnTo>
                <a:lnTo>
                  <a:pt x="32639" y="84055"/>
                </a:lnTo>
                <a:lnTo>
                  <a:pt x="33449" y="83909"/>
                </a:lnTo>
                <a:lnTo>
                  <a:pt x="34250" y="83747"/>
                </a:lnTo>
                <a:lnTo>
                  <a:pt x="35050" y="83568"/>
                </a:lnTo>
                <a:lnTo>
                  <a:pt x="35841" y="83365"/>
                </a:lnTo>
                <a:lnTo>
                  <a:pt x="36632" y="83146"/>
                </a:lnTo>
                <a:lnTo>
                  <a:pt x="37414" y="82911"/>
                </a:lnTo>
                <a:lnTo>
                  <a:pt x="38195" y="82659"/>
                </a:lnTo>
                <a:lnTo>
                  <a:pt x="38977" y="82391"/>
                </a:lnTo>
                <a:lnTo>
                  <a:pt x="39740" y="82099"/>
                </a:lnTo>
                <a:lnTo>
                  <a:pt x="40512" y="81798"/>
                </a:lnTo>
                <a:lnTo>
                  <a:pt x="41265" y="81481"/>
                </a:lnTo>
                <a:lnTo>
                  <a:pt x="42019" y="81149"/>
                </a:lnTo>
                <a:lnTo>
                  <a:pt x="42753" y="80799"/>
                </a:lnTo>
                <a:lnTo>
                  <a:pt x="43488" y="80434"/>
                </a:lnTo>
                <a:lnTo>
                  <a:pt x="44222" y="80060"/>
                </a:lnTo>
                <a:lnTo>
                  <a:pt x="44938" y="79663"/>
                </a:lnTo>
                <a:lnTo>
                  <a:pt x="45644" y="79265"/>
                </a:lnTo>
                <a:lnTo>
                  <a:pt x="46351" y="78843"/>
                </a:lnTo>
                <a:lnTo>
                  <a:pt x="47038" y="78412"/>
                </a:lnTo>
                <a:lnTo>
                  <a:pt x="47716" y="77974"/>
                </a:lnTo>
                <a:lnTo>
                  <a:pt x="48385" y="77519"/>
                </a:lnTo>
                <a:lnTo>
                  <a:pt x="49044" y="77048"/>
                </a:lnTo>
                <a:lnTo>
                  <a:pt x="49694" y="76569"/>
                </a:lnTo>
                <a:lnTo>
                  <a:pt x="50325" y="76082"/>
                </a:lnTo>
                <a:lnTo>
                  <a:pt x="50946" y="75587"/>
                </a:lnTo>
                <a:lnTo>
                  <a:pt x="51558" y="75075"/>
                </a:lnTo>
                <a:lnTo>
                  <a:pt x="52161" y="74555"/>
                </a:lnTo>
                <a:lnTo>
                  <a:pt x="52745" y="74028"/>
                </a:lnTo>
                <a:lnTo>
                  <a:pt x="53310" y="73492"/>
                </a:lnTo>
                <a:lnTo>
                  <a:pt x="53865" y="72948"/>
                </a:lnTo>
                <a:lnTo>
                  <a:pt x="54412" y="72395"/>
                </a:lnTo>
                <a:lnTo>
                  <a:pt x="54939" y="71827"/>
                </a:lnTo>
                <a:lnTo>
                  <a:pt x="55447" y="71259"/>
                </a:lnTo>
                <a:lnTo>
                  <a:pt x="55937" y="70682"/>
                </a:lnTo>
                <a:lnTo>
                  <a:pt x="56417" y="70098"/>
                </a:lnTo>
                <a:lnTo>
                  <a:pt x="56879" y="69513"/>
                </a:lnTo>
                <a:lnTo>
                  <a:pt x="57331" y="68912"/>
                </a:lnTo>
                <a:lnTo>
                  <a:pt x="57755" y="68311"/>
                </a:lnTo>
                <a:lnTo>
                  <a:pt x="58169" y="67710"/>
                </a:lnTo>
                <a:lnTo>
                  <a:pt x="58555" y="67093"/>
                </a:lnTo>
                <a:lnTo>
                  <a:pt x="58932" y="66484"/>
                </a:lnTo>
                <a:lnTo>
                  <a:pt x="59120" y="66151"/>
                </a:lnTo>
                <a:lnTo>
                  <a:pt x="59308" y="65819"/>
                </a:lnTo>
                <a:lnTo>
                  <a:pt x="59487" y="65478"/>
                </a:lnTo>
                <a:lnTo>
                  <a:pt x="59657" y="65145"/>
                </a:lnTo>
                <a:lnTo>
                  <a:pt x="59826" y="64812"/>
                </a:lnTo>
                <a:lnTo>
                  <a:pt x="59986" y="64471"/>
                </a:lnTo>
                <a:lnTo>
                  <a:pt x="60147" y="64130"/>
                </a:lnTo>
                <a:lnTo>
                  <a:pt x="60297" y="63789"/>
                </a:lnTo>
                <a:lnTo>
                  <a:pt x="60438" y="63439"/>
                </a:lnTo>
                <a:lnTo>
                  <a:pt x="60580" y="63098"/>
                </a:lnTo>
                <a:lnTo>
                  <a:pt x="60702" y="62749"/>
                </a:lnTo>
                <a:lnTo>
                  <a:pt x="60834" y="62400"/>
                </a:lnTo>
                <a:lnTo>
                  <a:pt x="60947" y="62043"/>
                </a:lnTo>
                <a:lnTo>
                  <a:pt x="61060" y="61686"/>
                </a:lnTo>
                <a:lnTo>
                  <a:pt x="61164" y="61328"/>
                </a:lnTo>
                <a:lnTo>
                  <a:pt x="61258" y="60971"/>
                </a:lnTo>
                <a:lnTo>
                  <a:pt x="61352" y="60598"/>
                </a:lnTo>
                <a:lnTo>
                  <a:pt x="61446" y="60232"/>
                </a:lnTo>
                <a:lnTo>
                  <a:pt x="61521" y="59859"/>
                </a:lnTo>
                <a:lnTo>
                  <a:pt x="61597" y="59485"/>
                </a:lnTo>
                <a:lnTo>
                  <a:pt x="61663" y="59112"/>
                </a:lnTo>
                <a:lnTo>
                  <a:pt x="61719" y="58738"/>
                </a:lnTo>
                <a:lnTo>
                  <a:pt x="61776" y="58365"/>
                </a:lnTo>
                <a:lnTo>
                  <a:pt x="61823" y="57991"/>
                </a:lnTo>
                <a:lnTo>
                  <a:pt x="61860" y="57610"/>
                </a:lnTo>
                <a:lnTo>
                  <a:pt x="61889" y="57236"/>
                </a:lnTo>
                <a:lnTo>
                  <a:pt x="61917" y="56863"/>
                </a:lnTo>
                <a:lnTo>
                  <a:pt x="61936" y="56481"/>
                </a:lnTo>
                <a:lnTo>
                  <a:pt x="61945" y="56107"/>
                </a:lnTo>
                <a:lnTo>
                  <a:pt x="61955" y="55726"/>
                </a:lnTo>
                <a:lnTo>
                  <a:pt x="61955" y="55352"/>
                </a:lnTo>
                <a:lnTo>
                  <a:pt x="61945" y="54979"/>
                </a:lnTo>
                <a:lnTo>
                  <a:pt x="61936" y="54597"/>
                </a:lnTo>
                <a:lnTo>
                  <a:pt x="61907" y="54224"/>
                </a:lnTo>
                <a:lnTo>
                  <a:pt x="61889" y="53850"/>
                </a:lnTo>
                <a:lnTo>
                  <a:pt x="61851" y="53477"/>
                </a:lnTo>
                <a:lnTo>
                  <a:pt x="61813" y="53103"/>
                </a:lnTo>
                <a:lnTo>
                  <a:pt x="61766" y="52730"/>
                </a:lnTo>
                <a:lnTo>
                  <a:pt x="61710" y="52356"/>
                </a:lnTo>
                <a:lnTo>
                  <a:pt x="61653" y="51983"/>
                </a:lnTo>
                <a:lnTo>
                  <a:pt x="61587" y="51609"/>
                </a:lnTo>
                <a:lnTo>
                  <a:pt x="61512" y="51236"/>
                </a:lnTo>
                <a:lnTo>
                  <a:pt x="61437" y="50870"/>
                </a:lnTo>
                <a:lnTo>
                  <a:pt x="61352" y="50505"/>
                </a:lnTo>
                <a:lnTo>
                  <a:pt x="61258" y="50131"/>
                </a:lnTo>
                <a:lnTo>
                  <a:pt x="61154" y="49766"/>
                </a:lnTo>
                <a:lnTo>
                  <a:pt x="61051" y="49409"/>
                </a:lnTo>
                <a:lnTo>
                  <a:pt x="60938" y="49043"/>
                </a:lnTo>
                <a:lnTo>
                  <a:pt x="60825" y="48678"/>
                </a:lnTo>
                <a:lnTo>
                  <a:pt x="60702" y="48321"/>
                </a:lnTo>
                <a:lnTo>
                  <a:pt x="60570" y="47963"/>
                </a:lnTo>
                <a:lnTo>
                  <a:pt x="60429" y="47606"/>
                </a:lnTo>
                <a:lnTo>
                  <a:pt x="60288" y="47249"/>
                </a:lnTo>
                <a:lnTo>
                  <a:pt x="60137" y="46900"/>
                </a:lnTo>
                <a:lnTo>
                  <a:pt x="59986" y="46550"/>
                </a:lnTo>
                <a:lnTo>
                  <a:pt x="59826" y="46201"/>
                </a:lnTo>
                <a:lnTo>
                  <a:pt x="59657" y="45852"/>
                </a:lnTo>
                <a:lnTo>
                  <a:pt x="59478" y="45511"/>
                </a:lnTo>
                <a:lnTo>
                  <a:pt x="59299" y="45170"/>
                </a:lnTo>
                <a:lnTo>
                  <a:pt x="59111" y="44829"/>
                </a:lnTo>
                <a:lnTo>
                  <a:pt x="58922" y="44496"/>
                </a:lnTo>
                <a:lnTo>
                  <a:pt x="58725" y="44163"/>
                </a:lnTo>
                <a:lnTo>
                  <a:pt x="58517" y="43830"/>
                </a:lnTo>
                <a:lnTo>
                  <a:pt x="58301" y="43506"/>
                </a:lnTo>
                <a:lnTo>
                  <a:pt x="58084" y="43181"/>
                </a:lnTo>
                <a:lnTo>
                  <a:pt x="57868" y="42856"/>
                </a:lnTo>
                <a:lnTo>
                  <a:pt x="57632" y="42531"/>
                </a:lnTo>
                <a:lnTo>
                  <a:pt x="57397" y="42223"/>
                </a:lnTo>
                <a:lnTo>
                  <a:pt x="57152" y="41906"/>
                </a:lnTo>
                <a:lnTo>
                  <a:pt x="56907" y="41597"/>
                </a:lnTo>
                <a:lnTo>
                  <a:pt x="56653" y="41289"/>
                </a:lnTo>
                <a:lnTo>
                  <a:pt x="56389" y="40988"/>
                </a:lnTo>
                <a:lnTo>
                  <a:pt x="56125" y="40688"/>
                </a:lnTo>
                <a:lnTo>
                  <a:pt x="55852" y="40388"/>
                </a:lnTo>
                <a:lnTo>
                  <a:pt x="55579" y="40095"/>
                </a:lnTo>
                <a:lnTo>
                  <a:pt x="55287" y="39811"/>
                </a:lnTo>
                <a:lnTo>
                  <a:pt x="55005" y="39527"/>
                </a:lnTo>
                <a:lnTo>
                  <a:pt x="54703" y="39243"/>
                </a:lnTo>
                <a:lnTo>
                  <a:pt x="54402" y="38967"/>
                </a:lnTo>
                <a:lnTo>
                  <a:pt x="54091" y="38699"/>
                </a:lnTo>
                <a:lnTo>
                  <a:pt x="53837" y="38479"/>
                </a:lnTo>
                <a:lnTo>
                  <a:pt x="53564" y="38268"/>
                </a:lnTo>
                <a:lnTo>
                  <a:pt x="53282" y="38065"/>
                </a:lnTo>
                <a:lnTo>
                  <a:pt x="52990" y="37854"/>
                </a:lnTo>
                <a:lnTo>
                  <a:pt x="52396" y="37448"/>
                </a:lnTo>
                <a:lnTo>
                  <a:pt x="51794" y="37034"/>
                </a:lnTo>
                <a:lnTo>
                  <a:pt x="51511" y="36823"/>
                </a:lnTo>
                <a:lnTo>
                  <a:pt x="51229" y="36604"/>
                </a:lnTo>
                <a:lnTo>
                  <a:pt x="50956" y="36376"/>
                </a:lnTo>
                <a:lnTo>
                  <a:pt x="50701" y="36141"/>
                </a:lnTo>
                <a:lnTo>
                  <a:pt x="50456" y="35897"/>
                </a:lnTo>
                <a:lnTo>
                  <a:pt x="50343" y="35776"/>
                </a:lnTo>
                <a:lnTo>
                  <a:pt x="50240" y="35646"/>
                </a:lnTo>
                <a:lnTo>
                  <a:pt x="50136" y="35516"/>
                </a:lnTo>
                <a:lnTo>
                  <a:pt x="50042" y="35378"/>
                </a:lnTo>
                <a:lnTo>
                  <a:pt x="49948" y="35240"/>
                </a:lnTo>
                <a:lnTo>
                  <a:pt x="49863" y="35102"/>
                </a:lnTo>
                <a:lnTo>
                  <a:pt x="49778" y="34931"/>
                </a:lnTo>
                <a:lnTo>
                  <a:pt x="49703" y="34761"/>
                </a:lnTo>
                <a:lnTo>
                  <a:pt x="49647" y="34590"/>
                </a:lnTo>
                <a:lnTo>
                  <a:pt x="49590" y="34420"/>
                </a:lnTo>
                <a:lnTo>
                  <a:pt x="49543" y="34241"/>
                </a:lnTo>
                <a:lnTo>
                  <a:pt x="49515" y="34062"/>
                </a:lnTo>
                <a:lnTo>
                  <a:pt x="49486" y="33892"/>
                </a:lnTo>
                <a:lnTo>
                  <a:pt x="49477" y="33713"/>
                </a:lnTo>
                <a:lnTo>
                  <a:pt x="49468" y="33535"/>
                </a:lnTo>
                <a:lnTo>
                  <a:pt x="49468" y="33348"/>
                </a:lnTo>
                <a:lnTo>
                  <a:pt x="49477" y="33169"/>
                </a:lnTo>
                <a:lnTo>
                  <a:pt x="49486" y="32991"/>
                </a:lnTo>
                <a:lnTo>
                  <a:pt x="49534" y="32625"/>
                </a:lnTo>
                <a:lnTo>
                  <a:pt x="49599" y="32260"/>
                </a:lnTo>
                <a:lnTo>
                  <a:pt x="49684" y="31894"/>
                </a:lnTo>
                <a:lnTo>
                  <a:pt x="49769" y="31529"/>
                </a:lnTo>
                <a:lnTo>
                  <a:pt x="49976" y="30798"/>
                </a:lnTo>
                <a:lnTo>
                  <a:pt x="50070" y="30441"/>
                </a:lnTo>
                <a:lnTo>
                  <a:pt x="50164" y="30084"/>
                </a:lnTo>
                <a:lnTo>
                  <a:pt x="50249" y="29735"/>
                </a:lnTo>
                <a:lnTo>
                  <a:pt x="50325" y="29385"/>
                </a:lnTo>
                <a:lnTo>
                  <a:pt x="50362" y="29150"/>
                </a:lnTo>
                <a:lnTo>
                  <a:pt x="50390" y="28923"/>
                </a:lnTo>
                <a:lnTo>
                  <a:pt x="50419" y="28687"/>
                </a:lnTo>
                <a:lnTo>
                  <a:pt x="50438" y="28452"/>
                </a:lnTo>
                <a:lnTo>
                  <a:pt x="50447" y="28216"/>
                </a:lnTo>
                <a:lnTo>
                  <a:pt x="50447" y="27989"/>
                </a:lnTo>
                <a:lnTo>
                  <a:pt x="50447" y="27753"/>
                </a:lnTo>
                <a:lnTo>
                  <a:pt x="50438" y="27518"/>
                </a:lnTo>
                <a:lnTo>
                  <a:pt x="50419" y="27282"/>
                </a:lnTo>
                <a:lnTo>
                  <a:pt x="50400" y="27055"/>
                </a:lnTo>
                <a:lnTo>
                  <a:pt x="50372" y="26820"/>
                </a:lnTo>
                <a:lnTo>
                  <a:pt x="50334" y="26592"/>
                </a:lnTo>
                <a:lnTo>
                  <a:pt x="50296" y="26357"/>
                </a:lnTo>
                <a:lnTo>
                  <a:pt x="50249" y="26129"/>
                </a:lnTo>
                <a:lnTo>
                  <a:pt x="50193" y="25902"/>
                </a:lnTo>
                <a:lnTo>
                  <a:pt x="50136" y="25675"/>
                </a:lnTo>
                <a:lnTo>
                  <a:pt x="50070" y="25447"/>
                </a:lnTo>
                <a:lnTo>
                  <a:pt x="49995" y="25220"/>
                </a:lnTo>
                <a:lnTo>
                  <a:pt x="49920" y="25001"/>
                </a:lnTo>
                <a:lnTo>
                  <a:pt x="49835" y="24773"/>
                </a:lnTo>
                <a:lnTo>
                  <a:pt x="49750" y="24554"/>
                </a:lnTo>
                <a:lnTo>
                  <a:pt x="49656" y="24335"/>
                </a:lnTo>
                <a:lnTo>
                  <a:pt x="49552" y="24116"/>
                </a:lnTo>
                <a:lnTo>
                  <a:pt x="49449" y="23905"/>
                </a:lnTo>
                <a:lnTo>
                  <a:pt x="49336" y="23685"/>
                </a:lnTo>
                <a:lnTo>
                  <a:pt x="49223" y="23474"/>
                </a:lnTo>
                <a:lnTo>
                  <a:pt x="49100" y="23271"/>
                </a:lnTo>
                <a:lnTo>
                  <a:pt x="48978" y="23060"/>
                </a:lnTo>
                <a:lnTo>
                  <a:pt x="48846" y="22857"/>
                </a:lnTo>
                <a:lnTo>
                  <a:pt x="48705" y="22654"/>
                </a:lnTo>
                <a:lnTo>
                  <a:pt x="48564" y="22451"/>
                </a:lnTo>
                <a:lnTo>
                  <a:pt x="48422" y="22256"/>
                </a:lnTo>
                <a:lnTo>
                  <a:pt x="48272" y="22061"/>
                </a:lnTo>
                <a:lnTo>
                  <a:pt x="48112" y="21875"/>
                </a:lnTo>
                <a:lnTo>
                  <a:pt x="47951" y="21688"/>
                </a:lnTo>
                <a:lnTo>
                  <a:pt x="47791" y="21501"/>
                </a:lnTo>
                <a:lnTo>
                  <a:pt x="47622" y="21314"/>
                </a:lnTo>
                <a:lnTo>
                  <a:pt x="47443" y="21144"/>
                </a:lnTo>
                <a:lnTo>
                  <a:pt x="47264" y="20965"/>
                </a:lnTo>
                <a:lnTo>
                  <a:pt x="47085" y="20795"/>
                </a:lnTo>
                <a:lnTo>
                  <a:pt x="46897" y="20624"/>
                </a:lnTo>
                <a:lnTo>
                  <a:pt x="46699" y="20462"/>
                </a:lnTo>
                <a:lnTo>
                  <a:pt x="46501" y="20299"/>
                </a:lnTo>
                <a:lnTo>
                  <a:pt x="46303" y="20145"/>
                </a:lnTo>
                <a:lnTo>
                  <a:pt x="46106" y="19991"/>
                </a:lnTo>
                <a:lnTo>
                  <a:pt x="45889" y="19845"/>
                </a:lnTo>
                <a:lnTo>
                  <a:pt x="45682" y="19699"/>
                </a:lnTo>
                <a:lnTo>
                  <a:pt x="45465" y="19561"/>
                </a:lnTo>
                <a:lnTo>
                  <a:pt x="45249" y="19423"/>
                </a:lnTo>
                <a:lnTo>
                  <a:pt x="45023" y="19293"/>
                </a:lnTo>
                <a:lnTo>
                  <a:pt x="44797" y="19171"/>
                </a:lnTo>
                <a:lnTo>
                  <a:pt x="44571" y="19049"/>
                </a:lnTo>
                <a:lnTo>
                  <a:pt x="44335" y="18935"/>
                </a:lnTo>
                <a:lnTo>
                  <a:pt x="44100" y="18822"/>
                </a:lnTo>
                <a:lnTo>
                  <a:pt x="43855" y="18716"/>
                </a:lnTo>
                <a:lnTo>
                  <a:pt x="43610" y="18611"/>
                </a:lnTo>
                <a:lnTo>
                  <a:pt x="43365" y="18513"/>
                </a:lnTo>
                <a:lnTo>
                  <a:pt x="43111" y="18424"/>
                </a:lnTo>
                <a:lnTo>
                  <a:pt x="42857" y="18343"/>
                </a:lnTo>
                <a:lnTo>
                  <a:pt x="42603" y="18261"/>
                </a:lnTo>
                <a:lnTo>
                  <a:pt x="42348" y="18188"/>
                </a:lnTo>
                <a:lnTo>
                  <a:pt x="42085" y="18123"/>
                </a:lnTo>
                <a:lnTo>
                  <a:pt x="41821" y="18058"/>
                </a:lnTo>
                <a:lnTo>
                  <a:pt x="41548" y="18002"/>
                </a:lnTo>
                <a:lnTo>
                  <a:pt x="40898" y="17880"/>
                </a:lnTo>
                <a:lnTo>
                  <a:pt x="40578" y="17815"/>
                </a:lnTo>
                <a:lnTo>
                  <a:pt x="40258" y="17742"/>
                </a:lnTo>
                <a:lnTo>
                  <a:pt x="40098" y="17701"/>
                </a:lnTo>
                <a:lnTo>
                  <a:pt x="39938" y="17652"/>
                </a:lnTo>
                <a:lnTo>
                  <a:pt x="39787" y="17604"/>
                </a:lnTo>
                <a:lnTo>
                  <a:pt x="39646" y="17547"/>
                </a:lnTo>
                <a:lnTo>
                  <a:pt x="39495" y="17482"/>
                </a:lnTo>
                <a:lnTo>
                  <a:pt x="39354" y="17417"/>
                </a:lnTo>
                <a:lnTo>
                  <a:pt x="39222" y="17336"/>
                </a:lnTo>
                <a:lnTo>
                  <a:pt x="39090" y="17246"/>
                </a:lnTo>
                <a:lnTo>
                  <a:pt x="38996" y="17173"/>
                </a:lnTo>
                <a:lnTo>
                  <a:pt x="38902" y="17100"/>
                </a:lnTo>
                <a:lnTo>
                  <a:pt x="38817" y="17019"/>
                </a:lnTo>
                <a:lnTo>
                  <a:pt x="38732" y="16938"/>
                </a:lnTo>
                <a:lnTo>
                  <a:pt x="38657" y="16857"/>
                </a:lnTo>
                <a:lnTo>
                  <a:pt x="38591" y="16767"/>
                </a:lnTo>
                <a:lnTo>
                  <a:pt x="38525" y="16678"/>
                </a:lnTo>
                <a:lnTo>
                  <a:pt x="38459" y="16589"/>
                </a:lnTo>
                <a:lnTo>
                  <a:pt x="38356" y="16394"/>
                </a:lnTo>
                <a:lnTo>
                  <a:pt x="38271" y="16191"/>
                </a:lnTo>
                <a:lnTo>
                  <a:pt x="38205" y="15988"/>
                </a:lnTo>
                <a:lnTo>
                  <a:pt x="38148" y="15769"/>
                </a:lnTo>
                <a:lnTo>
                  <a:pt x="38111" y="15549"/>
                </a:lnTo>
                <a:lnTo>
                  <a:pt x="38092" y="15314"/>
                </a:lnTo>
                <a:lnTo>
                  <a:pt x="38073" y="15087"/>
                </a:lnTo>
                <a:lnTo>
                  <a:pt x="38082" y="14843"/>
                </a:lnTo>
                <a:lnTo>
                  <a:pt x="38092" y="14599"/>
                </a:lnTo>
                <a:lnTo>
                  <a:pt x="38111" y="14356"/>
                </a:lnTo>
                <a:lnTo>
                  <a:pt x="38139" y="14104"/>
                </a:lnTo>
                <a:lnTo>
                  <a:pt x="38177" y="13852"/>
                </a:lnTo>
                <a:lnTo>
                  <a:pt x="38261" y="13349"/>
                </a:lnTo>
                <a:lnTo>
                  <a:pt x="38365" y="12837"/>
                </a:lnTo>
                <a:lnTo>
                  <a:pt x="38572" y="11847"/>
                </a:lnTo>
                <a:lnTo>
                  <a:pt x="38657" y="11368"/>
                </a:lnTo>
                <a:lnTo>
                  <a:pt x="38695" y="11132"/>
                </a:lnTo>
                <a:lnTo>
                  <a:pt x="38723" y="10913"/>
                </a:lnTo>
                <a:lnTo>
                  <a:pt x="38742" y="10694"/>
                </a:lnTo>
                <a:lnTo>
                  <a:pt x="38751" y="10483"/>
                </a:lnTo>
                <a:lnTo>
                  <a:pt x="38751" y="10280"/>
                </a:lnTo>
                <a:lnTo>
                  <a:pt x="38742" y="10085"/>
                </a:lnTo>
                <a:lnTo>
                  <a:pt x="38713" y="9825"/>
                </a:lnTo>
                <a:lnTo>
                  <a:pt x="38676" y="9573"/>
                </a:lnTo>
                <a:lnTo>
                  <a:pt x="38629" y="9322"/>
                </a:lnTo>
                <a:lnTo>
                  <a:pt x="38582" y="9070"/>
                </a:lnTo>
                <a:lnTo>
                  <a:pt x="38525" y="8818"/>
                </a:lnTo>
                <a:lnTo>
                  <a:pt x="38459" y="8575"/>
                </a:lnTo>
                <a:lnTo>
                  <a:pt x="38384" y="8323"/>
                </a:lnTo>
                <a:lnTo>
                  <a:pt x="38308" y="8079"/>
                </a:lnTo>
                <a:lnTo>
                  <a:pt x="38224" y="7836"/>
                </a:lnTo>
                <a:lnTo>
                  <a:pt x="38130" y="7592"/>
                </a:lnTo>
                <a:lnTo>
                  <a:pt x="38026" y="7349"/>
                </a:lnTo>
                <a:lnTo>
                  <a:pt x="37922" y="7113"/>
                </a:lnTo>
                <a:lnTo>
                  <a:pt x="37809" y="6878"/>
                </a:lnTo>
                <a:lnTo>
                  <a:pt x="37687" y="6642"/>
                </a:lnTo>
                <a:lnTo>
                  <a:pt x="37565" y="6407"/>
                </a:lnTo>
                <a:lnTo>
                  <a:pt x="37433" y="6179"/>
                </a:lnTo>
                <a:lnTo>
                  <a:pt x="37291" y="5952"/>
                </a:lnTo>
                <a:lnTo>
                  <a:pt x="37150" y="5733"/>
                </a:lnTo>
                <a:lnTo>
                  <a:pt x="36999" y="5513"/>
                </a:lnTo>
                <a:lnTo>
                  <a:pt x="36839" y="5294"/>
                </a:lnTo>
                <a:lnTo>
                  <a:pt x="36679" y="5083"/>
                </a:lnTo>
                <a:lnTo>
                  <a:pt x="36510" y="4872"/>
                </a:lnTo>
                <a:lnTo>
                  <a:pt x="36331" y="4661"/>
                </a:lnTo>
                <a:lnTo>
                  <a:pt x="36152" y="4458"/>
                </a:lnTo>
                <a:lnTo>
                  <a:pt x="35973" y="4263"/>
                </a:lnTo>
                <a:lnTo>
                  <a:pt x="35775" y="4060"/>
                </a:lnTo>
                <a:lnTo>
                  <a:pt x="35587" y="3873"/>
                </a:lnTo>
                <a:lnTo>
                  <a:pt x="35380" y="3687"/>
                </a:lnTo>
                <a:lnTo>
                  <a:pt x="35173" y="3500"/>
                </a:lnTo>
                <a:lnTo>
                  <a:pt x="34965" y="3321"/>
                </a:lnTo>
                <a:lnTo>
                  <a:pt x="34749" y="3151"/>
                </a:lnTo>
                <a:lnTo>
                  <a:pt x="34532" y="2980"/>
                </a:lnTo>
                <a:lnTo>
                  <a:pt x="34231" y="2761"/>
                </a:lnTo>
                <a:lnTo>
                  <a:pt x="33920" y="2550"/>
                </a:lnTo>
                <a:lnTo>
                  <a:pt x="33609" y="2347"/>
                </a:lnTo>
                <a:lnTo>
                  <a:pt x="33280" y="2152"/>
                </a:lnTo>
                <a:lnTo>
                  <a:pt x="32950" y="1965"/>
                </a:lnTo>
                <a:lnTo>
                  <a:pt x="32621" y="1787"/>
                </a:lnTo>
                <a:lnTo>
                  <a:pt x="32282" y="1624"/>
                </a:lnTo>
                <a:lnTo>
                  <a:pt x="31933" y="1462"/>
                </a:lnTo>
                <a:lnTo>
                  <a:pt x="31585" y="1307"/>
                </a:lnTo>
                <a:lnTo>
                  <a:pt x="31227" y="1161"/>
                </a:lnTo>
                <a:lnTo>
                  <a:pt x="30869" y="1031"/>
                </a:lnTo>
                <a:lnTo>
                  <a:pt x="30502" y="902"/>
                </a:lnTo>
                <a:lnTo>
                  <a:pt x="30134" y="780"/>
                </a:lnTo>
                <a:lnTo>
                  <a:pt x="29758" y="674"/>
                </a:lnTo>
                <a:lnTo>
                  <a:pt x="29381" y="569"/>
                </a:lnTo>
                <a:lnTo>
                  <a:pt x="29004" y="479"/>
                </a:lnTo>
                <a:lnTo>
                  <a:pt x="28618" y="390"/>
                </a:lnTo>
                <a:lnTo>
                  <a:pt x="28242" y="317"/>
                </a:lnTo>
                <a:lnTo>
                  <a:pt x="27846" y="244"/>
                </a:lnTo>
                <a:lnTo>
                  <a:pt x="27460" y="187"/>
                </a:lnTo>
                <a:lnTo>
                  <a:pt x="27074" y="130"/>
                </a:lnTo>
                <a:lnTo>
                  <a:pt x="26678" y="90"/>
                </a:lnTo>
                <a:lnTo>
                  <a:pt x="26283" y="57"/>
                </a:lnTo>
                <a:lnTo>
                  <a:pt x="25887" y="25"/>
                </a:lnTo>
                <a:lnTo>
                  <a:pt x="25492" y="8"/>
                </a:lnTo>
                <a:lnTo>
                  <a:pt x="250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0">
  <p:cSld name="CUSTOM_24">
    <p:bg>
      <p:bgPr>
        <a:solidFill>
          <a:schemeClr val="accent3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/>
        </p:nvSpPr>
        <p:spPr>
          <a:xfrm rot="3311318">
            <a:off x="-1150454" y="413645"/>
            <a:ext cx="1600985" cy="1520196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12" name="Google Shape;212;p29"/>
          <p:cNvSpPr/>
          <p:nvPr/>
        </p:nvSpPr>
        <p:spPr>
          <a:xfrm rot="6594279">
            <a:off x="8228185" y="4300440"/>
            <a:ext cx="1456065" cy="1382589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13" name="Google Shape;213;p29"/>
          <p:cNvSpPr/>
          <p:nvPr/>
        </p:nvSpPr>
        <p:spPr>
          <a:xfrm rot="3979252">
            <a:off x="-585530" y="-743200"/>
            <a:ext cx="1600448" cy="1519686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9"/>
          <p:cNvSpPr/>
          <p:nvPr/>
        </p:nvSpPr>
        <p:spPr>
          <a:xfrm rot="-3324455">
            <a:off x="7983764" y="-1126642"/>
            <a:ext cx="1944910" cy="2652712"/>
          </a:xfrm>
          <a:custGeom>
            <a:avLst/>
            <a:gdLst/>
            <a:ahLst/>
            <a:cxnLst/>
            <a:rect l="l" t="t" r="r" b="b"/>
            <a:pathLst>
              <a:path w="61955" h="84502" extrusionOk="0">
                <a:moveTo>
                  <a:pt x="24701" y="0"/>
                </a:moveTo>
                <a:lnTo>
                  <a:pt x="24305" y="8"/>
                </a:lnTo>
                <a:lnTo>
                  <a:pt x="23910" y="16"/>
                </a:lnTo>
                <a:lnTo>
                  <a:pt x="23514" y="41"/>
                </a:lnTo>
                <a:lnTo>
                  <a:pt x="23119" y="73"/>
                </a:lnTo>
                <a:lnTo>
                  <a:pt x="22733" y="114"/>
                </a:lnTo>
                <a:lnTo>
                  <a:pt x="22130" y="187"/>
                </a:lnTo>
                <a:lnTo>
                  <a:pt x="21546" y="276"/>
                </a:lnTo>
                <a:lnTo>
                  <a:pt x="20972" y="382"/>
                </a:lnTo>
                <a:lnTo>
                  <a:pt x="20407" y="496"/>
                </a:lnTo>
                <a:lnTo>
                  <a:pt x="19851" y="625"/>
                </a:lnTo>
                <a:lnTo>
                  <a:pt x="19305" y="772"/>
                </a:lnTo>
                <a:lnTo>
                  <a:pt x="18768" y="926"/>
                </a:lnTo>
                <a:lnTo>
                  <a:pt x="18241" y="1096"/>
                </a:lnTo>
                <a:lnTo>
                  <a:pt x="17732" y="1275"/>
                </a:lnTo>
                <a:lnTo>
                  <a:pt x="17224" y="1470"/>
                </a:lnTo>
                <a:lnTo>
                  <a:pt x="16734" y="1673"/>
                </a:lnTo>
                <a:lnTo>
                  <a:pt x="16244" y="1892"/>
                </a:lnTo>
                <a:lnTo>
                  <a:pt x="15774" y="2119"/>
                </a:lnTo>
                <a:lnTo>
                  <a:pt x="15312" y="2355"/>
                </a:lnTo>
                <a:lnTo>
                  <a:pt x="14860" y="2607"/>
                </a:lnTo>
                <a:lnTo>
                  <a:pt x="14408" y="2866"/>
                </a:lnTo>
                <a:lnTo>
                  <a:pt x="13975" y="3143"/>
                </a:lnTo>
                <a:lnTo>
                  <a:pt x="13551" y="3419"/>
                </a:lnTo>
                <a:lnTo>
                  <a:pt x="13137" y="3711"/>
                </a:lnTo>
                <a:lnTo>
                  <a:pt x="12741" y="4011"/>
                </a:lnTo>
                <a:lnTo>
                  <a:pt x="12346" y="4328"/>
                </a:lnTo>
                <a:lnTo>
                  <a:pt x="11960" y="4645"/>
                </a:lnTo>
                <a:lnTo>
                  <a:pt x="11583" y="4969"/>
                </a:lnTo>
                <a:lnTo>
                  <a:pt x="11216" y="5311"/>
                </a:lnTo>
                <a:lnTo>
                  <a:pt x="10867" y="5660"/>
                </a:lnTo>
                <a:lnTo>
                  <a:pt x="10519" y="6009"/>
                </a:lnTo>
                <a:lnTo>
                  <a:pt x="10180" y="6374"/>
                </a:lnTo>
                <a:lnTo>
                  <a:pt x="9860" y="6740"/>
                </a:lnTo>
                <a:lnTo>
                  <a:pt x="9539" y="7121"/>
                </a:lnTo>
                <a:lnTo>
                  <a:pt x="9229" y="7503"/>
                </a:lnTo>
                <a:lnTo>
                  <a:pt x="8937" y="7901"/>
                </a:lnTo>
                <a:lnTo>
                  <a:pt x="8645" y="8299"/>
                </a:lnTo>
                <a:lnTo>
                  <a:pt x="8362" y="8705"/>
                </a:lnTo>
                <a:lnTo>
                  <a:pt x="8089" y="9111"/>
                </a:lnTo>
                <a:lnTo>
                  <a:pt x="7835" y="9533"/>
                </a:lnTo>
                <a:lnTo>
                  <a:pt x="7581" y="9955"/>
                </a:lnTo>
                <a:lnTo>
                  <a:pt x="7336" y="10385"/>
                </a:lnTo>
                <a:lnTo>
                  <a:pt x="7100" y="10816"/>
                </a:lnTo>
                <a:lnTo>
                  <a:pt x="6874" y="11254"/>
                </a:lnTo>
                <a:lnTo>
                  <a:pt x="6667" y="11701"/>
                </a:lnTo>
                <a:lnTo>
                  <a:pt x="6460" y="12147"/>
                </a:lnTo>
                <a:lnTo>
                  <a:pt x="6262" y="12602"/>
                </a:lnTo>
                <a:lnTo>
                  <a:pt x="6074" y="13065"/>
                </a:lnTo>
                <a:lnTo>
                  <a:pt x="5886" y="13528"/>
                </a:lnTo>
                <a:lnTo>
                  <a:pt x="5716" y="13990"/>
                </a:lnTo>
                <a:lnTo>
                  <a:pt x="5556" y="14461"/>
                </a:lnTo>
                <a:lnTo>
                  <a:pt x="5405" y="14932"/>
                </a:lnTo>
                <a:lnTo>
                  <a:pt x="5255" y="15403"/>
                </a:lnTo>
                <a:lnTo>
                  <a:pt x="5123" y="15882"/>
                </a:lnTo>
                <a:lnTo>
                  <a:pt x="4991" y="16361"/>
                </a:lnTo>
                <a:lnTo>
                  <a:pt x="4878" y="16849"/>
                </a:lnTo>
                <a:lnTo>
                  <a:pt x="4765" y="17328"/>
                </a:lnTo>
                <a:lnTo>
                  <a:pt x="4661" y="17815"/>
                </a:lnTo>
                <a:lnTo>
                  <a:pt x="4567" y="18302"/>
                </a:lnTo>
                <a:lnTo>
                  <a:pt x="4483" y="18789"/>
                </a:lnTo>
                <a:lnTo>
                  <a:pt x="4407" y="19285"/>
                </a:lnTo>
                <a:lnTo>
                  <a:pt x="4341" y="19772"/>
                </a:lnTo>
                <a:lnTo>
                  <a:pt x="4275" y="20259"/>
                </a:lnTo>
                <a:lnTo>
                  <a:pt x="4228" y="20754"/>
                </a:lnTo>
                <a:lnTo>
                  <a:pt x="4181" y="21241"/>
                </a:lnTo>
                <a:lnTo>
                  <a:pt x="4144" y="21737"/>
                </a:lnTo>
                <a:lnTo>
                  <a:pt x="4115" y="22224"/>
                </a:lnTo>
                <a:lnTo>
                  <a:pt x="4096" y="22719"/>
                </a:lnTo>
                <a:lnTo>
                  <a:pt x="4087" y="23206"/>
                </a:lnTo>
                <a:lnTo>
                  <a:pt x="4087" y="23742"/>
                </a:lnTo>
                <a:lnTo>
                  <a:pt x="4087" y="24270"/>
                </a:lnTo>
                <a:lnTo>
                  <a:pt x="4106" y="24806"/>
                </a:lnTo>
                <a:lnTo>
                  <a:pt x="4134" y="25334"/>
                </a:lnTo>
                <a:lnTo>
                  <a:pt x="4162" y="25853"/>
                </a:lnTo>
                <a:lnTo>
                  <a:pt x="4209" y="26381"/>
                </a:lnTo>
                <a:lnTo>
                  <a:pt x="4266" y="26901"/>
                </a:lnTo>
                <a:lnTo>
                  <a:pt x="4322" y="27412"/>
                </a:lnTo>
                <a:lnTo>
                  <a:pt x="4398" y="27924"/>
                </a:lnTo>
                <a:lnTo>
                  <a:pt x="4483" y="28435"/>
                </a:lnTo>
                <a:lnTo>
                  <a:pt x="4567" y="28939"/>
                </a:lnTo>
                <a:lnTo>
                  <a:pt x="4671" y="29434"/>
                </a:lnTo>
                <a:lnTo>
                  <a:pt x="4774" y="29929"/>
                </a:lnTo>
                <a:lnTo>
                  <a:pt x="4897" y="30417"/>
                </a:lnTo>
                <a:lnTo>
                  <a:pt x="5019" y="30896"/>
                </a:lnTo>
                <a:lnTo>
                  <a:pt x="5151" y="31367"/>
                </a:lnTo>
                <a:lnTo>
                  <a:pt x="5349" y="32049"/>
                </a:lnTo>
                <a:lnTo>
                  <a:pt x="5537" y="32731"/>
                </a:lnTo>
                <a:lnTo>
                  <a:pt x="5735" y="33413"/>
                </a:lnTo>
                <a:lnTo>
                  <a:pt x="5839" y="33746"/>
                </a:lnTo>
                <a:lnTo>
                  <a:pt x="5952" y="34087"/>
                </a:lnTo>
                <a:lnTo>
                  <a:pt x="6291" y="35021"/>
                </a:lnTo>
                <a:lnTo>
                  <a:pt x="6630" y="35962"/>
                </a:lnTo>
                <a:lnTo>
                  <a:pt x="6799" y="36433"/>
                </a:lnTo>
                <a:lnTo>
                  <a:pt x="6959" y="36904"/>
                </a:lnTo>
                <a:lnTo>
                  <a:pt x="7119" y="37375"/>
                </a:lnTo>
                <a:lnTo>
                  <a:pt x="7261" y="37854"/>
                </a:lnTo>
                <a:lnTo>
                  <a:pt x="7392" y="38325"/>
                </a:lnTo>
                <a:lnTo>
                  <a:pt x="7496" y="38804"/>
                </a:lnTo>
                <a:lnTo>
                  <a:pt x="7590" y="39283"/>
                </a:lnTo>
                <a:lnTo>
                  <a:pt x="7637" y="39519"/>
                </a:lnTo>
                <a:lnTo>
                  <a:pt x="7665" y="39762"/>
                </a:lnTo>
                <a:lnTo>
                  <a:pt x="7694" y="39998"/>
                </a:lnTo>
                <a:lnTo>
                  <a:pt x="7713" y="40241"/>
                </a:lnTo>
                <a:lnTo>
                  <a:pt x="7731" y="40485"/>
                </a:lnTo>
                <a:lnTo>
                  <a:pt x="7731" y="40721"/>
                </a:lnTo>
                <a:lnTo>
                  <a:pt x="7731" y="40964"/>
                </a:lnTo>
                <a:lnTo>
                  <a:pt x="7722" y="41208"/>
                </a:lnTo>
                <a:lnTo>
                  <a:pt x="7713" y="41451"/>
                </a:lnTo>
                <a:lnTo>
                  <a:pt x="7684" y="41695"/>
                </a:lnTo>
                <a:lnTo>
                  <a:pt x="7637" y="42052"/>
                </a:lnTo>
                <a:lnTo>
                  <a:pt x="7571" y="42401"/>
                </a:lnTo>
                <a:lnTo>
                  <a:pt x="7487" y="42750"/>
                </a:lnTo>
                <a:lnTo>
                  <a:pt x="7383" y="43091"/>
                </a:lnTo>
                <a:lnTo>
                  <a:pt x="7270" y="43433"/>
                </a:lnTo>
                <a:lnTo>
                  <a:pt x="7148" y="43765"/>
                </a:lnTo>
                <a:lnTo>
                  <a:pt x="7006" y="44090"/>
                </a:lnTo>
                <a:lnTo>
                  <a:pt x="6856" y="44415"/>
                </a:lnTo>
                <a:lnTo>
                  <a:pt x="6696" y="44740"/>
                </a:lnTo>
                <a:lnTo>
                  <a:pt x="6526" y="45056"/>
                </a:lnTo>
                <a:lnTo>
                  <a:pt x="6347" y="45373"/>
                </a:lnTo>
                <a:lnTo>
                  <a:pt x="6159" y="45682"/>
                </a:lnTo>
                <a:lnTo>
                  <a:pt x="5961" y="45998"/>
                </a:lnTo>
                <a:lnTo>
                  <a:pt x="5754" y="46307"/>
                </a:lnTo>
                <a:lnTo>
                  <a:pt x="5330" y="46916"/>
                </a:lnTo>
                <a:lnTo>
                  <a:pt x="4897" y="47517"/>
                </a:lnTo>
                <a:lnTo>
                  <a:pt x="4445" y="48118"/>
                </a:lnTo>
                <a:lnTo>
                  <a:pt x="3993" y="48718"/>
                </a:lnTo>
                <a:lnTo>
                  <a:pt x="3550" y="49319"/>
                </a:lnTo>
                <a:lnTo>
                  <a:pt x="3108" y="49928"/>
                </a:lnTo>
                <a:lnTo>
                  <a:pt x="2900" y="50229"/>
                </a:lnTo>
                <a:lnTo>
                  <a:pt x="2693" y="50537"/>
                </a:lnTo>
                <a:lnTo>
                  <a:pt x="2486" y="50846"/>
                </a:lnTo>
                <a:lnTo>
                  <a:pt x="2298" y="51154"/>
                </a:lnTo>
                <a:lnTo>
                  <a:pt x="2109" y="51471"/>
                </a:lnTo>
                <a:lnTo>
                  <a:pt x="1931" y="51788"/>
                </a:lnTo>
                <a:lnTo>
                  <a:pt x="1676" y="52267"/>
                </a:lnTo>
                <a:lnTo>
                  <a:pt x="1441" y="52762"/>
                </a:lnTo>
                <a:lnTo>
                  <a:pt x="1224" y="53249"/>
                </a:lnTo>
                <a:lnTo>
                  <a:pt x="1026" y="53745"/>
                </a:lnTo>
                <a:lnTo>
                  <a:pt x="848" y="54248"/>
                </a:lnTo>
                <a:lnTo>
                  <a:pt x="687" y="54751"/>
                </a:lnTo>
                <a:lnTo>
                  <a:pt x="537" y="55255"/>
                </a:lnTo>
                <a:lnTo>
                  <a:pt x="414" y="55766"/>
                </a:lnTo>
                <a:lnTo>
                  <a:pt x="301" y="56278"/>
                </a:lnTo>
                <a:lnTo>
                  <a:pt x="207" y="56789"/>
                </a:lnTo>
                <a:lnTo>
                  <a:pt x="132" y="57309"/>
                </a:lnTo>
                <a:lnTo>
                  <a:pt x="75" y="57829"/>
                </a:lnTo>
                <a:lnTo>
                  <a:pt x="38" y="58348"/>
                </a:lnTo>
                <a:lnTo>
                  <a:pt x="9" y="58868"/>
                </a:lnTo>
                <a:lnTo>
                  <a:pt x="0" y="59396"/>
                </a:lnTo>
                <a:lnTo>
                  <a:pt x="0" y="59916"/>
                </a:lnTo>
                <a:lnTo>
                  <a:pt x="19" y="60443"/>
                </a:lnTo>
                <a:lnTo>
                  <a:pt x="57" y="60971"/>
                </a:lnTo>
                <a:lnTo>
                  <a:pt x="104" y="61491"/>
                </a:lnTo>
                <a:lnTo>
                  <a:pt x="170" y="62019"/>
                </a:lnTo>
                <a:lnTo>
                  <a:pt x="254" y="62546"/>
                </a:lnTo>
                <a:lnTo>
                  <a:pt x="348" y="63074"/>
                </a:lnTo>
                <a:lnTo>
                  <a:pt x="452" y="63594"/>
                </a:lnTo>
                <a:lnTo>
                  <a:pt x="574" y="64113"/>
                </a:lnTo>
                <a:lnTo>
                  <a:pt x="716" y="64641"/>
                </a:lnTo>
                <a:lnTo>
                  <a:pt x="866" y="65161"/>
                </a:lnTo>
                <a:lnTo>
                  <a:pt x="1026" y="65680"/>
                </a:lnTo>
                <a:lnTo>
                  <a:pt x="1205" y="66192"/>
                </a:lnTo>
                <a:lnTo>
                  <a:pt x="1394" y="66704"/>
                </a:lnTo>
                <a:lnTo>
                  <a:pt x="1591" y="67215"/>
                </a:lnTo>
                <a:lnTo>
                  <a:pt x="1799" y="67727"/>
                </a:lnTo>
                <a:lnTo>
                  <a:pt x="2025" y="68230"/>
                </a:lnTo>
                <a:lnTo>
                  <a:pt x="2270" y="68734"/>
                </a:lnTo>
                <a:lnTo>
                  <a:pt x="2514" y="69229"/>
                </a:lnTo>
                <a:lnTo>
                  <a:pt x="2778" y="69724"/>
                </a:lnTo>
                <a:lnTo>
                  <a:pt x="3042" y="70219"/>
                </a:lnTo>
                <a:lnTo>
                  <a:pt x="3324" y="70707"/>
                </a:lnTo>
                <a:lnTo>
                  <a:pt x="3616" y="71186"/>
                </a:lnTo>
                <a:lnTo>
                  <a:pt x="3927" y="71665"/>
                </a:lnTo>
                <a:lnTo>
                  <a:pt x="4238" y="72136"/>
                </a:lnTo>
                <a:lnTo>
                  <a:pt x="4558" y="72598"/>
                </a:lnTo>
                <a:lnTo>
                  <a:pt x="4897" y="73061"/>
                </a:lnTo>
                <a:lnTo>
                  <a:pt x="5236" y="73516"/>
                </a:lnTo>
                <a:lnTo>
                  <a:pt x="5584" y="73963"/>
                </a:lnTo>
                <a:lnTo>
                  <a:pt x="5952" y="74401"/>
                </a:lnTo>
                <a:lnTo>
                  <a:pt x="6319" y="74840"/>
                </a:lnTo>
                <a:lnTo>
                  <a:pt x="6696" y="75270"/>
                </a:lnTo>
                <a:lnTo>
                  <a:pt x="7091" y="75692"/>
                </a:lnTo>
                <a:lnTo>
                  <a:pt x="7487" y="76106"/>
                </a:lnTo>
                <a:lnTo>
                  <a:pt x="7882" y="76512"/>
                </a:lnTo>
                <a:lnTo>
                  <a:pt x="8296" y="76910"/>
                </a:lnTo>
                <a:lnTo>
                  <a:pt x="8720" y="77300"/>
                </a:lnTo>
                <a:lnTo>
                  <a:pt x="9144" y="77681"/>
                </a:lnTo>
                <a:lnTo>
                  <a:pt x="9577" y="78055"/>
                </a:lnTo>
                <a:lnTo>
                  <a:pt x="10020" y="78420"/>
                </a:lnTo>
                <a:lnTo>
                  <a:pt x="10462" y="78778"/>
                </a:lnTo>
                <a:lnTo>
                  <a:pt x="10914" y="79127"/>
                </a:lnTo>
                <a:lnTo>
                  <a:pt x="11376" y="79460"/>
                </a:lnTo>
                <a:lnTo>
                  <a:pt x="11837" y="79784"/>
                </a:lnTo>
                <a:lnTo>
                  <a:pt x="12317" y="80101"/>
                </a:lnTo>
                <a:lnTo>
                  <a:pt x="12788" y="80410"/>
                </a:lnTo>
                <a:lnTo>
                  <a:pt x="13269" y="80702"/>
                </a:lnTo>
                <a:lnTo>
                  <a:pt x="13758" y="80994"/>
                </a:lnTo>
                <a:lnTo>
                  <a:pt x="14248" y="81262"/>
                </a:lnTo>
                <a:lnTo>
                  <a:pt x="14634" y="81465"/>
                </a:lnTo>
                <a:lnTo>
                  <a:pt x="15011" y="81660"/>
                </a:lnTo>
                <a:lnTo>
                  <a:pt x="15397" y="81847"/>
                </a:lnTo>
                <a:lnTo>
                  <a:pt x="15783" y="82025"/>
                </a:lnTo>
                <a:lnTo>
                  <a:pt x="16169" y="82204"/>
                </a:lnTo>
                <a:lnTo>
                  <a:pt x="16555" y="82375"/>
                </a:lnTo>
                <a:lnTo>
                  <a:pt x="16941" y="82529"/>
                </a:lnTo>
                <a:lnTo>
                  <a:pt x="17327" y="82683"/>
                </a:lnTo>
                <a:lnTo>
                  <a:pt x="17723" y="82837"/>
                </a:lnTo>
                <a:lnTo>
                  <a:pt x="18118" y="82975"/>
                </a:lnTo>
                <a:lnTo>
                  <a:pt x="18514" y="83105"/>
                </a:lnTo>
                <a:lnTo>
                  <a:pt x="18900" y="83235"/>
                </a:lnTo>
                <a:lnTo>
                  <a:pt x="19295" y="83357"/>
                </a:lnTo>
                <a:lnTo>
                  <a:pt x="19700" y="83471"/>
                </a:lnTo>
                <a:lnTo>
                  <a:pt x="20096" y="83584"/>
                </a:lnTo>
                <a:lnTo>
                  <a:pt x="20491" y="83682"/>
                </a:lnTo>
                <a:lnTo>
                  <a:pt x="20896" y="83779"/>
                </a:lnTo>
                <a:lnTo>
                  <a:pt x="21292" y="83869"/>
                </a:lnTo>
                <a:lnTo>
                  <a:pt x="21697" y="83950"/>
                </a:lnTo>
                <a:lnTo>
                  <a:pt x="22102" y="84031"/>
                </a:lnTo>
                <a:lnTo>
                  <a:pt x="22497" y="84104"/>
                </a:lnTo>
                <a:lnTo>
                  <a:pt x="22902" y="84169"/>
                </a:lnTo>
                <a:lnTo>
                  <a:pt x="23307" y="84226"/>
                </a:lnTo>
                <a:lnTo>
                  <a:pt x="23712" y="84283"/>
                </a:lnTo>
                <a:lnTo>
                  <a:pt x="24117" y="84331"/>
                </a:lnTo>
                <a:lnTo>
                  <a:pt x="24522" y="84372"/>
                </a:lnTo>
                <a:lnTo>
                  <a:pt x="24927" y="84405"/>
                </a:lnTo>
                <a:lnTo>
                  <a:pt x="25332" y="84437"/>
                </a:lnTo>
                <a:lnTo>
                  <a:pt x="25737" y="84461"/>
                </a:lnTo>
                <a:lnTo>
                  <a:pt x="26151" y="84486"/>
                </a:lnTo>
                <a:lnTo>
                  <a:pt x="26556" y="84494"/>
                </a:lnTo>
                <a:lnTo>
                  <a:pt x="26961" y="84502"/>
                </a:lnTo>
                <a:lnTo>
                  <a:pt x="27771" y="84502"/>
                </a:lnTo>
                <a:lnTo>
                  <a:pt x="28185" y="84494"/>
                </a:lnTo>
                <a:lnTo>
                  <a:pt x="28590" y="84478"/>
                </a:lnTo>
                <a:lnTo>
                  <a:pt x="28995" y="84461"/>
                </a:lnTo>
                <a:lnTo>
                  <a:pt x="29400" y="84437"/>
                </a:lnTo>
                <a:lnTo>
                  <a:pt x="29805" y="84405"/>
                </a:lnTo>
                <a:lnTo>
                  <a:pt x="30219" y="84372"/>
                </a:lnTo>
                <a:lnTo>
                  <a:pt x="30624" y="84331"/>
                </a:lnTo>
                <a:lnTo>
                  <a:pt x="31029" y="84283"/>
                </a:lnTo>
                <a:lnTo>
                  <a:pt x="31434" y="84234"/>
                </a:lnTo>
                <a:lnTo>
                  <a:pt x="31839" y="84185"/>
                </a:lnTo>
                <a:lnTo>
                  <a:pt x="32234" y="84120"/>
                </a:lnTo>
                <a:lnTo>
                  <a:pt x="32639" y="84055"/>
                </a:lnTo>
                <a:lnTo>
                  <a:pt x="33449" y="83909"/>
                </a:lnTo>
                <a:lnTo>
                  <a:pt x="34250" y="83747"/>
                </a:lnTo>
                <a:lnTo>
                  <a:pt x="35050" y="83568"/>
                </a:lnTo>
                <a:lnTo>
                  <a:pt x="35841" y="83365"/>
                </a:lnTo>
                <a:lnTo>
                  <a:pt x="36632" y="83146"/>
                </a:lnTo>
                <a:lnTo>
                  <a:pt x="37414" y="82911"/>
                </a:lnTo>
                <a:lnTo>
                  <a:pt x="38195" y="82659"/>
                </a:lnTo>
                <a:lnTo>
                  <a:pt x="38977" y="82391"/>
                </a:lnTo>
                <a:lnTo>
                  <a:pt x="39740" y="82099"/>
                </a:lnTo>
                <a:lnTo>
                  <a:pt x="40512" y="81798"/>
                </a:lnTo>
                <a:lnTo>
                  <a:pt x="41265" y="81481"/>
                </a:lnTo>
                <a:lnTo>
                  <a:pt x="42019" y="81149"/>
                </a:lnTo>
                <a:lnTo>
                  <a:pt x="42753" y="80799"/>
                </a:lnTo>
                <a:lnTo>
                  <a:pt x="43488" y="80434"/>
                </a:lnTo>
                <a:lnTo>
                  <a:pt x="44222" y="80060"/>
                </a:lnTo>
                <a:lnTo>
                  <a:pt x="44938" y="79663"/>
                </a:lnTo>
                <a:lnTo>
                  <a:pt x="45644" y="79265"/>
                </a:lnTo>
                <a:lnTo>
                  <a:pt x="46351" y="78843"/>
                </a:lnTo>
                <a:lnTo>
                  <a:pt x="47038" y="78412"/>
                </a:lnTo>
                <a:lnTo>
                  <a:pt x="47716" y="77974"/>
                </a:lnTo>
                <a:lnTo>
                  <a:pt x="48385" y="77519"/>
                </a:lnTo>
                <a:lnTo>
                  <a:pt x="49044" y="77048"/>
                </a:lnTo>
                <a:lnTo>
                  <a:pt x="49694" y="76569"/>
                </a:lnTo>
                <a:lnTo>
                  <a:pt x="50325" y="76082"/>
                </a:lnTo>
                <a:lnTo>
                  <a:pt x="50946" y="75587"/>
                </a:lnTo>
                <a:lnTo>
                  <a:pt x="51558" y="75075"/>
                </a:lnTo>
                <a:lnTo>
                  <a:pt x="52161" y="74555"/>
                </a:lnTo>
                <a:lnTo>
                  <a:pt x="52745" y="74028"/>
                </a:lnTo>
                <a:lnTo>
                  <a:pt x="53310" y="73492"/>
                </a:lnTo>
                <a:lnTo>
                  <a:pt x="53865" y="72948"/>
                </a:lnTo>
                <a:lnTo>
                  <a:pt x="54412" y="72395"/>
                </a:lnTo>
                <a:lnTo>
                  <a:pt x="54939" y="71827"/>
                </a:lnTo>
                <a:lnTo>
                  <a:pt x="55447" y="71259"/>
                </a:lnTo>
                <a:lnTo>
                  <a:pt x="55937" y="70682"/>
                </a:lnTo>
                <a:lnTo>
                  <a:pt x="56417" y="70098"/>
                </a:lnTo>
                <a:lnTo>
                  <a:pt x="56879" y="69513"/>
                </a:lnTo>
                <a:lnTo>
                  <a:pt x="57331" y="68912"/>
                </a:lnTo>
                <a:lnTo>
                  <a:pt x="57755" y="68311"/>
                </a:lnTo>
                <a:lnTo>
                  <a:pt x="58169" y="67710"/>
                </a:lnTo>
                <a:lnTo>
                  <a:pt x="58555" y="67093"/>
                </a:lnTo>
                <a:lnTo>
                  <a:pt x="58932" y="66484"/>
                </a:lnTo>
                <a:lnTo>
                  <a:pt x="59120" y="66151"/>
                </a:lnTo>
                <a:lnTo>
                  <a:pt x="59308" y="65819"/>
                </a:lnTo>
                <a:lnTo>
                  <a:pt x="59487" y="65478"/>
                </a:lnTo>
                <a:lnTo>
                  <a:pt x="59657" y="65145"/>
                </a:lnTo>
                <a:lnTo>
                  <a:pt x="59826" y="64812"/>
                </a:lnTo>
                <a:lnTo>
                  <a:pt x="59986" y="64471"/>
                </a:lnTo>
                <a:lnTo>
                  <a:pt x="60147" y="64130"/>
                </a:lnTo>
                <a:lnTo>
                  <a:pt x="60297" y="63789"/>
                </a:lnTo>
                <a:lnTo>
                  <a:pt x="60438" y="63439"/>
                </a:lnTo>
                <a:lnTo>
                  <a:pt x="60580" y="63098"/>
                </a:lnTo>
                <a:lnTo>
                  <a:pt x="60702" y="62749"/>
                </a:lnTo>
                <a:lnTo>
                  <a:pt x="60834" y="62400"/>
                </a:lnTo>
                <a:lnTo>
                  <a:pt x="60947" y="62043"/>
                </a:lnTo>
                <a:lnTo>
                  <a:pt x="61060" y="61686"/>
                </a:lnTo>
                <a:lnTo>
                  <a:pt x="61164" y="61328"/>
                </a:lnTo>
                <a:lnTo>
                  <a:pt x="61258" y="60971"/>
                </a:lnTo>
                <a:lnTo>
                  <a:pt x="61352" y="60598"/>
                </a:lnTo>
                <a:lnTo>
                  <a:pt x="61446" y="60232"/>
                </a:lnTo>
                <a:lnTo>
                  <a:pt x="61521" y="59859"/>
                </a:lnTo>
                <a:lnTo>
                  <a:pt x="61597" y="59485"/>
                </a:lnTo>
                <a:lnTo>
                  <a:pt x="61663" y="59112"/>
                </a:lnTo>
                <a:lnTo>
                  <a:pt x="61719" y="58738"/>
                </a:lnTo>
                <a:lnTo>
                  <a:pt x="61776" y="58365"/>
                </a:lnTo>
                <a:lnTo>
                  <a:pt x="61823" y="57991"/>
                </a:lnTo>
                <a:lnTo>
                  <a:pt x="61860" y="57610"/>
                </a:lnTo>
                <a:lnTo>
                  <a:pt x="61889" y="57236"/>
                </a:lnTo>
                <a:lnTo>
                  <a:pt x="61917" y="56863"/>
                </a:lnTo>
                <a:lnTo>
                  <a:pt x="61936" y="56481"/>
                </a:lnTo>
                <a:lnTo>
                  <a:pt x="61945" y="56107"/>
                </a:lnTo>
                <a:lnTo>
                  <a:pt x="61955" y="55726"/>
                </a:lnTo>
                <a:lnTo>
                  <a:pt x="61955" y="55352"/>
                </a:lnTo>
                <a:lnTo>
                  <a:pt x="61945" y="54979"/>
                </a:lnTo>
                <a:lnTo>
                  <a:pt x="61936" y="54597"/>
                </a:lnTo>
                <a:lnTo>
                  <a:pt x="61907" y="54224"/>
                </a:lnTo>
                <a:lnTo>
                  <a:pt x="61889" y="53850"/>
                </a:lnTo>
                <a:lnTo>
                  <a:pt x="61851" y="53477"/>
                </a:lnTo>
                <a:lnTo>
                  <a:pt x="61813" y="53103"/>
                </a:lnTo>
                <a:lnTo>
                  <a:pt x="61766" y="52730"/>
                </a:lnTo>
                <a:lnTo>
                  <a:pt x="61710" y="52356"/>
                </a:lnTo>
                <a:lnTo>
                  <a:pt x="61653" y="51983"/>
                </a:lnTo>
                <a:lnTo>
                  <a:pt x="61587" y="51609"/>
                </a:lnTo>
                <a:lnTo>
                  <a:pt x="61512" y="51236"/>
                </a:lnTo>
                <a:lnTo>
                  <a:pt x="61437" y="50870"/>
                </a:lnTo>
                <a:lnTo>
                  <a:pt x="61352" y="50505"/>
                </a:lnTo>
                <a:lnTo>
                  <a:pt x="61258" y="50131"/>
                </a:lnTo>
                <a:lnTo>
                  <a:pt x="61154" y="49766"/>
                </a:lnTo>
                <a:lnTo>
                  <a:pt x="61051" y="49409"/>
                </a:lnTo>
                <a:lnTo>
                  <a:pt x="60938" y="49043"/>
                </a:lnTo>
                <a:lnTo>
                  <a:pt x="60825" y="48678"/>
                </a:lnTo>
                <a:lnTo>
                  <a:pt x="60702" y="48321"/>
                </a:lnTo>
                <a:lnTo>
                  <a:pt x="60570" y="47963"/>
                </a:lnTo>
                <a:lnTo>
                  <a:pt x="60429" y="47606"/>
                </a:lnTo>
                <a:lnTo>
                  <a:pt x="60288" y="47249"/>
                </a:lnTo>
                <a:lnTo>
                  <a:pt x="60137" y="46900"/>
                </a:lnTo>
                <a:lnTo>
                  <a:pt x="59986" y="46550"/>
                </a:lnTo>
                <a:lnTo>
                  <a:pt x="59826" y="46201"/>
                </a:lnTo>
                <a:lnTo>
                  <a:pt x="59657" y="45852"/>
                </a:lnTo>
                <a:lnTo>
                  <a:pt x="59478" y="45511"/>
                </a:lnTo>
                <a:lnTo>
                  <a:pt x="59299" y="45170"/>
                </a:lnTo>
                <a:lnTo>
                  <a:pt x="59111" y="44829"/>
                </a:lnTo>
                <a:lnTo>
                  <a:pt x="58922" y="44496"/>
                </a:lnTo>
                <a:lnTo>
                  <a:pt x="58725" y="44163"/>
                </a:lnTo>
                <a:lnTo>
                  <a:pt x="58517" y="43830"/>
                </a:lnTo>
                <a:lnTo>
                  <a:pt x="58301" y="43506"/>
                </a:lnTo>
                <a:lnTo>
                  <a:pt x="58084" y="43181"/>
                </a:lnTo>
                <a:lnTo>
                  <a:pt x="57868" y="42856"/>
                </a:lnTo>
                <a:lnTo>
                  <a:pt x="57632" y="42531"/>
                </a:lnTo>
                <a:lnTo>
                  <a:pt x="57397" y="42223"/>
                </a:lnTo>
                <a:lnTo>
                  <a:pt x="57152" y="41906"/>
                </a:lnTo>
                <a:lnTo>
                  <a:pt x="56907" y="41597"/>
                </a:lnTo>
                <a:lnTo>
                  <a:pt x="56653" y="41289"/>
                </a:lnTo>
                <a:lnTo>
                  <a:pt x="56389" y="40988"/>
                </a:lnTo>
                <a:lnTo>
                  <a:pt x="56125" y="40688"/>
                </a:lnTo>
                <a:lnTo>
                  <a:pt x="55852" y="40388"/>
                </a:lnTo>
                <a:lnTo>
                  <a:pt x="55579" y="40095"/>
                </a:lnTo>
                <a:lnTo>
                  <a:pt x="55287" y="39811"/>
                </a:lnTo>
                <a:lnTo>
                  <a:pt x="55005" y="39527"/>
                </a:lnTo>
                <a:lnTo>
                  <a:pt x="54703" y="39243"/>
                </a:lnTo>
                <a:lnTo>
                  <a:pt x="54402" y="38967"/>
                </a:lnTo>
                <a:lnTo>
                  <a:pt x="54091" y="38699"/>
                </a:lnTo>
                <a:lnTo>
                  <a:pt x="53837" y="38479"/>
                </a:lnTo>
                <a:lnTo>
                  <a:pt x="53564" y="38268"/>
                </a:lnTo>
                <a:lnTo>
                  <a:pt x="53282" y="38065"/>
                </a:lnTo>
                <a:lnTo>
                  <a:pt x="52990" y="37854"/>
                </a:lnTo>
                <a:lnTo>
                  <a:pt x="52396" y="37448"/>
                </a:lnTo>
                <a:lnTo>
                  <a:pt x="51794" y="37034"/>
                </a:lnTo>
                <a:lnTo>
                  <a:pt x="51511" y="36823"/>
                </a:lnTo>
                <a:lnTo>
                  <a:pt x="51229" y="36604"/>
                </a:lnTo>
                <a:lnTo>
                  <a:pt x="50956" y="36376"/>
                </a:lnTo>
                <a:lnTo>
                  <a:pt x="50701" y="36141"/>
                </a:lnTo>
                <a:lnTo>
                  <a:pt x="50456" y="35897"/>
                </a:lnTo>
                <a:lnTo>
                  <a:pt x="50343" y="35776"/>
                </a:lnTo>
                <a:lnTo>
                  <a:pt x="50240" y="35646"/>
                </a:lnTo>
                <a:lnTo>
                  <a:pt x="50136" y="35516"/>
                </a:lnTo>
                <a:lnTo>
                  <a:pt x="50042" y="35378"/>
                </a:lnTo>
                <a:lnTo>
                  <a:pt x="49948" y="35240"/>
                </a:lnTo>
                <a:lnTo>
                  <a:pt x="49863" y="35102"/>
                </a:lnTo>
                <a:lnTo>
                  <a:pt x="49778" y="34931"/>
                </a:lnTo>
                <a:lnTo>
                  <a:pt x="49703" y="34761"/>
                </a:lnTo>
                <a:lnTo>
                  <a:pt x="49647" y="34590"/>
                </a:lnTo>
                <a:lnTo>
                  <a:pt x="49590" y="34420"/>
                </a:lnTo>
                <a:lnTo>
                  <a:pt x="49543" y="34241"/>
                </a:lnTo>
                <a:lnTo>
                  <a:pt x="49515" y="34062"/>
                </a:lnTo>
                <a:lnTo>
                  <a:pt x="49486" y="33892"/>
                </a:lnTo>
                <a:lnTo>
                  <a:pt x="49477" y="33713"/>
                </a:lnTo>
                <a:lnTo>
                  <a:pt x="49468" y="33535"/>
                </a:lnTo>
                <a:lnTo>
                  <a:pt x="49468" y="33348"/>
                </a:lnTo>
                <a:lnTo>
                  <a:pt x="49477" y="33169"/>
                </a:lnTo>
                <a:lnTo>
                  <a:pt x="49486" y="32991"/>
                </a:lnTo>
                <a:lnTo>
                  <a:pt x="49534" y="32625"/>
                </a:lnTo>
                <a:lnTo>
                  <a:pt x="49599" y="32260"/>
                </a:lnTo>
                <a:lnTo>
                  <a:pt x="49684" y="31894"/>
                </a:lnTo>
                <a:lnTo>
                  <a:pt x="49769" y="31529"/>
                </a:lnTo>
                <a:lnTo>
                  <a:pt x="49976" y="30798"/>
                </a:lnTo>
                <a:lnTo>
                  <a:pt x="50070" y="30441"/>
                </a:lnTo>
                <a:lnTo>
                  <a:pt x="50164" y="30084"/>
                </a:lnTo>
                <a:lnTo>
                  <a:pt x="50249" y="29735"/>
                </a:lnTo>
                <a:lnTo>
                  <a:pt x="50325" y="29385"/>
                </a:lnTo>
                <a:lnTo>
                  <a:pt x="50362" y="29150"/>
                </a:lnTo>
                <a:lnTo>
                  <a:pt x="50390" y="28923"/>
                </a:lnTo>
                <a:lnTo>
                  <a:pt x="50419" y="28687"/>
                </a:lnTo>
                <a:lnTo>
                  <a:pt x="50438" y="28452"/>
                </a:lnTo>
                <a:lnTo>
                  <a:pt x="50447" y="28216"/>
                </a:lnTo>
                <a:lnTo>
                  <a:pt x="50447" y="27989"/>
                </a:lnTo>
                <a:lnTo>
                  <a:pt x="50447" y="27753"/>
                </a:lnTo>
                <a:lnTo>
                  <a:pt x="50438" y="27518"/>
                </a:lnTo>
                <a:lnTo>
                  <a:pt x="50419" y="27282"/>
                </a:lnTo>
                <a:lnTo>
                  <a:pt x="50400" y="27055"/>
                </a:lnTo>
                <a:lnTo>
                  <a:pt x="50372" y="26820"/>
                </a:lnTo>
                <a:lnTo>
                  <a:pt x="50334" y="26592"/>
                </a:lnTo>
                <a:lnTo>
                  <a:pt x="50296" y="26357"/>
                </a:lnTo>
                <a:lnTo>
                  <a:pt x="50249" y="26129"/>
                </a:lnTo>
                <a:lnTo>
                  <a:pt x="50193" y="25902"/>
                </a:lnTo>
                <a:lnTo>
                  <a:pt x="50136" y="25675"/>
                </a:lnTo>
                <a:lnTo>
                  <a:pt x="50070" y="25447"/>
                </a:lnTo>
                <a:lnTo>
                  <a:pt x="49995" y="25220"/>
                </a:lnTo>
                <a:lnTo>
                  <a:pt x="49920" y="25001"/>
                </a:lnTo>
                <a:lnTo>
                  <a:pt x="49835" y="24773"/>
                </a:lnTo>
                <a:lnTo>
                  <a:pt x="49750" y="24554"/>
                </a:lnTo>
                <a:lnTo>
                  <a:pt x="49656" y="24335"/>
                </a:lnTo>
                <a:lnTo>
                  <a:pt x="49552" y="24116"/>
                </a:lnTo>
                <a:lnTo>
                  <a:pt x="49449" y="23905"/>
                </a:lnTo>
                <a:lnTo>
                  <a:pt x="49336" y="23685"/>
                </a:lnTo>
                <a:lnTo>
                  <a:pt x="49223" y="23474"/>
                </a:lnTo>
                <a:lnTo>
                  <a:pt x="49100" y="23271"/>
                </a:lnTo>
                <a:lnTo>
                  <a:pt x="48978" y="23060"/>
                </a:lnTo>
                <a:lnTo>
                  <a:pt x="48846" y="22857"/>
                </a:lnTo>
                <a:lnTo>
                  <a:pt x="48705" y="22654"/>
                </a:lnTo>
                <a:lnTo>
                  <a:pt x="48564" y="22451"/>
                </a:lnTo>
                <a:lnTo>
                  <a:pt x="48422" y="22256"/>
                </a:lnTo>
                <a:lnTo>
                  <a:pt x="48272" y="22061"/>
                </a:lnTo>
                <a:lnTo>
                  <a:pt x="48112" y="21875"/>
                </a:lnTo>
                <a:lnTo>
                  <a:pt x="47951" y="21688"/>
                </a:lnTo>
                <a:lnTo>
                  <a:pt x="47791" y="21501"/>
                </a:lnTo>
                <a:lnTo>
                  <a:pt x="47622" y="21314"/>
                </a:lnTo>
                <a:lnTo>
                  <a:pt x="47443" y="21144"/>
                </a:lnTo>
                <a:lnTo>
                  <a:pt x="47264" y="20965"/>
                </a:lnTo>
                <a:lnTo>
                  <a:pt x="47085" y="20795"/>
                </a:lnTo>
                <a:lnTo>
                  <a:pt x="46897" y="20624"/>
                </a:lnTo>
                <a:lnTo>
                  <a:pt x="46699" y="20462"/>
                </a:lnTo>
                <a:lnTo>
                  <a:pt x="46501" y="20299"/>
                </a:lnTo>
                <a:lnTo>
                  <a:pt x="46303" y="20145"/>
                </a:lnTo>
                <a:lnTo>
                  <a:pt x="46106" y="19991"/>
                </a:lnTo>
                <a:lnTo>
                  <a:pt x="45889" y="19845"/>
                </a:lnTo>
                <a:lnTo>
                  <a:pt x="45682" y="19699"/>
                </a:lnTo>
                <a:lnTo>
                  <a:pt x="45465" y="19561"/>
                </a:lnTo>
                <a:lnTo>
                  <a:pt x="45249" y="19423"/>
                </a:lnTo>
                <a:lnTo>
                  <a:pt x="45023" y="19293"/>
                </a:lnTo>
                <a:lnTo>
                  <a:pt x="44797" y="19171"/>
                </a:lnTo>
                <a:lnTo>
                  <a:pt x="44571" y="19049"/>
                </a:lnTo>
                <a:lnTo>
                  <a:pt x="44335" y="18935"/>
                </a:lnTo>
                <a:lnTo>
                  <a:pt x="44100" y="18822"/>
                </a:lnTo>
                <a:lnTo>
                  <a:pt x="43855" y="18716"/>
                </a:lnTo>
                <a:lnTo>
                  <a:pt x="43610" y="18611"/>
                </a:lnTo>
                <a:lnTo>
                  <a:pt x="43365" y="18513"/>
                </a:lnTo>
                <a:lnTo>
                  <a:pt x="43111" y="18424"/>
                </a:lnTo>
                <a:lnTo>
                  <a:pt x="42857" y="18343"/>
                </a:lnTo>
                <a:lnTo>
                  <a:pt x="42603" y="18261"/>
                </a:lnTo>
                <a:lnTo>
                  <a:pt x="42348" y="18188"/>
                </a:lnTo>
                <a:lnTo>
                  <a:pt x="42085" y="18123"/>
                </a:lnTo>
                <a:lnTo>
                  <a:pt x="41821" y="18058"/>
                </a:lnTo>
                <a:lnTo>
                  <a:pt x="41548" y="18002"/>
                </a:lnTo>
                <a:lnTo>
                  <a:pt x="40898" y="17880"/>
                </a:lnTo>
                <a:lnTo>
                  <a:pt x="40578" y="17815"/>
                </a:lnTo>
                <a:lnTo>
                  <a:pt x="40258" y="17742"/>
                </a:lnTo>
                <a:lnTo>
                  <a:pt x="40098" y="17701"/>
                </a:lnTo>
                <a:lnTo>
                  <a:pt x="39938" y="17652"/>
                </a:lnTo>
                <a:lnTo>
                  <a:pt x="39787" y="17604"/>
                </a:lnTo>
                <a:lnTo>
                  <a:pt x="39646" y="17547"/>
                </a:lnTo>
                <a:lnTo>
                  <a:pt x="39495" y="17482"/>
                </a:lnTo>
                <a:lnTo>
                  <a:pt x="39354" y="17417"/>
                </a:lnTo>
                <a:lnTo>
                  <a:pt x="39222" y="17336"/>
                </a:lnTo>
                <a:lnTo>
                  <a:pt x="39090" y="17246"/>
                </a:lnTo>
                <a:lnTo>
                  <a:pt x="38996" y="17173"/>
                </a:lnTo>
                <a:lnTo>
                  <a:pt x="38902" y="17100"/>
                </a:lnTo>
                <a:lnTo>
                  <a:pt x="38817" y="17019"/>
                </a:lnTo>
                <a:lnTo>
                  <a:pt x="38732" y="16938"/>
                </a:lnTo>
                <a:lnTo>
                  <a:pt x="38657" y="16857"/>
                </a:lnTo>
                <a:lnTo>
                  <a:pt x="38591" y="16767"/>
                </a:lnTo>
                <a:lnTo>
                  <a:pt x="38525" y="16678"/>
                </a:lnTo>
                <a:lnTo>
                  <a:pt x="38459" y="16589"/>
                </a:lnTo>
                <a:lnTo>
                  <a:pt x="38356" y="16394"/>
                </a:lnTo>
                <a:lnTo>
                  <a:pt x="38271" y="16191"/>
                </a:lnTo>
                <a:lnTo>
                  <a:pt x="38205" y="15988"/>
                </a:lnTo>
                <a:lnTo>
                  <a:pt x="38148" y="15769"/>
                </a:lnTo>
                <a:lnTo>
                  <a:pt x="38111" y="15549"/>
                </a:lnTo>
                <a:lnTo>
                  <a:pt x="38092" y="15314"/>
                </a:lnTo>
                <a:lnTo>
                  <a:pt x="38073" y="15087"/>
                </a:lnTo>
                <a:lnTo>
                  <a:pt x="38082" y="14843"/>
                </a:lnTo>
                <a:lnTo>
                  <a:pt x="38092" y="14599"/>
                </a:lnTo>
                <a:lnTo>
                  <a:pt x="38111" y="14356"/>
                </a:lnTo>
                <a:lnTo>
                  <a:pt x="38139" y="14104"/>
                </a:lnTo>
                <a:lnTo>
                  <a:pt x="38177" y="13852"/>
                </a:lnTo>
                <a:lnTo>
                  <a:pt x="38261" y="13349"/>
                </a:lnTo>
                <a:lnTo>
                  <a:pt x="38365" y="12837"/>
                </a:lnTo>
                <a:lnTo>
                  <a:pt x="38572" y="11847"/>
                </a:lnTo>
                <a:lnTo>
                  <a:pt x="38657" y="11368"/>
                </a:lnTo>
                <a:lnTo>
                  <a:pt x="38695" y="11132"/>
                </a:lnTo>
                <a:lnTo>
                  <a:pt x="38723" y="10913"/>
                </a:lnTo>
                <a:lnTo>
                  <a:pt x="38742" y="10694"/>
                </a:lnTo>
                <a:lnTo>
                  <a:pt x="38751" y="10483"/>
                </a:lnTo>
                <a:lnTo>
                  <a:pt x="38751" y="10280"/>
                </a:lnTo>
                <a:lnTo>
                  <a:pt x="38742" y="10085"/>
                </a:lnTo>
                <a:lnTo>
                  <a:pt x="38713" y="9825"/>
                </a:lnTo>
                <a:lnTo>
                  <a:pt x="38676" y="9573"/>
                </a:lnTo>
                <a:lnTo>
                  <a:pt x="38629" y="9322"/>
                </a:lnTo>
                <a:lnTo>
                  <a:pt x="38582" y="9070"/>
                </a:lnTo>
                <a:lnTo>
                  <a:pt x="38525" y="8818"/>
                </a:lnTo>
                <a:lnTo>
                  <a:pt x="38459" y="8575"/>
                </a:lnTo>
                <a:lnTo>
                  <a:pt x="38384" y="8323"/>
                </a:lnTo>
                <a:lnTo>
                  <a:pt x="38308" y="8079"/>
                </a:lnTo>
                <a:lnTo>
                  <a:pt x="38224" y="7836"/>
                </a:lnTo>
                <a:lnTo>
                  <a:pt x="38130" y="7592"/>
                </a:lnTo>
                <a:lnTo>
                  <a:pt x="38026" y="7349"/>
                </a:lnTo>
                <a:lnTo>
                  <a:pt x="37922" y="7113"/>
                </a:lnTo>
                <a:lnTo>
                  <a:pt x="37809" y="6878"/>
                </a:lnTo>
                <a:lnTo>
                  <a:pt x="37687" y="6642"/>
                </a:lnTo>
                <a:lnTo>
                  <a:pt x="37565" y="6407"/>
                </a:lnTo>
                <a:lnTo>
                  <a:pt x="37433" y="6179"/>
                </a:lnTo>
                <a:lnTo>
                  <a:pt x="37291" y="5952"/>
                </a:lnTo>
                <a:lnTo>
                  <a:pt x="37150" y="5733"/>
                </a:lnTo>
                <a:lnTo>
                  <a:pt x="36999" y="5513"/>
                </a:lnTo>
                <a:lnTo>
                  <a:pt x="36839" y="5294"/>
                </a:lnTo>
                <a:lnTo>
                  <a:pt x="36679" y="5083"/>
                </a:lnTo>
                <a:lnTo>
                  <a:pt x="36510" y="4872"/>
                </a:lnTo>
                <a:lnTo>
                  <a:pt x="36331" y="4661"/>
                </a:lnTo>
                <a:lnTo>
                  <a:pt x="36152" y="4458"/>
                </a:lnTo>
                <a:lnTo>
                  <a:pt x="35973" y="4263"/>
                </a:lnTo>
                <a:lnTo>
                  <a:pt x="35775" y="4060"/>
                </a:lnTo>
                <a:lnTo>
                  <a:pt x="35587" y="3873"/>
                </a:lnTo>
                <a:lnTo>
                  <a:pt x="35380" y="3687"/>
                </a:lnTo>
                <a:lnTo>
                  <a:pt x="35173" y="3500"/>
                </a:lnTo>
                <a:lnTo>
                  <a:pt x="34965" y="3321"/>
                </a:lnTo>
                <a:lnTo>
                  <a:pt x="34749" y="3151"/>
                </a:lnTo>
                <a:lnTo>
                  <a:pt x="34532" y="2980"/>
                </a:lnTo>
                <a:lnTo>
                  <a:pt x="34231" y="2761"/>
                </a:lnTo>
                <a:lnTo>
                  <a:pt x="33920" y="2550"/>
                </a:lnTo>
                <a:lnTo>
                  <a:pt x="33609" y="2347"/>
                </a:lnTo>
                <a:lnTo>
                  <a:pt x="33280" y="2152"/>
                </a:lnTo>
                <a:lnTo>
                  <a:pt x="32950" y="1965"/>
                </a:lnTo>
                <a:lnTo>
                  <a:pt x="32621" y="1787"/>
                </a:lnTo>
                <a:lnTo>
                  <a:pt x="32282" y="1624"/>
                </a:lnTo>
                <a:lnTo>
                  <a:pt x="31933" y="1462"/>
                </a:lnTo>
                <a:lnTo>
                  <a:pt x="31585" y="1307"/>
                </a:lnTo>
                <a:lnTo>
                  <a:pt x="31227" y="1161"/>
                </a:lnTo>
                <a:lnTo>
                  <a:pt x="30869" y="1031"/>
                </a:lnTo>
                <a:lnTo>
                  <a:pt x="30502" y="902"/>
                </a:lnTo>
                <a:lnTo>
                  <a:pt x="30134" y="780"/>
                </a:lnTo>
                <a:lnTo>
                  <a:pt x="29758" y="674"/>
                </a:lnTo>
                <a:lnTo>
                  <a:pt x="29381" y="569"/>
                </a:lnTo>
                <a:lnTo>
                  <a:pt x="29004" y="479"/>
                </a:lnTo>
                <a:lnTo>
                  <a:pt x="28618" y="390"/>
                </a:lnTo>
                <a:lnTo>
                  <a:pt x="28242" y="317"/>
                </a:lnTo>
                <a:lnTo>
                  <a:pt x="27846" y="244"/>
                </a:lnTo>
                <a:lnTo>
                  <a:pt x="27460" y="187"/>
                </a:lnTo>
                <a:lnTo>
                  <a:pt x="27074" y="130"/>
                </a:lnTo>
                <a:lnTo>
                  <a:pt x="26678" y="90"/>
                </a:lnTo>
                <a:lnTo>
                  <a:pt x="26283" y="57"/>
                </a:lnTo>
                <a:lnTo>
                  <a:pt x="25887" y="25"/>
                </a:lnTo>
                <a:lnTo>
                  <a:pt x="25492" y="8"/>
                </a:lnTo>
                <a:lnTo>
                  <a:pt x="2509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5_1">
    <p:bg>
      <p:bgPr>
        <a:solidFill>
          <a:schemeClr val="dk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954130" flipH="1">
            <a:off x="6266348" y="4429351"/>
            <a:ext cx="1680491" cy="1595690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156625" y="2301650"/>
            <a:ext cx="6831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3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549400" y="1082050"/>
            <a:ext cx="404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549400" y="3143450"/>
            <a:ext cx="4045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/>
          <p:nvPr/>
        </p:nvSpPr>
        <p:spPr>
          <a:xfrm rot="8100000">
            <a:off x="-1314811" y="2423424"/>
            <a:ext cx="2747469" cy="3747642"/>
          </a:xfrm>
          <a:custGeom>
            <a:avLst/>
            <a:gdLst/>
            <a:ahLst/>
            <a:cxnLst/>
            <a:rect l="l" t="t" r="r" b="b"/>
            <a:pathLst>
              <a:path w="61955" h="84502" extrusionOk="0">
                <a:moveTo>
                  <a:pt x="24701" y="0"/>
                </a:moveTo>
                <a:lnTo>
                  <a:pt x="24305" y="8"/>
                </a:lnTo>
                <a:lnTo>
                  <a:pt x="23910" y="16"/>
                </a:lnTo>
                <a:lnTo>
                  <a:pt x="23514" y="41"/>
                </a:lnTo>
                <a:lnTo>
                  <a:pt x="23119" y="73"/>
                </a:lnTo>
                <a:lnTo>
                  <a:pt x="22733" y="114"/>
                </a:lnTo>
                <a:lnTo>
                  <a:pt x="22130" y="187"/>
                </a:lnTo>
                <a:lnTo>
                  <a:pt x="21546" y="276"/>
                </a:lnTo>
                <a:lnTo>
                  <a:pt x="20972" y="382"/>
                </a:lnTo>
                <a:lnTo>
                  <a:pt x="20407" y="496"/>
                </a:lnTo>
                <a:lnTo>
                  <a:pt x="19851" y="625"/>
                </a:lnTo>
                <a:lnTo>
                  <a:pt x="19305" y="772"/>
                </a:lnTo>
                <a:lnTo>
                  <a:pt x="18768" y="926"/>
                </a:lnTo>
                <a:lnTo>
                  <a:pt x="18241" y="1096"/>
                </a:lnTo>
                <a:lnTo>
                  <a:pt x="17732" y="1275"/>
                </a:lnTo>
                <a:lnTo>
                  <a:pt x="17224" y="1470"/>
                </a:lnTo>
                <a:lnTo>
                  <a:pt x="16734" y="1673"/>
                </a:lnTo>
                <a:lnTo>
                  <a:pt x="16244" y="1892"/>
                </a:lnTo>
                <a:lnTo>
                  <a:pt x="15774" y="2119"/>
                </a:lnTo>
                <a:lnTo>
                  <a:pt x="15312" y="2355"/>
                </a:lnTo>
                <a:lnTo>
                  <a:pt x="14860" y="2607"/>
                </a:lnTo>
                <a:lnTo>
                  <a:pt x="14408" y="2866"/>
                </a:lnTo>
                <a:lnTo>
                  <a:pt x="13975" y="3143"/>
                </a:lnTo>
                <a:lnTo>
                  <a:pt x="13551" y="3419"/>
                </a:lnTo>
                <a:lnTo>
                  <a:pt x="13137" y="3711"/>
                </a:lnTo>
                <a:lnTo>
                  <a:pt x="12741" y="4011"/>
                </a:lnTo>
                <a:lnTo>
                  <a:pt x="12346" y="4328"/>
                </a:lnTo>
                <a:lnTo>
                  <a:pt x="11960" y="4645"/>
                </a:lnTo>
                <a:lnTo>
                  <a:pt x="11583" y="4969"/>
                </a:lnTo>
                <a:lnTo>
                  <a:pt x="11216" y="5311"/>
                </a:lnTo>
                <a:lnTo>
                  <a:pt x="10867" y="5660"/>
                </a:lnTo>
                <a:lnTo>
                  <a:pt x="10519" y="6009"/>
                </a:lnTo>
                <a:lnTo>
                  <a:pt x="10180" y="6374"/>
                </a:lnTo>
                <a:lnTo>
                  <a:pt x="9860" y="6740"/>
                </a:lnTo>
                <a:lnTo>
                  <a:pt x="9539" y="7121"/>
                </a:lnTo>
                <a:lnTo>
                  <a:pt x="9229" y="7503"/>
                </a:lnTo>
                <a:lnTo>
                  <a:pt x="8937" y="7901"/>
                </a:lnTo>
                <a:lnTo>
                  <a:pt x="8645" y="8299"/>
                </a:lnTo>
                <a:lnTo>
                  <a:pt x="8362" y="8705"/>
                </a:lnTo>
                <a:lnTo>
                  <a:pt x="8089" y="9111"/>
                </a:lnTo>
                <a:lnTo>
                  <a:pt x="7835" y="9533"/>
                </a:lnTo>
                <a:lnTo>
                  <a:pt x="7581" y="9955"/>
                </a:lnTo>
                <a:lnTo>
                  <a:pt x="7336" y="10385"/>
                </a:lnTo>
                <a:lnTo>
                  <a:pt x="7100" y="10816"/>
                </a:lnTo>
                <a:lnTo>
                  <a:pt x="6874" y="11254"/>
                </a:lnTo>
                <a:lnTo>
                  <a:pt x="6667" y="11701"/>
                </a:lnTo>
                <a:lnTo>
                  <a:pt x="6460" y="12147"/>
                </a:lnTo>
                <a:lnTo>
                  <a:pt x="6262" y="12602"/>
                </a:lnTo>
                <a:lnTo>
                  <a:pt x="6074" y="13065"/>
                </a:lnTo>
                <a:lnTo>
                  <a:pt x="5886" y="13528"/>
                </a:lnTo>
                <a:lnTo>
                  <a:pt x="5716" y="13990"/>
                </a:lnTo>
                <a:lnTo>
                  <a:pt x="5556" y="14461"/>
                </a:lnTo>
                <a:lnTo>
                  <a:pt x="5405" y="14932"/>
                </a:lnTo>
                <a:lnTo>
                  <a:pt x="5255" y="15403"/>
                </a:lnTo>
                <a:lnTo>
                  <a:pt x="5123" y="15882"/>
                </a:lnTo>
                <a:lnTo>
                  <a:pt x="4991" y="16361"/>
                </a:lnTo>
                <a:lnTo>
                  <a:pt x="4878" y="16849"/>
                </a:lnTo>
                <a:lnTo>
                  <a:pt x="4765" y="17328"/>
                </a:lnTo>
                <a:lnTo>
                  <a:pt x="4661" y="17815"/>
                </a:lnTo>
                <a:lnTo>
                  <a:pt x="4567" y="18302"/>
                </a:lnTo>
                <a:lnTo>
                  <a:pt x="4483" y="18789"/>
                </a:lnTo>
                <a:lnTo>
                  <a:pt x="4407" y="19285"/>
                </a:lnTo>
                <a:lnTo>
                  <a:pt x="4341" y="19772"/>
                </a:lnTo>
                <a:lnTo>
                  <a:pt x="4275" y="20259"/>
                </a:lnTo>
                <a:lnTo>
                  <a:pt x="4228" y="20754"/>
                </a:lnTo>
                <a:lnTo>
                  <a:pt x="4181" y="21241"/>
                </a:lnTo>
                <a:lnTo>
                  <a:pt x="4144" y="21737"/>
                </a:lnTo>
                <a:lnTo>
                  <a:pt x="4115" y="22224"/>
                </a:lnTo>
                <a:lnTo>
                  <a:pt x="4096" y="22719"/>
                </a:lnTo>
                <a:lnTo>
                  <a:pt x="4087" y="23206"/>
                </a:lnTo>
                <a:lnTo>
                  <a:pt x="4087" y="23742"/>
                </a:lnTo>
                <a:lnTo>
                  <a:pt x="4087" y="24270"/>
                </a:lnTo>
                <a:lnTo>
                  <a:pt x="4106" y="24806"/>
                </a:lnTo>
                <a:lnTo>
                  <a:pt x="4134" y="25334"/>
                </a:lnTo>
                <a:lnTo>
                  <a:pt x="4162" y="25853"/>
                </a:lnTo>
                <a:lnTo>
                  <a:pt x="4209" y="26381"/>
                </a:lnTo>
                <a:lnTo>
                  <a:pt x="4266" y="26901"/>
                </a:lnTo>
                <a:lnTo>
                  <a:pt x="4322" y="27412"/>
                </a:lnTo>
                <a:lnTo>
                  <a:pt x="4398" y="27924"/>
                </a:lnTo>
                <a:lnTo>
                  <a:pt x="4483" y="28435"/>
                </a:lnTo>
                <a:lnTo>
                  <a:pt x="4567" y="28939"/>
                </a:lnTo>
                <a:lnTo>
                  <a:pt x="4671" y="29434"/>
                </a:lnTo>
                <a:lnTo>
                  <a:pt x="4774" y="29929"/>
                </a:lnTo>
                <a:lnTo>
                  <a:pt x="4897" y="30417"/>
                </a:lnTo>
                <a:lnTo>
                  <a:pt x="5019" y="30896"/>
                </a:lnTo>
                <a:lnTo>
                  <a:pt x="5151" y="31367"/>
                </a:lnTo>
                <a:lnTo>
                  <a:pt x="5349" y="32049"/>
                </a:lnTo>
                <a:lnTo>
                  <a:pt x="5537" y="32731"/>
                </a:lnTo>
                <a:lnTo>
                  <a:pt x="5735" y="33413"/>
                </a:lnTo>
                <a:lnTo>
                  <a:pt x="5839" y="33746"/>
                </a:lnTo>
                <a:lnTo>
                  <a:pt x="5952" y="34087"/>
                </a:lnTo>
                <a:lnTo>
                  <a:pt x="6291" y="35021"/>
                </a:lnTo>
                <a:lnTo>
                  <a:pt x="6630" y="35962"/>
                </a:lnTo>
                <a:lnTo>
                  <a:pt x="6799" y="36433"/>
                </a:lnTo>
                <a:lnTo>
                  <a:pt x="6959" y="36904"/>
                </a:lnTo>
                <a:lnTo>
                  <a:pt x="7119" y="37375"/>
                </a:lnTo>
                <a:lnTo>
                  <a:pt x="7261" y="37854"/>
                </a:lnTo>
                <a:lnTo>
                  <a:pt x="7392" y="38325"/>
                </a:lnTo>
                <a:lnTo>
                  <a:pt x="7496" y="38804"/>
                </a:lnTo>
                <a:lnTo>
                  <a:pt x="7590" y="39283"/>
                </a:lnTo>
                <a:lnTo>
                  <a:pt x="7637" y="39519"/>
                </a:lnTo>
                <a:lnTo>
                  <a:pt x="7665" y="39762"/>
                </a:lnTo>
                <a:lnTo>
                  <a:pt x="7694" y="39998"/>
                </a:lnTo>
                <a:lnTo>
                  <a:pt x="7713" y="40241"/>
                </a:lnTo>
                <a:lnTo>
                  <a:pt x="7731" y="40485"/>
                </a:lnTo>
                <a:lnTo>
                  <a:pt x="7731" y="40721"/>
                </a:lnTo>
                <a:lnTo>
                  <a:pt x="7731" y="40964"/>
                </a:lnTo>
                <a:lnTo>
                  <a:pt x="7722" y="41208"/>
                </a:lnTo>
                <a:lnTo>
                  <a:pt x="7713" y="41451"/>
                </a:lnTo>
                <a:lnTo>
                  <a:pt x="7684" y="41695"/>
                </a:lnTo>
                <a:lnTo>
                  <a:pt x="7637" y="42052"/>
                </a:lnTo>
                <a:lnTo>
                  <a:pt x="7571" y="42401"/>
                </a:lnTo>
                <a:lnTo>
                  <a:pt x="7487" y="42750"/>
                </a:lnTo>
                <a:lnTo>
                  <a:pt x="7383" y="43091"/>
                </a:lnTo>
                <a:lnTo>
                  <a:pt x="7270" y="43433"/>
                </a:lnTo>
                <a:lnTo>
                  <a:pt x="7148" y="43765"/>
                </a:lnTo>
                <a:lnTo>
                  <a:pt x="7006" y="44090"/>
                </a:lnTo>
                <a:lnTo>
                  <a:pt x="6856" y="44415"/>
                </a:lnTo>
                <a:lnTo>
                  <a:pt x="6696" y="44740"/>
                </a:lnTo>
                <a:lnTo>
                  <a:pt x="6526" y="45056"/>
                </a:lnTo>
                <a:lnTo>
                  <a:pt x="6347" y="45373"/>
                </a:lnTo>
                <a:lnTo>
                  <a:pt x="6159" y="45682"/>
                </a:lnTo>
                <a:lnTo>
                  <a:pt x="5961" y="45998"/>
                </a:lnTo>
                <a:lnTo>
                  <a:pt x="5754" y="46307"/>
                </a:lnTo>
                <a:lnTo>
                  <a:pt x="5330" y="46916"/>
                </a:lnTo>
                <a:lnTo>
                  <a:pt x="4897" y="47517"/>
                </a:lnTo>
                <a:lnTo>
                  <a:pt x="4445" y="48118"/>
                </a:lnTo>
                <a:lnTo>
                  <a:pt x="3993" y="48718"/>
                </a:lnTo>
                <a:lnTo>
                  <a:pt x="3550" y="49319"/>
                </a:lnTo>
                <a:lnTo>
                  <a:pt x="3108" y="49928"/>
                </a:lnTo>
                <a:lnTo>
                  <a:pt x="2900" y="50229"/>
                </a:lnTo>
                <a:lnTo>
                  <a:pt x="2693" y="50537"/>
                </a:lnTo>
                <a:lnTo>
                  <a:pt x="2486" y="50846"/>
                </a:lnTo>
                <a:lnTo>
                  <a:pt x="2298" y="51154"/>
                </a:lnTo>
                <a:lnTo>
                  <a:pt x="2109" y="51471"/>
                </a:lnTo>
                <a:lnTo>
                  <a:pt x="1931" y="51788"/>
                </a:lnTo>
                <a:lnTo>
                  <a:pt x="1676" y="52267"/>
                </a:lnTo>
                <a:lnTo>
                  <a:pt x="1441" y="52762"/>
                </a:lnTo>
                <a:lnTo>
                  <a:pt x="1224" y="53249"/>
                </a:lnTo>
                <a:lnTo>
                  <a:pt x="1026" y="53745"/>
                </a:lnTo>
                <a:lnTo>
                  <a:pt x="848" y="54248"/>
                </a:lnTo>
                <a:lnTo>
                  <a:pt x="687" y="54751"/>
                </a:lnTo>
                <a:lnTo>
                  <a:pt x="537" y="55255"/>
                </a:lnTo>
                <a:lnTo>
                  <a:pt x="414" y="55766"/>
                </a:lnTo>
                <a:lnTo>
                  <a:pt x="301" y="56278"/>
                </a:lnTo>
                <a:lnTo>
                  <a:pt x="207" y="56789"/>
                </a:lnTo>
                <a:lnTo>
                  <a:pt x="132" y="57309"/>
                </a:lnTo>
                <a:lnTo>
                  <a:pt x="75" y="57829"/>
                </a:lnTo>
                <a:lnTo>
                  <a:pt x="38" y="58348"/>
                </a:lnTo>
                <a:lnTo>
                  <a:pt x="9" y="58868"/>
                </a:lnTo>
                <a:lnTo>
                  <a:pt x="0" y="59396"/>
                </a:lnTo>
                <a:lnTo>
                  <a:pt x="0" y="59916"/>
                </a:lnTo>
                <a:lnTo>
                  <a:pt x="19" y="60443"/>
                </a:lnTo>
                <a:lnTo>
                  <a:pt x="57" y="60971"/>
                </a:lnTo>
                <a:lnTo>
                  <a:pt x="104" y="61491"/>
                </a:lnTo>
                <a:lnTo>
                  <a:pt x="170" y="62019"/>
                </a:lnTo>
                <a:lnTo>
                  <a:pt x="254" y="62546"/>
                </a:lnTo>
                <a:lnTo>
                  <a:pt x="348" y="63074"/>
                </a:lnTo>
                <a:lnTo>
                  <a:pt x="452" y="63594"/>
                </a:lnTo>
                <a:lnTo>
                  <a:pt x="574" y="64113"/>
                </a:lnTo>
                <a:lnTo>
                  <a:pt x="716" y="64641"/>
                </a:lnTo>
                <a:lnTo>
                  <a:pt x="866" y="65161"/>
                </a:lnTo>
                <a:lnTo>
                  <a:pt x="1026" y="65680"/>
                </a:lnTo>
                <a:lnTo>
                  <a:pt x="1205" y="66192"/>
                </a:lnTo>
                <a:lnTo>
                  <a:pt x="1394" y="66704"/>
                </a:lnTo>
                <a:lnTo>
                  <a:pt x="1591" y="67215"/>
                </a:lnTo>
                <a:lnTo>
                  <a:pt x="1799" y="67727"/>
                </a:lnTo>
                <a:lnTo>
                  <a:pt x="2025" y="68230"/>
                </a:lnTo>
                <a:lnTo>
                  <a:pt x="2270" y="68734"/>
                </a:lnTo>
                <a:lnTo>
                  <a:pt x="2514" y="69229"/>
                </a:lnTo>
                <a:lnTo>
                  <a:pt x="2778" y="69724"/>
                </a:lnTo>
                <a:lnTo>
                  <a:pt x="3042" y="70219"/>
                </a:lnTo>
                <a:lnTo>
                  <a:pt x="3324" y="70707"/>
                </a:lnTo>
                <a:lnTo>
                  <a:pt x="3616" y="71186"/>
                </a:lnTo>
                <a:lnTo>
                  <a:pt x="3927" y="71665"/>
                </a:lnTo>
                <a:lnTo>
                  <a:pt x="4238" y="72136"/>
                </a:lnTo>
                <a:lnTo>
                  <a:pt x="4558" y="72598"/>
                </a:lnTo>
                <a:lnTo>
                  <a:pt x="4897" y="73061"/>
                </a:lnTo>
                <a:lnTo>
                  <a:pt x="5236" y="73516"/>
                </a:lnTo>
                <a:lnTo>
                  <a:pt x="5584" y="73963"/>
                </a:lnTo>
                <a:lnTo>
                  <a:pt x="5952" y="74401"/>
                </a:lnTo>
                <a:lnTo>
                  <a:pt x="6319" y="74840"/>
                </a:lnTo>
                <a:lnTo>
                  <a:pt x="6696" y="75270"/>
                </a:lnTo>
                <a:lnTo>
                  <a:pt x="7091" y="75692"/>
                </a:lnTo>
                <a:lnTo>
                  <a:pt x="7487" y="76106"/>
                </a:lnTo>
                <a:lnTo>
                  <a:pt x="7882" y="76512"/>
                </a:lnTo>
                <a:lnTo>
                  <a:pt x="8296" y="76910"/>
                </a:lnTo>
                <a:lnTo>
                  <a:pt x="8720" y="77300"/>
                </a:lnTo>
                <a:lnTo>
                  <a:pt x="9144" y="77681"/>
                </a:lnTo>
                <a:lnTo>
                  <a:pt x="9577" y="78055"/>
                </a:lnTo>
                <a:lnTo>
                  <a:pt x="10020" y="78420"/>
                </a:lnTo>
                <a:lnTo>
                  <a:pt x="10462" y="78778"/>
                </a:lnTo>
                <a:lnTo>
                  <a:pt x="10914" y="79127"/>
                </a:lnTo>
                <a:lnTo>
                  <a:pt x="11376" y="79460"/>
                </a:lnTo>
                <a:lnTo>
                  <a:pt x="11837" y="79784"/>
                </a:lnTo>
                <a:lnTo>
                  <a:pt x="12317" y="80101"/>
                </a:lnTo>
                <a:lnTo>
                  <a:pt x="12788" y="80410"/>
                </a:lnTo>
                <a:lnTo>
                  <a:pt x="13269" y="80702"/>
                </a:lnTo>
                <a:lnTo>
                  <a:pt x="13758" y="80994"/>
                </a:lnTo>
                <a:lnTo>
                  <a:pt x="14248" y="81262"/>
                </a:lnTo>
                <a:lnTo>
                  <a:pt x="14634" y="81465"/>
                </a:lnTo>
                <a:lnTo>
                  <a:pt x="15011" y="81660"/>
                </a:lnTo>
                <a:lnTo>
                  <a:pt x="15397" y="81847"/>
                </a:lnTo>
                <a:lnTo>
                  <a:pt x="15783" y="82025"/>
                </a:lnTo>
                <a:lnTo>
                  <a:pt x="16169" y="82204"/>
                </a:lnTo>
                <a:lnTo>
                  <a:pt x="16555" y="82375"/>
                </a:lnTo>
                <a:lnTo>
                  <a:pt x="16941" y="82529"/>
                </a:lnTo>
                <a:lnTo>
                  <a:pt x="17327" y="82683"/>
                </a:lnTo>
                <a:lnTo>
                  <a:pt x="17723" y="82837"/>
                </a:lnTo>
                <a:lnTo>
                  <a:pt x="18118" y="82975"/>
                </a:lnTo>
                <a:lnTo>
                  <a:pt x="18514" y="83105"/>
                </a:lnTo>
                <a:lnTo>
                  <a:pt x="18900" y="83235"/>
                </a:lnTo>
                <a:lnTo>
                  <a:pt x="19295" y="83357"/>
                </a:lnTo>
                <a:lnTo>
                  <a:pt x="19700" y="83471"/>
                </a:lnTo>
                <a:lnTo>
                  <a:pt x="20096" y="83584"/>
                </a:lnTo>
                <a:lnTo>
                  <a:pt x="20491" y="83682"/>
                </a:lnTo>
                <a:lnTo>
                  <a:pt x="20896" y="83779"/>
                </a:lnTo>
                <a:lnTo>
                  <a:pt x="21292" y="83869"/>
                </a:lnTo>
                <a:lnTo>
                  <a:pt x="21697" y="83950"/>
                </a:lnTo>
                <a:lnTo>
                  <a:pt x="22102" y="84031"/>
                </a:lnTo>
                <a:lnTo>
                  <a:pt x="22497" y="84104"/>
                </a:lnTo>
                <a:lnTo>
                  <a:pt x="22902" y="84169"/>
                </a:lnTo>
                <a:lnTo>
                  <a:pt x="23307" y="84226"/>
                </a:lnTo>
                <a:lnTo>
                  <a:pt x="23712" y="84283"/>
                </a:lnTo>
                <a:lnTo>
                  <a:pt x="24117" y="84331"/>
                </a:lnTo>
                <a:lnTo>
                  <a:pt x="24522" y="84372"/>
                </a:lnTo>
                <a:lnTo>
                  <a:pt x="24927" y="84405"/>
                </a:lnTo>
                <a:lnTo>
                  <a:pt x="25332" y="84437"/>
                </a:lnTo>
                <a:lnTo>
                  <a:pt x="25737" y="84461"/>
                </a:lnTo>
                <a:lnTo>
                  <a:pt x="26151" y="84486"/>
                </a:lnTo>
                <a:lnTo>
                  <a:pt x="26556" y="84494"/>
                </a:lnTo>
                <a:lnTo>
                  <a:pt x="26961" y="84502"/>
                </a:lnTo>
                <a:lnTo>
                  <a:pt x="27771" y="84502"/>
                </a:lnTo>
                <a:lnTo>
                  <a:pt x="28185" y="84494"/>
                </a:lnTo>
                <a:lnTo>
                  <a:pt x="28590" y="84478"/>
                </a:lnTo>
                <a:lnTo>
                  <a:pt x="28995" y="84461"/>
                </a:lnTo>
                <a:lnTo>
                  <a:pt x="29400" y="84437"/>
                </a:lnTo>
                <a:lnTo>
                  <a:pt x="29805" y="84405"/>
                </a:lnTo>
                <a:lnTo>
                  <a:pt x="30219" y="84372"/>
                </a:lnTo>
                <a:lnTo>
                  <a:pt x="30624" y="84331"/>
                </a:lnTo>
                <a:lnTo>
                  <a:pt x="31029" y="84283"/>
                </a:lnTo>
                <a:lnTo>
                  <a:pt x="31434" y="84234"/>
                </a:lnTo>
                <a:lnTo>
                  <a:pt x="31839" y="84185"/>
                </a:lnTo>
                <a:lnTo>
                  <a:pt x="32234" y="84120"/>
                </a:lnTo>
                <a:lnTo>
                  <a:pt x="32639" y="84055"/>
                </a:lnTo>
                <a:lnTo>
                  <a:pt x="33449" y="83909"/>
                </a:lnTo>
                <a:lnTo>
                  <a:pt x="34250" y="83747"/>
                </a:lnTo>
                <a:lnTo>
                  <a:pt x="35050" y="83568"/>
                </a:lnTo>
                <a:lnTo>
                  <a:pt x="35841" y="83365"/>
                </a:lnTo>
                <a:lnTo>
                  <a:pt x="36632" y="83146"/>
                </a:lnTo>
                <a:lnTo>
                  <a:pt x="37414" y="82911"/>
                </a:lnTo>
                <a:lnTo>
                  <a:pt x="38195" y="82659"/>
                </a:lnTo>
                <a:lnTo>
                  <a:pt x="38977" y="82391"/>
                </a:lnTo>
                <a:lnTo>
                  <a:pt x="39740" y="82099"/>
                </a:lnTo>
                <a:lnTo>
                  <a:pt x="40512" y="81798"/>
                </a:lnTo>
                <a:lnTo>
                  <a:pt x="41265" y="81481"/>
                </a:lnTo>
                <a:lnTo>
                  <a:pt x="42019" y="81149"/>
                </a:lnTo>
                <a:lnTo>
                  <a:pt x="42753" y="80799"/>
                </a:lnTo>
                <a:lnTo>
                  <a:pt x="43488" y="80434"/>
                </a:lnTo>
                <a:lnTo>
                  <a:pt x="44222" y="80060"/>
                </a:lnTo>
                <a:lnTo>
                  <a:pt x="44938" y="79663"/>
                </a:lnTo>
                <a:lnTo>
                  <a:pt x="45644" y="79265"/>
                </a:lnTo>
                <a:lnTo>
                  <a:pt x="46351" y="78843"/>
                </a:lnTo>
                <a:lnTo>
                  <a:pt x="47038" y="78412"/>
                </a:lnTo>
                <a:lnTo>
                  <a:pt x="47716" y="77974"/>
                </a:lnTo>
                <a:lnTo>
                  <a:pt x="48385" y="77519"/>
                </a:lnTo>
                <a:lnTo>
                  <a:pt x="49044" y="77048"/>
                </a:lnTo>
                <a:lnTo>
                  <a:pt x="49694" y="76569"/>
                </a:lnTo>
                <a:lnTo>
                  <a:pt x="50325" y="76082"/>
                </a:lnTo>
                <a:lnTo>
                  <a:pt x="50946" y="75587"/>
                </a:lnTo>
                <a:lnTo>
                  <a:pt x="51558" y="75075"/>
                </a:lnTo>
                <a:lnTo>
                  <a:pt x="52161" y="74555"/>
                </a:lnTo>
                <a:lnTo>
                  <a:pt x="52745" y="74028"/>
                </a:lnTo>
                <a:lnTo>
                  <a:pt x="53310" y="73492"/>
                </a:lnTo>
                <a:lnTo>
                  <a:pt x="53865" y="72948"/>
                </a:lnTo>
                <a:lnTo>
                  <a:pt x="54412" y="72395"/>
                </a:lnTo>
                <a:lnTo>
                  <a:pt x="54939" y="71827"/>
                </a:lnTo>
                <a:lnTo>
                  <a:pt x="55447" y="71259"/>
                </a:lnTo>
                <a:lnTo>
                  <a:pt x="55937" y="70682"/>
                </a:lnTo>
                <a:lnTo>
                  <a:pt x="56417" y="70098"/>
                </a:lnTo>
                <a:lnTo>
                  <a:pt x="56879" y="69513"/>
                </a:lnTo>
                <a:lnTo>
                  <a:pt x="57331" y="68912"/>
                </a:lnTo>
                <a:lnTo>
                  <a:pt x="57755" y="68311"/>
                </a:lnTo>
                <a:lnTo>
                  <a:pt x="58169" y="67710"/>
                </a:lnTo>
                <a:lnTo>
                  <a:pt x="58555" y="67093"/>
                </a:lnTo>
                <a:lnTo>
                  <a:pt x="58932" y="66484"/>
                </a:lnTo>
                <a:lnTo>
                  <a:pt x="59120" y="66151"/>
                </a:lnTo>
                <a:lnTo>
                  <a:pt x="59308" y="65819"/>
                </a:lnTo>
                <a:lnTo>
                  <a:pt x="59487" y="65478"/>
                </a:lnTo>
                <a:lnTo>
                  <a:pt x="59657" y="65145"/>
                </a:lnTo>
                <a:lnTo>
                  <a:pt x="59826" y="64812"/>
                </a:lnTo>
                <a:lnTo>
                  <a:pt x="59986" y="64471"/>
                </a:lnTo>
                <a:lnTo>
                  <a:pt x="60147" y="64130"/>
                </a:lnTo>
                <a:lnTo>
                  <a:pt x="60297" y="63789"/>
                </a:lnTo>
                <a:lnTo>
                  <a:pt x="60438" y="63439"/>
                </a:lnTo>
                <a:lnTo>
                  <a:pt x="60580" y="63098"/>
                </a:lnTo>
                <a:lnTo>
                  <a:pt x="60702" y="62749"/>
                </a:lnTo>
                <a:lnTo>
                  <a:pt x="60834" y="62400"/>
                </a:lnTo>
                <a:lnTo>
                  <a:pt x="60947" y="62043"/>
                </a:lnTo>
                <a:lnTo>
                  <a:pt x="61060" y="61686"/>
                </a:lnTo>
                <a:lnTo>
                  <a:pt x="61164" y="61328"/>
                </a:lnTo>
                <a:lnTo>
                  <a:pt x="61258" y="60971"/>
                </a:lnTo>
                <a:lnTo>
                  <a:pt x="61352" y="60598"/>
                </a:lnTo>
                <a:lnTo>
                  <a:pt x="61446" y="60232"/>
                </a:lnTo>
                <a:lnTo>
                  <a:pt x="61521" y="59859"/>
                </a:lnTo>
                <a:lnTo>
                  <a:pt x="61597" y="59485"/>
                </a:lnTo>
                <a:lnTo>
                  <a:pt x="61663" y="59112"/>
                </a:lnTo>
                <a:lnTo>
                  <a:pt x="61719" y="58738"/>
                </a:lnTo>
                <a:lnTo>
                  <a:pt x="61776" y="58365"/>
                </a:lnTo>
                <a:lnTo>
                  <a:pt x="61823" y="57991"/>
                </a:lnTo>
                <a:lnTo>
                  <a:pt x="61860" y="57610"/>
                </a:lnTo>
                <a:lnTo>
                  <a:pt x="61889" y="57236"/>
                </a:lnTo>
                <a:lnTo>
                  <a:pt x="61917" y="56863"/>
                </a:lnTo>
                <a:lnTo>
                  <a:pt x="61936" y="56481"/>
                </a:lnTo>
                <a:lnTo>
                  <a:pt x="61945" y="56107"/>
                </a:lnTo>
                <a:lnTo>
                  <a:pt x="61955" y="55726"/>
                </a:lnTo>
                <a:lnTo>
                  <a:pt x="61955" y="55352"/>
                </a:lnTo>
                <a:lnTo>
                  <a:pt x="61945" y="54979"/>
                </a:lnTo>
                <a:lnTo>
                  <a:pt x="61936" y="54597"/>
                </a:lnTo>
                <a:lnTo>
                  <a:pt x="61907" y="54224"/>
                </a:lnTo>
                <a:lnTo>
                  <a:pt x="61889" y="53850"/>
                </a:lnTo>
                <a:lnTo>
                  <a:pt x="61851" y="53477"/>
                </a:lnTo>
                <a:lnTo>
                  <a:pt x="61813" y="53103"/>
                </a:lnTo>
                <a:lnTo>
                  <a:pt x="61766" y="52730"/>
                </a:lnTo>
                <a:lnTo>
                  <a:pt x="61710" y="52356"/>
                </a:lnTo>
                <a:lnTo>
                  <a:pt x="61653" y="51983"/>
                </a:lnTo>
                <a:lnTo>
                  <a:pt x="61587" y="51609"/>
                </a:lnTo>
                <a:lnTo>
                  <a:pt x="61512" y="51236"/>
                </a:lnTo>
                <a:lnTo>
                  <a:pt x="61437" y="50870"/>
                </a:lnTo>
                <a:lnTo>
                  <a:pt x="61352" y="50505"/>
                </a:lnTo>
                <a:lnTo>
                  <a:pt x="61258" y="50131"/>
                </a:lnTo>
                <a:lnTo>
                  <a:pt x="61154" y="49766"/>
                </a:lnTo>
                <a:lnTo>
                  <a:pt x="61051" y="49409"/>
                </a:lnTo>
                <a:lnTo>
                  <a:pt x="60938" y="49043"/>
                </a:lnTo>
                <a:lnTo>
                  <a:pt x="60825" y="48678"/>
                </a:lnTo>
                <a:lnTo>
                  <a:pt x="60702" y="48321"/>
                </a:lnTo>
                <a:lnTo>
                  <a:pt x="60570" y="47963"/>
                </a:lnTo>
                <a:lnTo>
                  <a:pt x="60429" y="47606"/>
                </a:lnTo>
                <a:lnTo>
                  <a:pt x="60288" y="47249"/>
                </a:lnTo>
                <a:lnTo>
                  <a:pt x="60137" y="46900"/>
                </a:lnTo>
                <a:lnTo>
                  <a:pt x="59986" y="46550"/>
                </a:lnTo>
                <a:lnTo>
                  <a:pt x="59826" y="46201"/>
                </a:lnTo>
                <a:lnTo>
                  <a:pt x="59657" y="45852"/>
                </a:lnTo>
                <a:lnTo>
                  <a:pt x="59478" y="45511"/>
                </a:lnTo>
                <a:lnTo>
                  <a:pt x="59299" y="45170"/>
                </a:lnTo>
                <a:lnTo>
                  <a:pt x="59111" y="44829"/>
                </a:lnTo>
                <a:lnTo>
                  <a:pt x="58922" y="44496"/>
                </a:lnTo>
                <a:lnTo>
                  <a:pt x="58725" y="44163"/>
                </a:lnTo>
                <a:lnTo>
                  <a:pt x="58517" y="43830"/>
                </a:lnTo>
                <a:lnTo>
                  <a:pt x="58301" y="43506"/>
                </a:lnTo>
                <a:lnTo>
                  <a:pt x="58084" y="43181"/>
                </a:lnTo>
                <a:lnTo>
                  <a:pt x="57868" y="42856"/>
                </a:lnTo>
                <a:lnTo>
                  <a:pt x="57632" y="42531"/>
                </a:lnTo>
                <a:lnTo>
                  <a:pt x="57397" y="42223"/>
                </a:lnTo>
                <a:lnTo>
                  <a:pt x="57152" y="41906"/>
                </a:lnTo>
                <a:lnTo>
                  <a:pt x="56907" y="41597"/>
                </a:lnTo>
                <a:lnTo>
                  <a:pt x="56653" y="41289"/>
                </a:lnTo>
                <a:lnTo>
                  <a:pt x="56389" y="40988"/>
                </a:lnTo>
                <a:lnTo>
                  <a:pt x="56125" y="40688"/>
                </a:lnTo>
                <a:lnTo>
                  <a:pt x="55852" y="40388"/>
                </a:lnTo>
                <a:lnTo>
                  <a:pt x="55579" y="40095"/>
                </a:lnTo>
                <a:lnTo>
                  <a:pt x="55287" y="39811"/>
                </a:lnTo>
                <a:lnTo>
                  <a:pt x="55005" y="39527"/>
                </a:lnTo>
                <a:lnTo>
                  <a:pt x="54703" y="39243"/>
                </a:lnTo>
                <a:lnTo>
                  <a:pt x="54402" y="38967"/>
                </a:lnTo>
                <a:lnTo>
                  <a:pt x="54091" y="38699"/>
                </a:lnTo>
                <a:lnTo>
                  <a:pt x="53837" y="38479"/>
                </a:lnTo>
                <a:lnTo>
                  <a:pt x="53564" y="38268"/>
                </a:lnTo>
                <a:lnTo>
                  <a:pt x="53282" y="38065"/>
                </a:lnTo>
                <a:lnTo>
                  <a:pt x="52990" y="37854"/>
                </a:lnTo>
                <a:lnTo>
                  <a:pt x="52396" y="37448"/>
                </a:lnTo>
                <a:lnTo>
                  <a:pt x="51794" y="37034"/>
                </a:lnTo>
                <a:lnTo>
                  <a:pt x="51511" y="36823"/>
                </a:lnTo>
                <a:lnTo>
                  <a:pt x="51229" y="36604"/>
                </a:lnTo>
                <a:lnTo>
                  <a:pt x="50956" y="36376"/>
                </a:lnTo>
                <a:lnTo>
                  <a:pt x="50701" y="36141"/>
                </a:lnTo>
                <a:lnTo>
                  <a:pt x="50456" y="35897"/>
                </a:lnTo>
                <a:lnTo>
                  <a:pt x="50343" y="35776"/>
                </a:lnTo>
                <a:lnTo>
                  <a:pt x="50240" y="35646"/>
                </a:lnTo>
                <a:lnTo>
                  <a:pt x="50136" y="35516"/>
                </a:lnTo>
                <a:lnTo>
                  <a:pt x="50042" y="35378"/>
                </a:lnTo>
                <a:lnTo>
                  <a:pt x="49948" y="35240"/>
                </a:lnTo>
                <a:lnTo>
                  <a:pt x="49863" y="35102"/>
                </a:lnTo>
                <a:lnTo>
                  <a:pt x="49778" y="34931"/>
                </a:lnTo>
                <a:lnTo>
                  <a:pt x="49703" y="34761"/>
                </a:lnTo>
                <a:lnTo>
                  <a:pt x="49647" y="34590"/>
                </a:lnTo>
                <a:lnTo>
                  <a:pt x="49590" y="34420"/>
                </a:lnTo>
                <a:lnTo>
                  <a:pt x="49543" y="34241"/>
                </a:lnTo>
                <a:lnTo>
                  <a:pt x="49515" y="34062"/>
                </a:lnTo>
                <a:lnTo>
                  <a:pt x="49486" y="33892"/>
                </a:lnTo>
                <a:lnTo>
                  <a:pt x="49477" y="33713"/>
                </a:lnTo>
                <a:lnTo>
                  <a:pt x="49468" y="33535"/>
                </a:lnTo>
                <a:lnTo>
                  <a:pt x="49468" y="33348"/>
                </a:lnTo>
                <a:lnTo>
                  <a:pt x="49477" y="33169"/>
                </a:lnTo>
                <a:lnTo>
                  <a:pt x="49486" y="32991"/>
                </a:lnTo>
                <a:lnTo>
                  <a:pt x="49534" y="32625"/>
                </a:lnTo>
                <a:lnTo>
                  <a:pt x="49599" y="32260"/>
                </a:lnTo>
                <a:lnTo>
                  <a:pt x="49684" y="31894"/>
                </a:lnTo>
                <a:lnTo>
                  <a:pt x="49769" y="31529"/>
                </a:lnTo>
                <a:lnTo>
                  <a:pt x="49976" y="30798"/>
                </a:lnTo>
                <a:lnTo>
                  <a:pt x="50070" y="30441"/>
                </a:lnTo>
                <a:lnTo>
                  <a:pt x="50164" y="30084"/>
                </a:lnTo>
                <a:lnTo>
                  <a:pt x="50249" y="29735"/>
                </a:lnTo>
                <a:lnTo>
                  <a:pt x="50325" y="29385"/>
                </a:lnTo>
                <a:lnTo>
                  <a:pt x="50362" y="29150"/>
                </a:lnTo>
                <a:lnTo>
                  <a:pt x="50390" y="28923"/>
                </a:lnTo>
                <a:lnTo>
                  <a:pt x="50419" y="28687"/>
                </a:lnTo>
                <a:lnTo>
                  <a:pt x="50438" y="28452"/>
                </a:lnTo>
                <a:lnTo>
                  <a:pt x="50447" y="28216"/>
                </a:lnTo>
                <a:lnTo>
                  <a:pt x="50447" y="27989"/>
                </a:lnTo>
                <a:lnTo>
                  <a:pt x="50447" y="27753"/>
                </a:lnTo>
                <a:lnTo>
                  <a:pt x="50438" y="27518"/>
                </a:lnTo>
                <a:lnTo>
                  <a:pt x="50419" y="27282"/>
                </a:lnTo>
                <a:lnTo>
                  <a:pt x="50400" y="27055"/>
                </a:lnTo>
                <a:lnTo>
                  <a:pt x="50372" y="26820"/>
                </a:lnTo>
                <a:lnTo>
                  <a:pt x="50334" y="26592"/>
                </a:lnTo>
                <a:lnTo>
                  <a:pt x="50296" y="26357"/>
                </a:lnTo>
                <a:lnTo>
                  <a:pt x="50249" y="26129"/>
                </a:lnTo>
                <a:lnTo>
                  <a:pt x="50193" y="25902"/>
                </a:lnTo>
                <a:lnTo>
                  <a:pt x="50136" y="25675"/>
                </a:lnTo>
                <a:lnTo>
                  <a:pt x="50070" y="25447"/>
                </a:lnTo>
                <a:lnTo>
                  <a:pt x="49995" y="25220"/>
                </a:lnTo>
                <a:lnTo>
                  <a:pt x="49920" y="25001"/>
                </a:lnTo>
                <a:lnTo>
                  <a:pt x="49835" y="24773"/>
                </a:lnTo>
                <a:lnTo>
                  <a:pt x="49750" y="24554"/>
                </a:lnTo>
                <a:lnTo>
                  <a:pt x="49656" y="24335"/>
                </a:lnTo>
                <a:lnTo>
                  <a:pt x="49552" y="24116"/>
                </a:lnTo>
                <a:lnTo>
                  <a:pt x="49449" y="23905"/>
                </a:lnTo>
                <a:lnTo>
                  <a:pt x="49336" y="23685"/>
                </a:lnTo>
                <a:lnTo>
                  <a:pt x="49223" y="23474"/>
                </a:lnTo>
                <a:lnTo>
                  <a:pt x="49100" y="23271"/>
                </a:lnTo>
                <a:lnTo>
                  <a:pt x="48978" y="23060"/>
                </a:lnTo>
                <a:lnTo>
                  <a:pt x="48846" y="22857"/>
                </a:lnTo>
                <a:lnTo>
                  <a:pt x="48705" y="22654"/>
                </a:lnTo>
                <a:lnTo>
                  <a:pt x="48564" y="22451"/>
                </a:lnTo>
                <a:lnTo>
                  <a:pt x="48422" y="22256"/>
                </a:lnTo>
                <a:lnTo>
                  <a:pt x="48272" y="22061"/>
                </a:lnTo>
                <a:lnTo>
                  <a:pt x="48112" y="21875"/>
                </a:lnTo>
                <a:lnTo>
                  <a:pt x="47951" y="21688"/>
                </a:lnTo>
                <a:lnTo>
                  <a:pt x="47791" y="21501"/>
                </a:lnTo>
                <a:lnTo>
                  <a:pt x="47622" y="21314"/>
                </a:lnTo>
                <a:lnTo>
                  <a:pt x="47443" y="21144"/>
                </a:lnTo>
                <a:lnTo>
                  <a:pt x="47264" y="20965"/>
                </a:lnTo>
                <a:lnTo>
                  <a:pt x="47085" y="20795"/>
                </a:lnTo>
                <a:lnTo>
                  <a:pt x="46897" y="20624"/>
                </a:lnTo>
                <a:lnTo>
                  <a:pt x="46699" y="20462"/>
                </a:lnTo>
                <a:lnTo>
                  <a:pt x="46501" y="20299"/>
                </a:lnTo>
                <a:lnTo>
                  <a:pt x="46303" y="20145"/>
                </a:lnTo>
                <a:lnTo>
                  <a:pt x="46106" y="19991"/>
                </a:lnTo>
                <a:lnTo>
                  <a:pt x="45889" y="19845"/>
                </a:lnTo>
                <a:lnTo>
                  <a:pt x="45682" y="19699"/>
                </a:lnTo>
                <a:lnTo>
                  <a:pt x="45465" y="19561"/>
                </a:lnTo>
                <a:lnTo>
                  <a:pt x="45249" y="19423"/>
                </a:lnTo>
                <a:lnTo>
                  <a:pt x="45023" y="19293"/>
                </a:lnTo>
                <a:lnTo>
                  <a:pt x="44797" y="19171"/>
                </a:lnTo>
                <a:lnTo>
                  <a:pt x="44571" y="19049"/>
                </a:lnTo>
                <a:lnTo>
                  <a:pt x="44335" y="18935"/>
                </a:lnTo>
                <a:lnTo>
                  <a:pt x="44100" y="18822"/>
                </a:lnTo>
                <a:lnTo>
                  <a:pt x="43855" y="18716"/>
                </a:lnTo>
                <a:lnTo>
                  <a:pt x="43610" y="18611"/>
                </a:lnTo>
                <a:lnTo>
                  <a:pt x="43365" y="18513"/>
                </a:lnTo>
                <a:lnTo>
                  <a:pt x="43111" y="18424"/>
                </a:lnTo>
                <a:lnTo>
                  <a:pt x="42857" y="18343"/>
                </a:lnTo>
                <a:lnTo>
                  <a:pt x="42603" y="18261"/>
                </a:lnTo>
                <a:lnTo>
                  <a:pt x="42348" y="18188"/>
                </a:lnTo>
                <a:lnTo>
                  <a:pt x="42085" y="18123"/>
                </a:lnTo>
                <a:lnTo>
                  <a:pt x="41821" y="18058"/>
                </a:lnTo>
                <a:lnTo>
                  <a:pt x="41548" y="18002"/>
                </a:lnTo>
                <a:lnTo>
                  <a:pt x="40898" y="17880"/>
                </a:lnTo>
                <a:lnTo>
                  <a:pt x="40578" y="17815"/>
                </a:lnTo>
                <a:lnTo>
                  <a:pt x="40258" y="17742"/>
                </a:lnTo>
                <a:lnTo>
                  <a:pt x="40098" y="17701"/>
                </a:lnTo>
                <a:lnTo>
                  <a:pt x="39938" y="17652"/>
                </a:lnTo>
                <a:lnTo>
                  <a:pt x="39787" y="17604"/>
                </a:lnTo>
                <a:lnTo>
                  <a:pt x="39646" y="17547"/>
                </a:lnTo>
                <a:lnTo>
                  <a:pt x="39495" y="17482"/>
                </a:lnTo>
                <a:lnTo>
                  <a:pt x="39354" y="17417"/>
                </a:lnTo>
                <a:lnTo>
                  <a:pt x="39222" y="17336"/>
                </a:lnTo>
                <a:lnTo>
                  <a:pt x="39090" y="17246"/>
                </a:lnTo>
                <a:lnTo>
                  <a:pt x="38996" y="17173"/>
                </a:lnTo>
                <a:lnTo>
                  <a:pt x="38902" y="17100"/>
                </a:lnTo>
                <a:lnTo>
                  <a:pt x="38817" y="17019"/>
                </a:lnTo>
                <a:lnTo>
                  <a:pt x="38732" y="16938"/>
                </a:lnTo>
                <a:lnTo>
                  <a:pt x="38657" y="16857"/>
                </a:lnTo>
                <a:lnTo>
                  <a:pt x="38591" y="16767"/>
                </a:lnTo>
                <a:lnTo>
                  <a:pt x="38525" y="16678"/>
                </a:lnTo>
                <a:lnTo>
                  <a:pt x="38459" y="16589"/>
                </a:lnTo>
                <a:lnTo>
                  <a:pt x="38356" y="16394"/>
                </a:lnTo>
                <a:lnTo>
                  <a:pt x="38271" y="16191"/>
                </a:lnTo>
                <a:lnTo>
                  <a:pt x="38205" y="15988"/>
                </a:lnTo>
                <a:lnTo>
                  <a:pt x="38148" y="15769"/>
                </a:lnTo>
                <a:lnTo>
                  <a:pt x="38111" y="15549"/>
                </a:lnTo>
                <a:lnTo>
                  <a:pt x="38092" y="15314"/>
                </a:lnTo>
                <a:lnTo>
                  <a:pt x="38073" y="15087"/>
                </a:lnTo>
                <a:lnTo>
                  <a:pt x="38082" y="14843"/>
                </a:lnTo>
                <a:lnTo>
                  <a:pt x="38092" y="14599"/>
                </a:lnTo>
                <a:lnTo>
                  <a:pt x="38111" y="14356"/>
                </a:lnTo>
                <a:lnTo>
                  <a:pt x="38139" y="14104"/>
                </a:lnTo>
                <a:lnTo>
                  <a:pt x="38177" y="13852"/>
                </a:lnTo>
                <a:lnTo>
                  <a:pt x="38261" y="13349"/>
                </a:lnTo>
                <a:lnTo>
                  <a:pt x="38365" y="12837"/>
                </a:lnTo>
                <a:lnTo>
                  <a:pt x="38572" y="11847"/>
                </a:lnTo>
                <a:lnTo>
                  <a:pt x="38657" y="11368"/>
                </a:lnTo>
                <a:lnTo>
                  <a:pt x="38695" y="11132"/>
                </a:lnTo>
                <a:lnTo>
                  <a:pt x="38723" y="10913"/>
                </a:lnTo>
                <a:lnTo>
                  <a:pt x="38742" y="10694"/>
                </a:lnTo>
                <a:lnTo>
                  <a:pt x="38751" y="10483"/>
                </a:lnTo>
                <a:lnTo>
                  <a:pt x="38751" y="10280"/>
                </a:lnTo>
                <a:lnTo>
                  <a:pt x="38742" y="10085"/>
                </a:lnTo>
                <a:lnTo>
                  <a:pt x="38713" y="9825"/>
                </a:lnTo>
                <a:lnTo>
                  <a:pt x="38676" y="9573"/>
                </a:lnTo>
                <a:lnTo>
                  <a:pt x="38629" y="9322"/>
                </a:lnTo>
                <a:lnTo>
                  <a:pt x="38582" y="9070"/>
                </a:lnTo>
                <a:lnTo>
                  <a:pt x="38525" y="8818"/>
                </a:lnTo>
                <a:lnTo>
                  <a:pt x="38459" y="8575"/>
                </a:lnTo>
                <a:lnTo>
                  <a:pt x="38384" y="8323"/>
                </a:lnTo>
                <a:lnTo>
                  <a:pt x="38308" y="8079"/>
                </a:lnTo>
                <a:lnTo>
                  <a:pt x="38224" y="7836"/>
                </a:lnTo>
                <a:lnTo>
                  <a:pt x="38130" y="7592"/>
                </a:lnTo>
                <a:lnTo>
                  <a:pt x="38026" y="7349"/>
                </a:lnTo>
                <a:lnTo>
                  <a:pt x="37922" y="7113"/>
                </a:lnTo>
                <a:lnTo>
                  <a:pt x="37809" y="6878"/>
                </a:lnTo>
                <a:lnTo>
                  <a:pt x="37687" y="6642"/>
                </a:lnTo>
                <a:lnTo>
                  <a:pt x="37565" y="6407"/>
                </a:lnTo>
                <a:lnTo>
                  <a:pt x="37433" y="6179"/>
                </a:lnTo>
                <a:lnTo>
                  <a:pt x="37291" y="5952"/>
                </a:lnTo>
                <a:lnTo>
                  <a:pt x="37150" y="5733"/>
                </a:lnTo>
                <a:lnTo>
                  <a:pt x="36999" y="5513"/>
                </a:lnTo>
                <a:lnTo>
                  <a:pt x="36839" y="5294"/>
                </a:lnTo>
                <a:lnTo>
                  <a:pt x="36679" y="5083"/>
                </a:lnTo>
                <a:lnTo>
                  <a:pt x="36510" y="4872"/>
                </a:lnTo>
                <a:lnTo>
                  <a:pt x="36331" y="4661"/>
                </a:lnTo>
                <a:lnTo>
                  <a:pt x="36152" y="4458"/>
                </a:lnTo>
                <a:lnTo>
                  <a:pt x="35973" y="4263"/>
                </a:lnTo>
                <a:lnTo>
                  <a:pt x="35775" y="4060"/>
                </a:lnTo>
                <a:lnTo>
                  <a:pt x="35587" y="3873"/>
                </a:lnTo>
                <a:lnTo>
                  <a:pt x="35380" y="3687"/>
                </a:lnTo>
                <a:lnTo>
                  <a:pt x="35173" y="3500"/>
                </a:lnTo>
                <a:lnTo>
                  <a:pt x="34965" y="3321"/>
                </a:lnTo>
                <a:lnTo>
                  <a:pt x="34749" y="3151"/>
                </a:lnTo>
                <a:lnTo>
                  <a:pt x="34532" y="2980"/>
                </a:lnTo>
                <a:lnTo>
                  <a:pt x="34231" y="2761"/>
                </a:lnTo>
                <a:lnTo>
                  <a:pt x="33920" y="2550"/>
                </a:lnTo>
                <a:lnTo>
                  <a:pt x="33609" y="2347"/>
                </a:lnTo>
                <a:lnTo>
                  <a:pt x="33280" y="2152"/>
                </a:lnTo>
                <a:lnTo>
                  <a:pt x="32950" y="1965"/>
                </a:lnTo>
                <a:lnTo>
                  <a:pt x="32621" y="1787"/>
                </a:lnTo>
                <a:lnTo>
                  <a:pt x="32282" y="1624"/>
                </a:lnTo>
                <a:lnTo>
                  <a:pt x="31933" y="1462"/>
                </a:lnTo>
                <a:lnTo>
                  <a:pt x="31585" y="1307"/>
                </a:lnTo>
                <a:lnTo>
                  <a:pt x="31227" y="1161"/>
                </a:lnTo>
                <a:lnTo>
                  <a:pt x="30869" y="1031"/>
                </a:lnTo>
                <a:lnTo>
                  <a:pt x="30502" y="902"/>
                </a:lnTo>
                <a:lnTo>
                  <a:pt x="30134" y="780"/>
                </a:lnTo>
                <a:lnTo>
                  <a:pt x="29758" y="674"/>
                </a:lnTo>
                <a:lnTo>
                  <a:pt x="29381" y="569"/>
                </a:lnTo>
                <a:lnTo>
                  <a:pt x="29004" y="479"/>
                </a:lnTo>
                <a:lnTo>
                  <a:pt x="28618" y="390"/>
                </a:lnTo>
                <a:lnTo>
                  <a:pt x="28242" y="317"/>
                </a:lnTo>
                <a:lnTo>
                  <a:pt x="27846" y="244"/>
                </a:lnTo>
                <a:lnTo>
                  <a:pt x="27460" y="187"/>
                </a:lnTo>
                <a:lnTo>
                  <a:pt x="27074" y="130"/>
                </a:lnTo>
                <a:lnTo>
                  <a:pt x="26678" y="90"/>
                </a:lnTo>
                <a:lnTo>
                  <a:pt x="26283" y="57"/>
                </a:lnTo>
                <a:lnTo>
                  <a:pt x="25887" y="25"/>
                </a:lnTo>
                <a:lnTo>
                  <a:pt x="25492" y="8"/>
                </a:lnTo>
                <a:lnTo>
                  <a:pt x="2509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2579639">
            <a:off x="7879975" y="-823654"/>
            <a:ext cx="1989920" cy="2714103"/>
          </a:xfrm>
          <a:custGeom>
            <a:avLst/>
            <a:gdLst/>
            <a:ahLst/>
            <a:cxnLst/>
            <a:rect l="l" t="t" r="r" b="b"/>
            <a:pathLst>
              <a:path w="61955" h="84502" extrusionOk="0">
                <a:moveTo>
                  <a:pt x="24701" y="0"/>
                </a:moveTo>
                <a:lnTo>
                  <a:pt x="24305" y="8"/>
                </a:lnTo>
                <a:lnTo>
                  <a:pt x="23910" y="16"/>
                </a:lnTo>
                <a:lnTo>
                  <a:pt x="23514" y="41"/>
                </a:lnTo>
                <a:lnTo>
                  <a:pt x="23119" y="73"/>
                </a:lnTo>
                <a:lnTo>
                  <a:pt x="22733" y="114"/>
                </a:lnTo>
                <a:lnTo>
                  <a:pt x="22130" y="187"/>
                </a:lnTo>
                <a:lnTo>
                  <a:pt x="21546" y="276"/>
                </a:lnTo>
                <a:lnTo>
                  <a:pt x="20972" y="382"/>
                </a:lnTo>
                <a:lnTo>
                  <a:pt x="20407" y="496"/>
                </a:lnTo>
                <a:lnTo>
                  <a:pt x="19851" y="625"/>
                </a:lnTo>
                <a:lnTo>
                  <a:pt x="19305" y="772"/>
                </a:lnTo>
                <a:lnTo>
                  <a:pt x="18768" y="926"/>
                </a:lnTo>
                <a:lnTo>
                  <a:pt x="18241" y="1096"/>
                </a:lnTo>
                <a:lnTo>
                  <a:pt x="17732" y="1275"/>
                </a:lnTo>
                <a:lnTo>
                  <a:pt x="17224" y="1470"/>
                </a:lnTo>
                <a:lnTo>
                  <a:pt x="16734" y="1673"/>
                </a:lnTo>
                <a:lnTo>
                  <a:pt x="16244" y="1892"/>
                </a:lnTo>
                <a:lnTo>
                  <a:pt x="15774" y="2119"/>
                </a:lnTo>
                <a:lnTo>
                  <a:pt x="15312" y="2355"/>
                </a:lnTo>
                <a:lnTo>
                  <a:pt x="14860" y="2607"/>
                </a:lnTo>
                <a:lnTo>
                  <a:pt x="14408" y="2866"/>
                </a:lnTo>
                <a:lnTo>
                  <a:pt x="13975" y="3143"/>
                </a:lnTo>
                <a:lnTo>
                  <a:pt x="13551" y="3419"/>
                </a:lnTo>
                <a:lnTo>
                  <a:pt x="13137" y="3711"/>
                </a:lnTo>
                <a:lnTo>
                  <a:pt x="12741" y="4011"/>
                </a:lnTo>
                <a:lnTo>
                  <a:pt x="12346" y="4328"/>
                </a:lnTo>
                <a:lnTo>
                  <a:pt x="11960" y="4645"/>
                </a:lnTo>
                <a:lnTo>
                  <a:pt x="11583" y="4969"/>
                </a:lnTo>
                <a:lnTo>
                  <a:pt x="11216" y="5311"/>
                </a:lnTo>
                <a:lnTo>
                  <a:pt x="10867" y="5660"/>
                </a:lnTo>
                <a:lnTo>
                  <a:pt x="10519" y="6009"/>
                </a:lnTo>
                <a:lnTo>
                  <a:pt x="10180" y="6374"/>
                </a:lnTo>
                <a:lnTo>
                  <a:pt x="9860" y="6740"/>
                </a:lnTo>
                <a:lnTo>
                  <a:pt x="9539" y="7121"/>
                </a:lnTo>
                <a:lnTo>
                  <a:pt x="9229" y="7503"/>
                </a:lnTo>
                <a:lnTo>
                  <a:pt x="8937" y="7901"/>
                </a:lnTo>
                <a:lnTo>
                  <a:pt x="8645" y="8299"/>
                </a:lnTo>
                <a:lnTo>
                  <a:pt x="8362" y="8705"/>
                </a:lnTo>
                <a:lnTo>
                  <a:pt x="8089" y="9111"/>
                </a:lnTo>
                <a:lnTo>
                  <a:pt x="7835" y="9533"/>
                </a:lnTo>
                <a:lnTo>
                  <a:pt x="7581" y="9955"/>
                </a:lnTo>
                <a:lnTo>
                  <a:pt x="7336" y="10385"/>
                </a:lnTo>
                <a:lnTo>
                  <a:pt x="7100" y="10816"/>
                </a:lnTo>
                <a:lnTo>
                  <a:pt x="6874" y="11254"/>
                </a:lnTo>
                <a:lnTo>
                  <a:pt x="6667" y="11701"/>
                </a:lnTo>
                <a:lnTo>
                  <a:pt x="6460" y="12147"/>
                </a:lnTo>
                <a:lnTo>
                  <a:pt x="6262" y="12602"/>
                </a:lnTo>
                <a:lnTo>
                  <a:pt x="6074" y="13065"/>
                </a:lnTo>
                <a:lnTo>
                  <a:pt x="5886" y="13528"/>
                </a:lnTo>
                <a:lnTo>
                  <a:pt x="5716" y="13990"/>
                </a:lnTo>
                <a:lnTo>
                  <a:pt x="5556" y="14461"/>
                </a:lnTo>
                <a:lnTo>
                  <a:pt x="5405" y="14932"/>
                </a:lnTo>
                <a:lnTo>
                  <a:pt x="5255" y="15403"/>
                </a:lnTo>
                <a:lnTo>
                  <a:pt x="5123" y="15882"/>
                </a:lnTo>
                <a:lnTo>
                  <a:pt x="4991" y="16361"/>
                </a:lnTo>
                <a:lnTo>
                  <a:pt x="4878" y="16849"/>
                </a:lnTo>
                <a:lnTo>
                  <a:pt x="4765" y="17328"/>
                </a:lnTo>
                <a:lnTo>
                  <a:pt x="4661" y="17815"/>
                </a:lnTo>
                <a:lnTo>
                  <a:pt x="4567" y="18302"/>
                </a:lnTo>
                <a:lnTo>
                  <a:pt x="4483" y="18789"/>
                </a:lnTo>
                <a:lnTo>
                  <a:pt x="4407" y="19285"/>
                </a:lnTo>
                <a:lnTo>
                  <a:pt x="4341" y="19772"/>
                </a:lnTo>
                <a:lnTo>
                  <a:pt x="4275" y="20259"/>
                </a:lnTo>
                <a:lnTo>
                  <a:pt x="4228" y="20754"/>
                </a:lnTo>
                <a:lnTo>
                  <a:pt x="4181" y="21241"/>
                </a:lnTo>
                <a:lnTo>
                  <a:pt x="4144" y="21737"/>
                </a:lnTo>
                <a:lnTo>
                  <a:pt x="4115" y="22224"/>
                </a:lnTo>
                <a:lnTo>
                  <a:pt x="4096" y="22719"/>
                </a:lnTo>
                <a:lnTo>
                  <a:pt x="4087" y="23206"/>
                </a:lnTo>
                <a:lnTo>
                  <a:pt x="4087" y="23742"/>
                </a:lnTo>
                <a:lnTo>
                  <a:pt x="4087" y="24270"/>
                </a:lnTo>
                <a:lnTo>
                  <a:pt x="4106" y="24806"/>
                </a:lnTo>
                <a:lnTo>
                  <a:pt x="4134" y="25334"/>
                </a:lnTo>
                <a:lnTo>
                  <a:pt x="4162" y="25853"/>
                </a:lnTo>
                <a:lnTo>
                  <a:pt x="4209" y="26381"/>
                </a:lnTo>
                <a:lnTo>
                  <a:pt x="4266" y="26901"/>
                </a:lnTo>
                <a:lnTo>
                  <a:pt x="4322" y="27412"/>
                </a:lnTo>
                <a:lnTo>
                  <a:pt x="4398" y="27924"/>
                </a:lnTo>
                <a:lnTo>
                  <a:pt x="4483" y="28435"/>
                </a:lnTo>
                <a:lnTo>
                  <a:pt x="4567" y="28939"/>
                </a:lnTo>
                <a:lnTo>
                  <a:pt x="4671" y="29434"/>
                </a:lnTo>
                <a:lnTo>
                  <a:pt x="4774" y="29929"/>
                </a:lnTo>
                <a:lnTo>
                  <a:pt x="4897" y="30417"/>
                </a:lnTo>
                <a:lnTo>
                  <a:pt x="5019" y="30896"/>
                </a:lnTo>
                <a:lnTo>
                  <a:pt x="5151" y="31367"/>
                </a:lnTo>
                <a:lnTo>
                  <a:pt x="5349" y="32049"/>
                </a:lnTo>
                <a:lnTo>
                  <a:pt x="5537" y="32731"/>
                </a:lnTo>
                <a:lnTo>
                  <a:pt x="5735" y="33413"/>
                </a:lnTo>
                <a:lnTo>
                  <a:pt x="5839" y="33746"/>
                </a:lnTo>
                <a:lnTo>
                  <a:pt x="5952" y="34087"/>
                </a:lnTo>
                <a:lnTo>
                  <a:pt x="6291" y="35021"/>
                </a:lnTo>
                <a:lnTo>
                  <a:pt x="6630" y="35962"/>
                </a:lnTo>
                <a:lnTo>
                  <a:pt x="6799" y="36433"/>
                </a:lnTo>
                <a:lnTo>
                  <a:pt x="6959" y="36904"/>
                </a:lnTo>
                <a:lnTo>
                  <a:pt x="7119" y="37375"/>
                </a:lnTo>
                <a:lnTo>
                  <a:pt x="7261" y="37854"/>
                </a:lnTo>
                <a:lnTo>
                  <a:pt x="7392" y="38325"/>
                </a:lnTo>
                <a:lnTo>
                  <a:pt x="7496" y="38804"/>
                </a:lnTo>
                <a:lnTo>
                  <a:pt x="7590" y="39283"/>
                </a:lnTo>
                <a:lnTo>
                  <a:pt x="7637" y="39519"/>
                </a:lnTo>
                <a:lnTo>
                  <a:pt x="7665" y="39762"/>
                </a:lnTo>
                <a:lnTo>
                  <a:pt x="7694" y="39998"/>
                </a:lnTo>
                <a:lnTo>
                  <a:pt x="7713" y="40241"/>
                </a:lnTo>
                <a:lnTo>
                  <a:pt x="7731" y="40485"/>
                </a:lnTo>
                <a:lnTo>
                  <a:pt x="7731" y="40721"/>
                </a:lnTo>
                <a:lnTo>
                  <a:pt x="7731" y="40964"/>
                </a:lnTo>
                <a:lnTo>
                  <a:pt x="7722" y="41208"/>
                </a:lnTo>
                <a:lnTo>
                  <a:pt x="7713" y="41451"/>
                </a:lnTo>
                <a:lnTo>
                  <a:pt x="7684" y="41695"/>
                </a:lnTo>
                <a:lnTo>
                  <a:pt x="7637" y="42052"/>
                </a:lnTo>
                <a:lnTo>
                  <a:pt x="7571" y="42401"/>
                </a:lnTo>
                <a:lnTo>
                  <a:pt x="7487" y="42750"/>
                </a:lnTo>
                <a:lnTo>
                  <a:pt x="7383" y="43091"/>
                </a:lnTo>
                <a:lnTo>
                  <a:pt x="7270" y="43433"/>
                </a:lnTo>
                <a:lnTo>
                  <a:pt x="7148" y="43765"/>
                </a:lnTo>
                <a:lnTo>
                  <a:pt x="7006" y="44090"/>
                </a:lnTo>
                <a:lnTo>
                  <a:pt x="6856" y="44415"/>
                </a:lnTo>
                <a:lnTo>
                  <a:pt x="6696" y="44740"/>
                </a:lnTo>
                <a:lnTo>
                  <a:pt x="6526" y="45056"/>
                </a:lnTo>
                <a:lnTo>
                  <a:pt x="6347" y="45373"/>
                </a:lnTo>
                <a:lnTo>
                  <a:pt x="6159" y="45682"/>
                </a:lnTo>
                <a:lnTo>
                  <a:pt x="5961" y="45998"/>
                </a:lnTo>
                <a:lnTo>
                  <a:pt x="5754" y="46307"/>
                </a:lnTo>
                <a:lnTo>
                  <a:pt x="5330" y="46916"/>
                </a:lnTo>
                <a:lnTo>
                  <a:pt x="4897" y="47517"/>
                </a:lnTo>
                <a:lnTo>
                  <a:pt x="4445" y="48118"/>
                </a:lnTo>
                <a:lnTo>
                  <a:pt x="3993" y="48718"/>
                </a:lnTo>
                <a:lnTo>
                  <a:pt x="3550" y="49319"/>
                </a:lnTo>
                <a:lnTo>
                  <a:pt x="3108" y="49928"/>
                </a:lnTo>
                <a:lnTo>
                  <a:pt x="2900" y="50229"/>
                </a:lnTo>
                <a:lnTo>
                  <a:pt x="2693" y="50537"/>
                </a:lnTo>
                <a:lnTo>
                  <a:pt x="2486" y="50846"/>
                </a:lnTo>
                <a:lnTo>
                  <a:pt x="2298" y="51154"/>
                </a:lnTo>
                <a:lnTo>
                  <a:pt x="2109" y="51471"/>
                </a:lnTo>
                <a:lnTo>
                  <a:pt x="1931" y="51788"/>
                </a:lnTo>
                <a:lnTo>
                  <a:pt x="1676" y="52267"/>
                </a:lnTo>
                <a:lnTo>
                  <a:pt x="1441" y="52762"/>
                </a:lnTo>
                <a:lnTo>
                  <a:pt x="1224" y="53249"/>
                </a:lnTo>
                <a:lnTo>
                  <a:pt x="1026" y="53745"/>
                </a:lnTo>
                <a:lnTo>
                  <a:pt x="848" y="54248"/>
                </a:lnTo>
                <a:lnTo>
                  <a:pt x="687" y="54751"/>
                </a:lnTo>
                <a:lnTo>
                  <a:pt x="537" y="55255"/>
                </a:lnTo>
                <a:lnTo>
                  <a:pt x="414" y="55766"/>
                </a:lnTo>
                <a:lnTo>
                  <a:pt x="301" y="56278"/>
                </a:lnTo>
                <a:lnTo>
                  <a:pt x="207" y="56789"/>
                </a:lnTo>
                <a:lnTo>
                  <a:pt x="132" y="57309"/>
                </a:lnTo>
                <a:lnTo>
                  <a:pt x="75" y="57829"/>
                </a:lnTo>
                <a:lnTo>
                  <a:pt x="38" y="58348"/>
                </a:lnTo>
                <a:lnTo>
                  <a:pt x="9" y="58868"/>
                </a:lnTo>
                <a:lnTo>
                  <a:pt x="0" y="59396"/>
                </a:lnTo>
                <a:lnTo>
                  <a:pt x="0" y="59916"/>
                </a:lnTo>
                <a:lnTo>
                  <a:pt x="19" y="60443"/>
                </a:lnTo>
                <a:lnTo>
                  <a:pt x="57" y="60971"/>
                </a:lnTo>
                <a:lnTo>
                  <a:pt x="104" y="61491"/>
                </a:lnTo>
                <a:lnTo>
                  <a:pt x="170" y="62019"/>
                </a:lnTo>
                <a:lnTo>
                  <a:pt x="254" y="62546"/>
                </a:lnTo>
                <a:lnTo>
                  <a:pt x="348" y="63074"/>
                </a:lnTo>
                <a:lnTo>
                  <a:pt x="452" y="63594"/>
                </a:lnTo>
                <a:lnTo>
                  <a:pt x="574" y="64113"/>
                </a:lnTo>
                <a:lnTo>
                  <a:pt x="716" y="64641"/>
                </a:lnTo>
                <a:lnTo>
                  <a:pt x="866" y="65161"/>
                </a:lnTo>
                <a:lnTo>
                  <a:pt x="1026" y="65680"/>
                </a:lnTo>
                <a:lnTo>
                  <a:pt x="1205" y="66192"/>
                </a:lnTo>
                <a:lnTo>
                  <a:pt x="1394" y="66704"/>
                </a:lnTo>
                <a:lnTo>
                  <a:pt x="1591" y="67215"/>
                </a:lnTo>
                <a:lnTo>
                  <a:pt x="1799" y="67727"/>
                </a:lnTo>
                <a:lnTo>
                  <a:pt x="2025" y="68230"/>
                </a:lnTo>
                <a:lnTo>
                  <a:pt x="2270" y="68734"/>
                </a:lnTo>
                <a:lnTo>
                  <a:pt x="2514" y="69229"/>
                </a:lnTo>
                <a:lnTo>
                  <a:pt x="2778" y="69724"/>
                </a:lnTo>
                <a:lnTo>
                  <a:pt x="3042" y="70219"/>
                </a:lnTo>
                <a:lnTo>
                  <a:pt x="3324" y="70707"/>
                </a:lnTo>
                <a:lnTo>
                  <a:pt x="3616" y="71186"/>
                </a:lnTo>
                <a:lnTo>
                  <a:pt x="3927" y="71665"/>
                </a:lnTo>
                <a:lnTo>
                  <a:pt x="4238" y="72136"/>
                </a:lnTo>
                <a:lnTo>
                  <a:pt x="4558" y="72598"/>
                </a:lnTo>
                <a:lnTo>
                  <a:pt x="4897" y="73061"/>
                </a:lnTo>
                <a:lnTo>
                  <a:pt x="5236" y="73516"/>
                </a:lnTo>
                <a:lnTo>
                  <a:pt x="5584" y="73963"/>
                </a:lnTo>
                <a:lnTo>
                  <a:pt x="5952" y="74401"/>
                </a:lnTo>
                <a:lnTo>
                  <a:pt x="6319" y="74840"/>
                </a:lnTo>
                <a:lnTo>
                  <a:pt x="6696" y="75270"/>
                </a:lnTo>
                <a:lnTo>
                  <a:pt x="7091" y="75692"/>
                </a:lnTo>
                <a:lnTo>
                  <a:pt x="7487" y="76106"/>
                </a:lnTo>
                <a:lnTo>
                  <a:pt x="7882" y="76512"/>
                </a:lnTo>
                <a:lnTo>
                  <a:pt x="8296" y="76910"/>
                </a:lnTo>
                <a:lnTo>
                  <a:pt x="8720" y="77300"/>
                </a:lnTo>
                <a:lnTo>
                  <a:pt x="9144" y="77681"/>
                </a:lnTo>
                <a:lnTo>
                  <a:pt x="9577" y="78055"/>
                </a:lnTo>
                <a:lnTo>
                  <a:pt x="10020" y="78420"/>
                </a:lnTo>
                <a:lnTo>
                  <a:pt x="10462" y="78778"/>
                </a:lnTo>
                <a:lnTo>
                  <a:pt x="10914" y="79127"/>
                </a:lnTo>
                <a:lnTo>
                  <a:pt x="11376" y="79460"/>
                </a:lnTo>
                <a:lnTo>
                  <a:pt x="11837" y="79784"/>
                </a:lnTo>
                <a:lnTo>
                  <a:pt x="12317" y="80101"/>
                </a:lnTo>
                <a:lnTo>
                  <a:pt x="12788" y="80410"/>
                </a:lnTo>
                <a:lnTo>
                  <a:pt x="13269" y="80702"/>
                </a:lnTo>
                <a:lnTo>
                  <a:pt x="13758" y="80994"/>
                </a:lnTo>
                <a:lnTo>
                  <a:pt x="14248" y="81262"/>
                </a:lnTo>
                <a:lnTo>
                  <a:pt x="14634" y="81465"/>
                </a:lnTo>
                <a:lnTo>
                  <a:pt x="15011" y="81660"/>
                </a:lnTo>
                <a:lnTo>
                  <a:pt x="15397" y="81847"/>
                </a:lnTo>
                <a:lnTo>
                  <a:pt x="15783" y="82025"/>
                </a:lnTo>
                <a:lnTo>
                  <a:pt x="16169" y="82204"/>
                </a:lnTo>
                <a:lnTo>
                  <a:pt x="16555" y="82375"/>
                </a:lnTo>
                <a:lnTo>
                  <a:pt x="16941" y="82529"/>
                </a:lnTo>
                <a:lnTo>
                  <a:pt x="17327" y="82683"/>
                </a:lnTo>
                <a:lnTo>
                  <a:pt x="17723" y="82837"/>
                </a:lnTo>
                <a:lnTo>
                  <a:pt x="18118" y="82975"/>
                </a:lnTo>
                <a:lnTo>
                  <a:pt x="18514" y="83105"/>
                </a:lnTo>
                <a:lnTo>
                  <a:pt x="18900" y="83235"/>
                </a:lnTo>
                <a:lnTo>
                  <a:pt x="19295" y="83357"/>
                </a:lnTo>
                <a:lnTo>
                  <a:pt x="19700" y="83471"/>
                </a:lnTo>
                <a:lnTo>
                  <a:pt x="20096" y="83584"/>
                </a:lnTo>
                <a:lnTo>
                  <a:pt x="20491" y="83682"/>
                </a:lnTo>
                <a:lnTo>
                  <a:pt x="20896" y="83779"/>
                </a:lnTo>
                <a:lnTo>
                  <a:pt x="21292" y="83869"/>
                </a:lnTo>
                <a:lnTo>
                  <a:pt x="21697" y="83950"/>
                </a:lnTo>
                <a:lnTo>
                  <a:pt x="22102" y="84031"/>
                </a:lnTo>
                <a:lnTo>
                  <a:pt x="22497" y="84104"/>
                </a:lnTo>
                <a:lnTo>
                  <a:pt x="22902" y="84169"/>
                </a:lnTo>
                <a:lnTo>
                  <a:pt x="23307" y="84226"/>
                </a:lnTo>
                <a:lnTo>
                  <a:pt x="23712" y="84283"/>
                </a:lnTo>
                <a:lnTo>
                  <a:pt x="24117" y="84331"/>
                </a:lnTo>
                <a:lnTo>
                  <a:pt x="24522" y="84372"/>
                </a:lnTo>
                <a:lnTo>
                  <a:pt x="24927" y="84405"/>
                </a:lnTo>
                <a:lnTo>
                  <a:pt x="25332" y="84437"/>
                </a:lnTo>
                <a:lnTo>
                  <a:pt x="25737" y="84461"/>
                </a:lnTo>
                <a:lnTo>
                  <a:pt x="26151" y="84486"/>
                </a:lnTo>
                <a:lnTo>
                  <a:pt x="26556" y="84494"/>
                </a:lnTo>
                <a:lnTo>
                  <a:pt x="26961" y="84502"/>
                </a:lnTo>
                <a:lnTo>
                  <a:pt x="27771" y="84502"/>
                </a:lnTo>
                <a:lnTo>
                  <a:pt x="28185" y="84494"/>
                </a:lnTo>
                <a:lnTo>
                  <a:pt x="28590" y="84478"/>
                </a:lnTo>
                <a:lnTo>
                  <a:pt x="28995" y="84461"/>
                </a:lnTo>
                <a:lnTo>
                  <a:pt x="29400" y="84437"/>
                </a:lnTo>
                <a:lnTo>
                  <a:pt x="29805" y="84405"/>
                </a:lnTo>
                <a:lnTo>
                  <a:pt x="30219" y="84372"/>
                </a:lnTo>
                <a:lnTo>
                  <a:pt x="30624" y="84331"/>
                </a:lnTo>
                <a:lnTo>
                  <a:pt x="31029" y="84283"/>
                </a:lnTo>
                <a:lnTo>
                  <a:pt x="31434" y="84234"/>
                </a:lnTo>
                <a:lnTo>
                  <a:pt x="31839" y="84185"/>
                </a:lnTo>
                <a:lnTo>
                  <a:pt x="32234" y="84120"/>
                </a:lnTo>
                <a:lnTo>
                  <a:pt x="32639" y="84055"/>
                </a:lnTo>
                <a:lnTo>
                  <a:pt x="33449" y="83909"/>
                </a:lnTo>
                <a:lnTo>
                  <a:pt x="34250" y="83747"/>
                </a:lnTo>
                <a:lnTo>
                  <a:pt x="35050" y="83568"/>
                </a:lnTo>
                <a:lnTo>
                  <a:pt x="35841" y="83365"/>
                </a:lnTo>
                <a:lnTo>
                  <a:pt x="36632" y="83146"/>
                </a:lnTo>
                <a:lnTo>
                  <a:pt x="37414" y="82911"/>
                </a:lnTo>
                <a:lnTo>
                  <a:pt x="38195" y="82659"/>
                </a:lnTo>
                <a:lnTo>
                  <a:pt x="38977" y="82391"/>
                </a:lnTo>
                <a:lnTo>
                  <a:pt x="39740" y="82099"/>
                </a:lnTo>
                <a:lnTo>
                  <a:pt x="40512" y="81798"/>
                </a:lnTo>
                <a:lnTo>
                  <a:pt x="41265" y="81481"/>
                </a:lnTo>
                <a:lnTo>
                  <a:pt x="42019" y="81149"/>
                </a:lnTo>
                <a:lnTo>
                  <a:pt x="42753" y="80799"/>
                </a:lnTo>
                <a:lnTo>
                  <a:pt x="43488" y="80434"/>
                </a:lnTo>
                <a:lnTo>
                  <a:pt x="44222" y="80060"/>
                </a:lnTo>
                <a:lnTo>
                  <a:pt x="44938" y="79663"/>
                </a:lnTo>
                <a:lnTo>
                  <a:pt x="45644" y="79265"/>
                </a:lnTo>
                <a:lnTo>
                  <a:pt x="46351" y="78843"/>
                </a:lnTo>
                <a:lnTo>
                  <a:pt x="47038" y="78412"/>
                </a:lnTo>
                <a:lnTo>
                  <a:pt x="47716" y="77974"/>
                </a:lnTo>
                <a:lnTo>
                  <a:pt x="48385" y="77519"/>
                </a:lnTo>
                <a:lnTo>
                  <a:pt x="49044" y="77048"/>
                </a:lnTo>
                <a:lnTo>
                  <a:pt x="49694" y="76569"/>
                </a:lnTo>
                <a:lnTo>
                  <a:pt x="50325" y="76082"/>
                </a:lnTo>
                <a:lnTo>
                  <a:pt x="50946" y="75587"/>
                </a:lnTo>
                <a:lnTo>
                  <a:pt x="51558" y="75075"/>
                </a:lnTo>
                <a:lnTo>
                  <a:pt x="52161" y="74555"/>
                </a:lnTo>
                <a:lnTo>
                  <a:pt x="52745" y="74028"/>
                </a:lnTo>
                <a:lnTo>
                  <a:pt x="53310" y="73492"/>
                </a:lnTo>
                <a:lnTo>
                  <a:pt x="53865" y="72948"/>
                </a:lnTo>
                <a:lnTo>
                  <a:pt x="54412" y="72395"/>
                </a:lnTo>
                <a:lnTo>
                  <a:pt x="54939" y="71827"/>
                </a:lnTo>
                <a:lnTo>
                  <a:pt x="55447" y="71259"/>
                </a:lnTo>
                <a:lnTo>
                  <a:pt x="55937" y="70682"/>
                </a:lnTo>
                <a:lnTo>
                  <a:pt x="56417" y="70098"/>
                </a:lnTo>
                <a:lnTo>
                  <a:pt x="56879" y="69513"/>
                </a:lnTo>
                <a:lnTo>
                  <a:pt x="57331" y="68912"/>
                </a:lnTo>
                <a:lnTo>
                  <a:pt x="57755" y="68311"/>
                </a:lnTo>
                <a:lnTo>
                  <a:pt x="58169" y="67710"/>
                </a:lnTo>
                <a:lnTo>
                  <a:pt x="58555" y="67093"/>
                </a:lnTo>
                <a:lnTo>
                  <a:pt x="58932" y="66484"/>
                </a:lnTo>
                <a:lnTo>
                  <a:pt x="59120" y="66151"/>
                </a:lnTo>
                <a:lnTo>
                  <a:pt x="59308" y="65819"/>
                </a:lnTo>
                <a:lnTo>
                  <a:pt x="59487" y="65478"/>
                </a:lnTo>
                <a:lnTo>
                  <a:pt x="59657" y="65145"/>
                </a:lnTo>
                <a:lnTo>
                  <a:pt x="59826" y="64812"/>
                </a:lnTo>
                <a:lnTo>
                  <a:pt x="59986" y="64471"/>
                </a:lnTo>
                <a:lnTo>
                  <a:pt x="60147" y="64130"/>
                </a:lnTo>
                <a:lnTo>
                  <a:pt x="60297" y="63789"/>
                </a:lnTo>
                <a:lnTo>
                  <a:pt x="60438" y="63439"/>
                </a:lnTo>
                <a:lnTo>
                  <a:pt x="60580" y="63098"/>
                </a:lnTo>
                <a:lnTo>
                  <a:pt x="60702" y="62749"/>
                </a:lnTo>
                <a:lnTo>
                  <a:pt x="60834" y="62400"/>
                </a:lnTo>
                <a:lnTo>
                  <a:pt x="60947" y="62043"/>
                </a:lnTo>
                <a:lnTo>
                  <a:pt x="61060" y="61686"/>
                </a:lnTo>
                <a:lnTo>
                  <a:pt x="61164" y="61328"/>
                </a:lnTo>
                <a:lnTo>
                  <a:pt x="61258" y="60971"/>
                </a:lnTo>
                <a:lnTo>
                  <a:pt x="61352" y="60598"/>
                </a:lnTo>
                <a:lnTo>
                  <a:pt x="61446" y="60232"/>
                </a:lnTo>
                <a:lnTo>
                  <a:pt x="61521" y="59859"/>
                </a:lnTo>
                <a:lnTo>
                  <a:pt x="61597" y="59485"/>
                </a:lnTo>
                <a:lnTo>
                  <a:pt x="61663" y="59112"/>
                </a:lnTo>
                <a:lnTo>
                  <a:pt x="61719" y="58738"/>
                </a:lnTo>
                <a:lnTo>
                  <a:pt x="61776" y="58365"/>
                </a:lnTo>
                <a:lnTo>
                  <a:pt x="61823" y="57991"/>
                </a:lnTo>
                <a:lnTo>
                  <a:pt x="61860" y="57610"/>
                </a:lnTo>
                <a:lnTo>
                  <a:pt x="61889" y="57236"/>
                </a:lnTo>
                <a:lnTo>
                  <a:pt x="61917" y="56863"/>
                </a:lnTo>
                <a:lnTo>
                  <a:pt x="61936" y="56481"/>
                </a:lnTo>
                <a:lnTo>
                  <a:pt x="61945" y="56107"/>
                </a:lnTo>
                <a:lnTo>
                  <a:pt x="61955" y="55726"/>
                </a:lnTo>
                <a:lnTo>
                  <a:pt x="61955" y="55352"/>
                </a:lnTo>
                <a:lnTo>
                  <a:pt x="61945" y="54979"/>
                </a:lnTo>
                <a:lnTo>
                  <a:pt x="61936" y="54597"/>
                </a:lnTo>
                <a:lnTo>
                  <a:pt x="61907" y="54224"/>
                </a:lnTo>
                <a:lnTo>
                  <a:pt x="61889" y="53850"/>
                </a:lnTo>
                <a:lnTo>
                  <a:pt x="61851" y="53477"/>
                </a:lnTo>
                <a:lnTo>
                  <a:pt x="61813" y="53103"/>
                </a:lnTo>
                <a:lnTo>
                  <a:pt x="61766" y="52730"/>
                </a:lnTo>
                <a:lnTo>
                  <a:pt x="61710" y="52356"/>
                </a:lnTo>
                <a:lnTo>
                  <a:pt x="61653" y="51983"/>
                </a:lnTo>
                <a:lnTo>
                  <a:pt x="61587" y="51609"/>
                </a:lnTo>
                <a:lnTo>
                  <a:pt x="61512" y="51236"/>
                </a:lnTo>
                <a:lnTo>
                  <a:pt x="61437" y="50870"/>
                </a:lnTo>
                <a:lnTo>
                  <a:pt x="61352" y="50505"/>
                </a:lnTo>
                <a:lnTo>
                  <a:pt x="61258" y="50131"/>
                </a:lnTo>
                <a:lnTo>
                  <a:pt x="61154" y="49766"/>
                </a:lnTo>
                <a:lnTo>
                  <a:pt x="61051" y="49409"/>
                </a:lnTo>
                <a:lnTo>
                  <a:pt x="60938" y="49043"/>
                </a:lnTo>
                <a:lnTo>
                  <a:pt x="60825" y="48678"/>
                </a:lnTo>
                <a:lnTo>
                  <a:pt x="60702" y="48321"/>
                </a:lnTo>
                <a:lnTo>
                  <a:pt x="60570" y="47963"/>
                </a:lnTo>
                <a:lnTo>
                  <a:pt x="60429" y="47606"/>
                </a:lnTo>
                <a:lnTo>
                  <a:pt x="60288" y="47249"/>
                </a:lnTo>
                <a:lnTo>
                  <a:pt x="60137" y="46900"/>
                </a:lnTo>
                <a:lnTo>
                  <a:pt x="59986" y="46550"/>
                </a:lnTo>
                <a:lnTo>
                  <a:pt x="59826" y="46201"/>
                </a:lnTo>
                <a:lnTo>
                  <a:pt x="59657" y="45852"/>
                </a:lnTo>
                <a:lnTo>
                  <a:pt x="59478" y="45511"/>
                </a:lnTo>
                <a:lnTo>
                  <a:pt x="59299" y="45170"/>
                </a:lnTo>
                <a:lnTo>
                  <a:pt x="59111" y="44829"/>
                </a:lnTo>
                <a:lnTo>
                  <a:pt x="58922" y="44496"/>
                </a:lnTo>
                <a:lnTo>
                  <a:pt x="58725" y="44163"/>
                </a:lnTo>
                <a:lnTo>
                  <a:pt x="58517" y="43830"/>
                </a:lnTo>
                <a:lnTo>
                  <a:pt x="58301" y="43506"/>
                </a:lnTo>
                <a:lnTo>
                  <a:pt x="58084" y="43181"/>
                </a:lnTo>
                <a:lnTo>
                  <a:pt x="57868" y="42856"/>
                </a:lnTo>
                <a:lnTo>
                  <a:pt x="57632" y="42531"/>
                </a:lnTo>
                <a:lnTo>
                  <a:pt x="57397" y="42223"/>
                </a:lnTo>
                <a:lnTo>
                  <a:pt x="57152" y="41906"/>
                </a:lnTo>
                <a:lnTo>
                  <a:pt x="56907" y="41597"/>
                </a:lnTo>
                <a:lnTo>
                  <a:pt x="56653" y="41289"/>
                </a:lnTo>
                <a:lnTo>
                  <a:pt x="56389" y="40988"/>
                </a:lnTo>
                <a:lnTo>
                  <a:pt x="56125" y="40688"/>
                </a:lnTo>
                <a:lnTo>
                  <a:pt x="55852" y="40388"/>
                </a:lnTo>
                <a:lnTo>
                  <a:pt x="55579" y="40095"/>
                </a:lnTo>
                <a:lnTo>
                  <a:pt x="55287" y="39811"/>
                </a:lnTo>
                <a:lnTo>
                  <a:pt x="55005" y="39527"/>
                </a:lnTo>
                <a:lnTo>
                  <a:pt x="54703" y="39243"/>
                </a:lnTo>
                <a:lnTo>
                  <a:pt x="54402" y="38967"/>
                </a:lnTo>
                <a:lnTo>
                  <a:pt x="54091" y="38699"/>
                </a:lnTo>
                <a:lnTo>
                  <a:pt x="53837" y="38479"/>
                </a:lnTo>
                <a:lnTo>
                  <a:pt x="53564" y="38268"/>
                </a:lnTo>
                <a:lnTo>
                  <a:pt x="53282" y="38065"/>
                </a:lnTo>
                <a:lnTo>
                  <a:pt x="52990" y="37854"/>
                </a:lnTo>
                <a:lnTo>
                  <a:pt x="52396" y="37448"/>
                </a:lnTo>
                <a:lnTo>
                  <a:pt x="51794" y="37034"/>
                </a:lnTo>
                <a:lnTo>
                  <a:pt x="51511" y="36823"/>
                </a:lnTo>
                <a:lnTo>
                  <a:pt x="51229" y="36604"/>
                </a:lnTo>
                <a:lnTo>
                  <a:pt x="50956" y="36376"/>
                </a:lnTo>
                <a:lnTo>
                  <a:pt x="50701" y="36141"/>
                </a:lnTo>
                <a:lnTo>
                  <a:pt x="50456" y="35897"/>
                </a:lnTo>
                <a:lnTo>
                  <a:pt x="50343" y="35776"/>
                </a:lnTo>
                <a:lnTo>
                  <a:pt x="50240" y="35646"/>
                </a:lnTo>
                <a:lnTo>
                  <a:pt x="50136" y="35516"/>
                </a:lnTo>
                <a:lnTo>
                  <a:pt x="50042" y="35378"/>
                </a:lnTo>
                <a:lnTo>
                  <a:pt x="49948" y="35240"/>
                </a:lnTo>
                <a:lnTo>
                  <a:pt x="49863" y="35102"/>
                </a:lnTo>
                <a:lnTo>
                  <a:pt x="49778" y="34931"/>
                </a:lnTo>
                <a:lnTo>
                  <a:pt x="49703" y="34761"/>
                </a:lnTo>
                <a:lnTo>
                  <a:pt x="49647" y="34590"/>
                </a:lnTo>
                <a:lnTo>
                  <a:pt x="49590" y="34420"/>
                </a:lnTo>
                <a:lnTo>
                  <a:pt x="49543" y="34241"/>
                </a:lnTo>
                <a:lnTo>
                  <a:pt x="49515" y="34062"/>
                </a:lnTo>
                <a:lnTo>
                  <a:pt x="49486" y="33892"/>
                </a:lnTo>
                <a:lnTo>
                  <a:pt x="49477" y="33713"/>
                </a:lnTo>
                <a:lnTo>
                  <a:pt x="49468" y="33535"/>
                </a:lnTo>
                <a:lnTo>
                  <a:pt x="49468" y="33348"/>
                </a:lnTo>
                <a:lnTo>
                  <a:pt x="49477" y="33169"/>
                </a:lnTo>
                <a:lnTo>
                  <a:pt x="49486" y="32991"/>
                </a:lnTo>
                <a:lnTo>
                  <a:pt x="49534" y="32625"/>
                </a:lnTo>
                <a:lnTo>
                  <a:pt x="49599" y="32260"/>
                </a:lnTo>
                <a:lnTo>
                  <a:pt x="49684" y="31894"/>
                </a:lnTo>
                <a:lnTo>
                  <a:pt x="49769" y="31529"/>
                </a:lnTo>
                <a:lnTo>
                  <a:pt x="49976" y="30798"/>
                </a:lnTo>
                <a:lnTo>
                  <a:pt x="50070" y="30441"/>
                </a:lnTo>
                <a:lnTo>
                  <a:pt x="50164" y="30084"/>
                </a:lnTo>
                <a:lnTo>
                  <a:pt x="50249" y="29735"/>
                </a:lnTo>
                <a:lnTo>
                  <a:pt x="50325" y="29385"/>
                </a:lnTo>
                <a:lnTo>
                  <a:pt x="50362" y="29150"/>
                </a:lnTo>
                <a:lnTo>
                  <a:pt x="50390" y="28923"/>
                </a:lnTo>
                <a:lnTo>
                  <a:pt x="50419" y="28687"/>
                </a:lnTo>
                <a:lnTo>
                  <a:pt x="50438" y="28452"/>
                </a:lnTo>
                <a:lnTo>
                  <a:pt x="50447" y="28216"/>
                </a:lnTo>
                <a:lnTo>
                  <a:pt x="50447" y="27989"/>
                </a:lnTo>
                <a:lnTo>
                  <a:pt x="50447" y="27753"/>
                </a:lnTo>
                <a:lnTo>
                  <a:pt x="50438" y="27518"/>
                </a:lnTo>
                <a:lnTo>
                  <a:pt x="50419" y="27282"/>
                </a:lnTo>
                <a:lnTo>
                  <a:pt x="50400" y="27055"/>
                </a:lnTo>
                <a:lnTo>
                  <a:pt x="50372" y="26820"/>
                </a:lnTo>
                <a:lnTo>
                  <a:pt x="50334" y="26592"/>
                </a:lnTo>
                <a:lnTo>
                  <a:pt x="50296" y="26357"/>
                </a:lnTo>
                <a:lnTo>
                  <a:pt x="50249" y="26129"/>
                </a:lnTo>
                <a:lnTo>
                  <a:pt x="50193" y="25902"/>
                </a:lnTo>
                <a:lnTo>
                  <a:pt x="50136" y="25675"/>
                </a:lnTo>
                <a:lnTo>
                  <a:pt x="50070" y="25447"/>
                </a:lnTo>
                <a:lnTo>
                  <a:pt x="49995" y="25220"/>
                </a:lnTo>
                <a:lnTo>
                  <a:pt x="49920" y="25001"/>
                </a:lnTo>
                <a:lnTo>
                  <a:pt x="49835" y="24773"/>
                </a:lnTo>
                <a:lnTo>
                  <a:pt x="49750" y="24554"/>
                </a:lnTo>
                <a:lnTo>
                  <a:pt x="49656" y="24335"/>
                </a:lnTo>
                <a:lnTo>
                  <a:pt x="49552" y="24116"/>
                </a:lnTo>
                <a:lnTo>
                  <a:pt x="49449" y="23905"/>
                </a:lnTo>
                <a:lnTo>
                  <a:pt x="49336" y="23685"/>
                </a:lnTo>
                <a:lnTo>
                  <a:pt x="49223" y="23474"/>
                </a:lnTo>
                <a:lnTo>
                  <a:pt x="49100" y="23271"/>
                </a:lnTo>
                <a:lnTo>
                  <a:pt x="48978" y="23060"/>
                </a:lnTo>
                <a:lnTo>
                  <a:pt x="48846" y="22857"/>
                </a:lnTo>
                <a:lnTo>
                  <a:pt x="48705" y="22654"/>
                </a:lnTo>
                <a:lnTo>
                  <a:pt x="48564" y="22451"/>
                </a:lnTo>
                <a:lnTo>
                  <a:pt x="48422" y="22256"/>
                </a:lnTo>
                <a:lnTo>
                  <a:pt x="48272" y="22061"/>
                </a:lnTo>
                <a:lnTo>
                  <a:pt x="48112" y="21875"/>
                </a:lnTo>
                <a:lnTo>
                  <a:pt x="47951" y="21688"/>
                </a:lnTo>
                <a:lnTo>
                  <a:pt x="47791" y="21501"/>
                </a:lnTo>
                <a:lnTo>
                  <a:pt x="47622" y="21314"/>
                </a:lnTo>
                <a:lnTo>
                  <a:pt x="47443" y="21144"/>
                </a:lnTo>
                <a:lnTo>
                  <a:pt x="47264" y="20965"/>
                </a:lnTo>
                <a:lnTo>
                  <a:pt x="47085" y="20795"/>
                </a:lnTo>
                <a:lnTo>
                  <a:pt x="46897" y="20624"/>
                </a:lnTo>
                <a:lnTo>
                  <a:pt x="46699" y="20462"/>
                </a:lnTo>
                <a:lnTo>
                  <a:pt x="46501" y="20299"/>
                </a:lnTo>
                <a:lnTo>
                  <a:pt x="46303" y="20145"/>
                </a:lnTo>
                <a:lnTo>
                  <a:pt x="46106" y="19991"/>
                </a:lnTo>
                <a:lnTo>
                  <a:pt x="45889" y="19845"/>
                </a:lnTo>
                <a:lnTo>
                  <a:pt x="45682" y="19699"/>
                </a:lnTo>
                <a:lnTo>
                  <a:pt x="45465" y="19561"/>
                </a:lnTo>
                <a:lnTo>
                  <a:pt x="45249" y="19423"/>
                </a:lnTo>
                <a:lnTo>
                  <a:pt x="45023" y="19293"/>
                </a:lnTo>
                <a:lnTo>
                  <a:pt x="44797" y="19171"/>
                </a:lnTo>
                <a:lnTo>
                  <a:pt x="44571" y="19049"/>
                </a:lnTo>
                <a:lnTo>
                  <a:pt x="44335" y="18935"/>
                </a:lnTo>
                <a:lnTo>
                  <a:pt x="44100" y="18822"/>
                </a:lnTo>
                <a:lnTo>
                  <a:pt x="43855" y="18716"/>
                </a:lnTo>
                <a:lnTo>
                  <a:pt x="43610" y="18611"/>
                </a:lnTo>
                <a:lnTo>
                  <a:pt x="43365" y="18513"/>
                </a:lnTo>
                <a:lnTo>
                  <a:pt x="43111" y="18424"/>
                </a:lnTo>
                <a:lnTo>
                  <a:pt x="42857" y="18343"/>
                </a:lnTo>
                <a:lnTo>
                  <a:pt x="42603" y="18261"/>
                </a:lnTo>
                <a:lnTo>
                  <a:pt x="42348" y="18188"/>
                </a:lnTo>
                <a:lnTo>
                  <a:pt x="42085" y="18123"/>
                </a:lnTo>
                <a:lnTo>
                  <a:pt x="41821" y="18058"/>
                </a:lnTo>
                <a:lnTo>
                  <a:pt x="41548" y="18002"/>
                </a:lnTo>
                <a:lnTo>
                  <a:pt x="40898" y="17880"/>
                </a:lnTo>
                <a:lnTo>
                  <a:pt x="40578" y="17815"/>
                </a:lnTo>
                <a:lnTo>
                  <a:pt x="40258" y="17742"/>
                </a:lnTo>
                <a:lnTo>
                  <a:pt x="40098" y="17701"/>
                </a:lnTo>
                <a:lnTo>
                  <a:pt x="39938" y="17652"/>
                </a:lnTo>
                <a:lnTo>
                  <a:pt x="39787" y="17604"/>
                </a:lnTo>
                <a:lnTo>
                  <a:pt x="39646" y="17547"/>
                </a:lnTo>
                <a:lnTo>
                  <a:pt x="39495" y="17482"/>
                </a:lnTo>
                <a:lnTo>
                  <a:pt x="39354" y="17417"/>
                </a:lnTo>
                <a:lnTo>
                  <a:pt x="39222" y="17336"/>
                </a:lnTo>
                <a:lnTo>
                  <a:pt x="39090" y="17246"/>
                </a:lnTo>
                <a:lnTo>
                  <a:pt x="38996" y="17173"/>
                </a:lnTo>
                <a:lnTo>
                  <a:pt x="38902" y="17100"/>
                </a:lnTo>
                <a:lnTo>
                  <a:pt x="38817" y="17019"/>
                </a:lnTo>
                <a:lnTo>
                  <a:pt x="38732" y="16938"/>
                </a:lnTo>
                <a:lnTo>
                  <a:pt x="38657" y="16857"/>
                </a:lnTo>
                <a:lnTo>
                  <a:pt x="38591" y="16767"/>
                </a:lnTo>
                <a:lnTo>
                  <a:pt x="38525" y="16678"/>
                </a:lnTo>
                <a:lnTo>
                  <a:pt x="38459" y="16589"/>
                </a:lnTo>
                <a:lnTo>
                  <a:pt x="38356" y="16394"/>
                </a:lnTo>
                <a:lnTo>
                  <a:pt x="38271" y="16191"/>
                </a:lnTo>
                <a:lnTo>
                  <a:pt x="38205" y="15988"/>
                </a:lnTo>
                <a:lnTo>
                  <a:pt x="38148" y="15769"/>
                </a:lnTo>
                <a:lnTo>
                  <a:pt x="38111" y="15549"/>
                </a:lnTo>
                <a:lnTo>
                  <a:pt x="38092" y="15314"/>
                </a:lnTo>
                <a:lnTo>
                  <a:pt x="38073" y="15087"/>
                </a:lnTo>
                <a:lnTo>
                  <a:pt x="38082" y="14843"/>
                </a:lnTo>
                <a:lnTo>
                  <a:pt x="38092" y="14599"/>
                </a:lnTo>
                <a:lnTo>
                  <a:pt x="38111" y="14356"/>
                </a:lnTo>
                <a:lnTo>
                  <a:pt x="38139" y="14104"/>
                </a:lnTo>
                <a:lnTo>
                  <a:pt x="38177" y="13852"/>
                </a:lnTo>
                <a:lnTo>
                  <a:pt x="38261" y="13349"/>
                </a:lnTo>
                <a:lnTo>
                  <a:pt x="38365" y="12837"/>
                </a:lnTo>
                <a:lnTo>
                  <a:pt x="38572" y="11847"/>
                </a:lnTo>
                <a:lnTo>
                  <a:pt x="38657" y="11368"/>
                </a:lnTo>
                <a:lnTo>
                  <a:pt x="38695" y="11132"/>
                </a:lnTo>
                <a:lnTo>
                  <a:pt x="38723" y="10913"/>
                </a:lnTo>
                <a:lnTo>
                  <a:pt x="38742" y="10694"/>
                </a:lnTo>
                <a:lnTo>
                  <a:pt x="38751" y="10483"/>
                </a:lnTo>
                <a:lnTo>
                  <a:pt x="38751" y="10280"/>
                </a:lnTo>
                <a:lnTo>
                  <a:pt x="38742" y="10085"/>
                </a:lnTo>
                <a:lnTo>
                  <a:pt x="38713" y="9825"/>
                </a:lnTo>
                <a:lnTo>
                  <a:pt x="38676" y="9573"/>
                </a:lnTo>
                <a:lnTo>
                  <a:pt x="38629" y="9322"/>
                </a:lnTo>
                <a:lnTo>
                  <a:pt x="38582" y="9070"/>
                </a:lnTo>
                <a:lnTo>
                  <a:pt x="38525" y="8818"/>
                </a:lnTo>
                <a:lnTo>
                  <a:pt x="38459" y="8575"/>
                </a:lnTo>
                <a:lnTo>
                  <a:pt x="38384" y="8323"/>
                </a:lnTo>
                <a:lnTo>
                  <a:pt x="38308" y="8079"/>
                </a:lnTo>
                <a:lnTo>
                  <a:pt x="38224" y="7836"/>
                </a:lnTo>
                <a:lnTo>
                  <a:pt x="38130" y="7592"/>
                </a:lnTo>
                <a:lnTo>
                  <a:pt x="38026" y="7349"/>
                </a:lnTo>
                <a:lnTo>
                  <a:pt x="37922" y="7113"/>
                </a:lnTo>
                <a:lnTo>
                  <a:pt x="37809" y="6878"/>
                </a:lnTo>
                <a:lnTo>
                  <a:pt x="37687" y="6642"/>
                </a:lnTo>
                <a:lnTo>
                  <a:pt x="37565" y="6407"/>
                </a:lnTo>
                <a:lnTo>
                  <a:pt x="37433" y="6179"/>
                </a:lnTo>
                <a:lnTo>
                  <a:pt x="37291" y="5952"/>
                </a:lnTo>
                <a:lnTo>
                  <a:pt x="37150" y="5733"/>
                </a:lnTo>
                <a:lnTo>
                  <a:pt x="36999" y="5513"/>
                </a:lnTo>
                <a:lnTo>
                  <a:pt x="36839" y="5294"/>
                </a:lnTo>
                <a:lnTo>
                  <a:pt x="36679" y="5083"/>
                </a:lnTo>
                <a:lnTo>
                  <a:pt x="36510" y="4872"/>
                </a:lnTo>
                <a:lnTo>
                  <a:pt x="36331" y="4661"/>
                </a:lnTo>
                <a:lnTo>
                  <a:pt x="36152" y="4458"/>
                </a:lnTo>
                <a:lnTo>
                  <a:pt x="35973" y="4263"/>
                </a:lnTo>
                <a:lnTo>
                  <a:pt x="35775" y="4060"/>
                </a:lnTo>
                <a:lnTo>
                  <a:pt x="35587" y="3873"/>
                </a:lnTo>
                <a:lnTo>
                  <a:pt x="35380" y="3687"/>
                </a:lnTo>
                <a:lnTo>
                  <a:pt x="35173" y="3500"/>
                </a:lnTo>
                <a:lnTo>
                  <a:pt x="34965" y="3321"/>
                </a:lnTo>
                <a:lnTo>
                  <a:pt x="34749" y="3151"/>
                </a:lnTo>
                <a:lnTo>
                  <a:pt x="34532" y="2980"/>
                </a:lnTo>
                <a:lnTo>
                  <a:pt x="34231" y="2761"/>
                </a:lnTo>
                <a:lnTo>
                  <a:pt x="33920" y="2550"/>
                </a:lnTo>
                <a:lnTo>
                  <a:pt x="33609" y="2347"/>
                </a:lnTo>
                <a:lnTo>
                  <a:pt x="33280" y="2152"/>
                </a:lnTo>
                <a:lnTo>
                  <a:pt x="32950" y="1965"/>
                </a:lnTo>
                <a:lnTo>
                  <a:pt x="32621" y="1787"/>
                </a:lnTo>
                <a:lnTo>
                  <a:pt x="32282" y="1624"/>
                </a:lnTo>
                <a:lnTo>
                  <a:pt x="31933" y="1462"/>
                </a:lnTo>
                <a:lnTo>
                  <a:pt x="31585" y="1307"/>
                </a:lnTo>
                <a:lnTo>
                  <a:pt x="31227" y="1161"/>
                </a:lnTo>
                <a:lnTo>
                  <a:pt x="30869" y="1031"/>
                </a:lnTo>
                <a:lnTo>
                  <a:pt x="30502" y="902"/>
                </a:lnTo>
                <a:lnTo>
                  <a:pt x="30134" y="780"/>
                </a:lnTo>
                <a:lnTo>
                  <a:pt x="29758" y="674"/>
                </a:lnTo>
                <a:lnTo>
                  <a:pt x="29381" y="569"/>
                </a:lnTo>
                <a:lnTo>
                  <a:pt x="29004" y="479"/>
                </a:lnTo>
                <a:lnTo>
                  <a:pt x="28618" y="390"/>
                </a:lnTo>
                <a:lnTo>
                  <a:pt x="28242" y="317"/>
                </a:lnTo>
                <a:lnTo>
                  <a:pt x="27846" y="244"/>
                </a:lnTo>
                <a:lnTo>
                  <a:pt x="27460" y="187"/>
                </a:lnTo>
                <a:lnTo>
                  <a:pt x="27074" y="130"/>
                </a:lnTo>
                <a:lnTo>
                  <a:pt x="26678" y="90"/>
                </a:lnTo>
                <a:lnTo>
                  <a:pt x="26283" y="57"/>
                </a:lnTo>
                <a:lnTo>
                  <a:pt x="25887" y="25"/>
                </a:lnTo>
                <a:lnTo>
                  <a:pt x="25492" y="8"/>
                </a:lnTo>
                <a:lnTo>
                  <a:pt x="25096" y="0"/>
                </a:ln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31100" y="1152475"/>
            <a:ext cx="7681800" cy="3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Black"/>
              <a:buAutoNum type="arabicPeriod"/>
              <a:defRPr sz="1200">
                <a:solidFill>
                  <a:schemeClr val="lt2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rot="5215302">
            <a:off x="7710871" y="-2219326"/>
            <a:ext cx="3755102" cy="3565611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rot="581902">
            <a:off x="-1429587" y="3117890"/>
            <a:ext cx="2317872" cy="3161404"/>
          </a:xfrm>
          <a:custGeom>
            <a:avLst/>
            <a:gdLst/>
            <a:ahLst/>
            <a:cxnLst/>
            <a:rect l="l" t="t" r="r" b="b"/>
            <a:pathLst>
              <a:path w="61955" h="84502" extrusionOk="0">
                <a:moveTo>
                  <a:pt x="24701" y="0"/>
                </a:moveTo>
                <a:lnTo>
                  <a:pt x="24305" y="8"/>
                </a:lnTo>
                <a:lnTo>
                  <a:pt x="23910" y="16"/>
                </a:lnTo>
                <a:lnTo>
                  <a:pt x="23514" y="41"/>
                </a:lnTo>
                <a:lnTo>
                  <a:pt x="23119" y="73"/>
                </a:lnTo>
                <a:lnTo>
                  <a:pt x="22733" y="114"/>
                </a:lnTo>
                <a:lnTo>
                  <a:pt x="22130" y="187"/>
                </a:lnTo>
                <a:lnTo>
                  <a:pt x="21546" y="276"/>
                </a:lnTo>
                <a:lnTo>
                  <a:pt x="20972" y="382"/>
                </a:lnTo>
                <a:lnTo>
                  <a:pt x="20407" y="496"/>
                </a:lnTo>
                <a:lnTo>
                  <a:pt x="19851" y="625"/>
                </a:lnTo>
                <a:lnTo>
                  <a:pt x="19305" y="772"/>
                </a:lnTo>
                <a:lnTo>
                  <a:pt x="18768" y="926"/>
                </a:lnTo>
                <a:lnTo>
                  <a:pt x="18241" y="1096"/>
                </a:lnTo>
                <a:lnTo>
                  <a:pt x="17732" y="1275"/>
                </a:lnTo>
                <a:lnTo>
                  <a:pt x="17224" y="1470"/>
                </a:lnTo>
                <a:lnTo>
                  <a:pt x="16734" y="1673"/>
                </a:lnTo>
                <a:lnTo>
                  <a:pt x="16244" y="1892"/>
                </a:lnTo>
                <a:lnTo>
                  <a:pt x="15774" y="2119"/>
                </a:lnTo>
                <a:lnTo>
                  <a:pt x="15312" y="2355"/>
                </a:lnTo>
                <a:lnTo>
                  <a:pt x="14860" y="2607"/>
                </a:lnTo>
                <a:lnTo>
                  <a:pt x="14408" y="2866"/>
                </a:lnTo>
                <a:lnTo>
                  <a:pt x="13975" y="3143"/>
                </a:lnTo>
                <a:lnTo>
                  <a:pt x="13551" y="3419"/>
                </a:lnTo>
                <a:lnTo>
                  <a:pt x="13137" y="3711"/>
                </a:lnTo>
                <a:lnTo>
                  <a:pt x="12741" y="4011"/>
                </a:lnTo>
                <a:lnTo>
                  <a:pt x="12346" y="4328"/>
                </a:lnTo>
                <a:lnTo>
                  <a:pt x="11960" y="4645"/>
                </a:lnTo>
                <a:lnTo>
                  <a:pt x="11583" y="4969"/>
                </a:lnTo>
                <a:lnTo>
                  <a:pt x="11216" y="5311"/>
                </a:lnTo>
                <a:lnTo>
                  <a:pt x="10867" y="5660"/>
                </a:lnTo>
                <a:lnTo>
                  <a:pt x="10519" y="6009"/>
                </a:lnTo>
                <a:lnTo>
                  <a:pt x="10180" y="6374"/>
                </a:lnTo>
                <a:lnTo>
                  <a:pt x="9860" y="6740"/>
                </a:lnTo>
                <a:lnTo>
                  <a:pt x="9539" y="7121"/>
                </a:lnTo>
                <a:lnTo>
                  <a:pt x="9229" y="7503"/>
                </a:lnTo>
                <a:lnTo>
                  <a:pt x="8937" y="7901"/>
                </a:lnTo>
                <a:lnTo>
                  <a:pt x="8645" y="8299"/>
                </a:lnTo>
                <a:lnTo>
                  <a:pt x="8362" y="8705"/>
                </a:lnTo>
                <a:lnTo>
                  <a:pt x="8089" y="9111"/>
                </a:lnTo>
                <a:lnTo>
                  <a:pt x="7835" y="9533"/>
                </a:lnTo>
                <a:lnTo>
                  <a:pt x="7581" y="9955"/>
                </a:lnTo>
                <a:lnTo>
                  <a:pt x="7336" y="10385"/>
                </a:lnTo>
                <a:lnTo>
                  <a:pt x="7100" y="10816"/>
                </a:lnTo>
                <a:lnTo>
                  <a:pt x="6874" y="11254"/>
                </a:lnTo>
                <a:lnTo>
                  <a:pt x="6667" y="11701"/>
                </a:lnTo>
                <a:lnTo>
                  <a:pt x="6460" y="12147"/>
                </a:lnTo>
                <a:lnTo>
                  <a:pt x="6262" y="12602"/>
                </a:lnTo>
                <a:lnTo>
                  <a:pt x="6074" y="13065"/>
                </a:lnTo>
                <a:lnTo>
                  <a:pt x="5886" y="13528"/>
                </a:lnTo>
                <a:lnTo>
                  <a:pt x="5716" y="13990"/>
                </a:lnTo>
                <a:lnTo>
                  <a:pt x="5556" y="14461"/>
                </a:lnTo>
                <a:lnTo>
                  <a:pt x="5405" y="14932"/>
                </a:lnTo>
                <a:lnTo>
                  <a:pt x="5255" y="15403"/>
                </a:lnTo>
                <a:lnTo>
                  <a:pt x="5123" y="15882"/>
                </a:lnTo>
                <a:lnTo>
                  <a:pt x="4991" y="16361"/>
                </a:lnTo>
                <a:lnTo>
                  <a:pt x="4878" y="16849"/>
                </a:lnTo>
                <a:lnTo>
                  <a:pt x="4765" y="17328"/>
                </a:lnTo>
                <a:lnTo>
                  <a:pt x="4661" y="17815"/>
                </a:lnTo>
                <a:lnTo>
                  <a:pt x="4567" y="18302"/>
                </a:lnTo>
                <a:lnTo>
                  <a:pt x="4483" y="18789"/>
                </a:lnTo>
                <a:lnTo>
                  <a:pt x="4407" y="19285"/>
                </a:lnTo>
                <a:lnTo>
                  <a:pt x="4341" y="19772"/>
                </a:lnTo>
                <a:lnTo>
                  <a:pt x="4275" y="20259"/>
                </a:lnTo>
                <a:lnTo>
                  <a:pt x="4228" y="20754"/>
                </a:lnTo>
                <a:lnTo>
                  <a:pt x="4181" y="21241"/>
                </a:lnTo>
                <a:lnTo>
                  <a:pt x="4144" y="21737"/>
                </a:lnTo>
                <a:lnTo>
                  <a:pt x="4115" y="22224"/>
                </a:lnTo>
                <a:lnTo>
                  <a:pt x="4096" y="22719"/>
                </a:lnTo>
                <a:lnTo>
                  <a:pt x="4087" y="23206"/>
                </a:lnTo>
                <a:lnTo>
                  <a:pt x="4087" y="23742"/>
                </a:lnTo>
                <a:lnTo>
                  <a:pt x="4087" y="24270"/>
                </a:lnTo>
                <a:lnTo>
                  <a:pt x="4106" y="24806"/>
                </a:lnTo>
                <a:lnTo>
                  <a:pt x="4134" y="25334"/>
                </a:lnTo>
                <a:lnTo>
                  <a:pt x="4162" y="25853"/>
                </a:lnTo>
                <a:lnTo>
                  <a:pt x="4209" y="26381"/>
                </a:lnTo>
                <a:lnTo>
                  <a:pt x="4266" y="26901"/>
                </a:lnTo>
                <a:lnTo>
                  <a:pt x="4322" y="27412"/>
                </a:lnTo>
                <a:lnTo>
                  <a:pt x="4398" y="27924"/>
                </a:lnTo>
                <a:lnTo>
                  <a:pt x="4483" y="28435"/>
                </a:lnTo>
                <a:lnTo>
                  <a:pt x="4567" y="28939"/>
                </a:lnTo>
                <a:lnTo>
                  <a:pt x="4671" y="29434"/>
                </a:lnTo>
                <a:lnTo>
                  <a:pt x="4774" y="29929"/>
                </a:lnTo>
                <a:lnTo>
                  <a:pt x="4897" y="30417"/>
                </a:lnTo>
                <a:lnTo>
                  <a:pt x="5019" y="30896"/>
                </a:lnTo>
                <a:lnTo>
                  <a:pt x="5151" y="31367"/>
                </a:lnTo>
                <a:lnTo>
                  <a:pt x="5349" y="32049"/>
                </a:lnTo>
                <a:lnTo>
                  <a:pt x="5537" y="32731"/>
                </a:lnTo>
                <a:lnTo>
                  <a:pt x="5735" y="33413"/>
                </a:lnTo>
                <a:lnTo>
                  <a:pt x="5839" y="33746"/>
                </a:lnTo>
                <a:lnTo>
                  <a:pt x="5952" y="34087"/>
                </a:lnTo>
                <a:lnTo>
                  <a:pt x="6291" y="35021"/>
                </a:lnTo>
                <a:lnTo>
                  <a:pt x="6630" y="35962"/>
                </a:lnTo>
                <a:lnTo>
                  <a:pt x="6799" y="36433"/>
                </a:lnTo>
                <a:lnTo>
                  <a:pt x="6959" y="36904"/>
                </a:lnTo>
                <a:lnTo>
                  <a:pt x="7119" y="37375"/>
                </a:lnTo>
                <a:lnTo>
                  <a:pt x="7261" y="37854"/>
                </a:lnTo>
                <a:lnTo>
                  <a:pt x="7392" y="38325"/>
                </a:lnTo>
                <a:lnTo>
                  <a:pt x="7496" y="38804"/>
                </a:lnTo>
                <a:lnTo>
                  <a:pt x="7590" y="39283"/>
                </a:lnTo>
                <a:lnTo>
                  <a:pt x="7637" y="39519"/>
                </a:lnTo>
                <a:lnTo>
                  <a:pt x="7665" y="39762"/>
                </a:lnTo>
                <a:lnTo>
                  <a:pt x="7694" y="39998"/>
                </a:lnTo>
                <a:lnTo>
                  <a:pt x="7713" y="40241"/>
                </a:lnTo>
                <a:lnTo>
                  <a:pt x="7731" y="40485"/>
                </a:lnTo>
                <a:lnTo>
                  <a:pt x="7731" y="40721"/>
                </a:lnTo>
                <a:lnTo>
                  <a:pt x="7731" y="40964"/>
                </a:lnTo>
                <a:lnTo>
                  <a:pt x="7722" y="41208"/>
                </a:lnTo>
                <a:lnTo>
                  <a:pt x="7713" y="41451"/>
                </a:lnTo>
                <a:lnTo>
                  <a:pt x="7684" y="41695"/>
                </a:lnTo>
                <a:lnTo>
                  <a:pt x="7637" y="42052"/>
                </a:lnTo>
                <a:lnTo>
                  <a:pt x="7571" y="42401"/>
                </a:lnTo>
                <a:lnTo>
                  <a:pt x="7487" y="42750"/>
                </a:lnTo>
                <a:lnTo>
                  <a:pt x="7383" y="43091"/>
                </a:lnTo>
                <a:lnTo>
                  <a:pt x="7270" y="43433"/>
                </a:lnTo>
                <a:lnTo>
                  <a:pt x="7148" y="43765"/>
                </a:lnTo>
                <a:lnTo>
                  <a:pt x="7006" y="44090"/>
                </a:lnTo>
                <a:lnTo>
                  <a:pt x="6856" y="44415"/>
                </a:lnTo>
                <a:lnTo>
                  <a:pt x="6696" y="44740"/>
                </a:lnTo>
                <a:lnTo>
                  <a:pt x="6526" y="45056"/>
                </a:lnTo>
                <a:lnTo>
                  <a:pt x="6347" y="45373"/>
                </a:lnTo>
                <a:lnTo>
                  <a:pt x="6159" y="45682"/>
                </a:lnTo>
                <a:lnTo>
                  <a:pt x="5961" y="45998"/>
                </a:lnTo>
                <a:lnTo>
                  <a:pt x="5754" y="46307"/>
                </a:lnTo>
                <a:lnTo>
                  <a:pt x="5330" y="46916"/>
                </a:lnTo>
                <a:lnTo>
                  <a:pt x="4897" y="47517"/>
                </a:lnTo>
                <a:lnTo>
                  <a:pt x="4445" y="48118"/>
                </a:lnTo>
                <a:lnTo>
                  <a:pt x="3993" y="48718"/>
                </a:lnTo>
                <a:lnTo>
                  <a:pt x="3550" y="49319"/>
                </a:lnTo>
                <a:lnTo>
                  <a:pt x="3108" y="49928"/>
                </a:lnTo>
                <a:lnTo>
                  <a:pt x="2900" y="50229"/>
                </a:lnTo>
                <a:lnTo>
                  <a:pt x="2693" y="50537"/>
                </a:lnTo>
                <a:lnTo>
                  <a:pt x="2486" y="50846"/>
                </a:lnTo>
                <a:lnTo>
                  <a:pt x="2298" y="51154"/>
                </a:lnTo>
                <a:lnTo>
                  <a:pt x="2109" y="51471"/>
                </a:lnTo>
                <a:lnTo>
                  <a:pt x="1931" y="51788"/>
                </a:lnTo>
                <a:lnTo>
                  <a:pt x="1676" y="52267"/>
                </a:lnTo>
                <a:lnTo>
                  <a:pt x="1441" y="52762"/>
                </a:lnTo>
                <a:lnTo>
                  <a:pt x="1224" y="53249"/>
                </a:lnTo>
                <a:lnTo>
                  <a:pt x="1026" y="53745"/>
                </a:lnTo>
                <a:lnTo>
                  <a:pt x="848" y="54248"/>
                </a:lnTo>
                <a:lnTo>
                  <a:pt x="687" y="54751"/>
                </a:lnTo>
                <a:lnTo>
                  <a:pt x="537" y="55255"/>
                </a:lnTo>
                <a:lnTo>
                  <a:pt x="414" y="55766"/>
                </a:lnTo>
                <a:lnTo>
                  <a:pt x="301" y="56278"/>
                </a:lnTo>
                <a:lnTo>
                  <a:pt x="207" y="56789"/>
                </a:lnTo>
                <a:lnTo>
                  <a:pt x="132" y="57309"/>
                </a:lnTo>
                <a:lnTo>
                  <a:pt x="75" y="57829"/>
                </a:lnTo>
                <a:lnTo>
                  <a:pt x="38" y="58348"/>
                </a:lnTo>
                <a:lnTo>
                  <a:pt x="9" y="58868"/>
                </a:lnTo>
                <a:lnTo>
                  <a:pt x="0" y="59396"/>
                </a:lnTo>
                <a:lnTo>
                  <a:pt x="0" y="59916"/>
                </a:lnTo>
                <a:lnTo>
                  <a:pt x="19" y="60443"/>
                </a:lnTo>
                <a:lnTo>
                  <a:pt x="57" y="60971"/>
                </a:lnTo>
                <a:lnTo>
                  <a:pt x="104" y="61491"/>
                </a:lnTo>
                <a:lnTo>
                  <a:pt x="170" y="62019"/>
                </a:lnTo>
                <a:lnTo>
                  <a:pt x="254" y="62546"/>
                </a:lnTo>
                <a:lnTo>
                  <a:pt x="348" y="63074"/>
                </a:lnTo>
                <a:lnTo>
                  <a:pt x="452" y="63594"/>
                </a:lnTo>
                <a:lnTo>
                  <a:pt x="574" y="64113"/>
                </a:lnTo>
                <a:lnTo>
                  <a:pt x="716" y="64641"/>
                </a:lnTo>
                <a:lnTo>
                  <a:pt x="866" y="65161"/>
                </a:lnTo>
                <a:lnTo>
                  <a:pt x="1026" y="65680"/>
                </a:lnTo>
                <a:lnTo>
                  <a:pt x="1205" y="66192"/>
                </a:lnTo>
                <a:lnTo>
                  <a:pt x="1394" y="66704"/>
                </a:lnTo>
                <a:lnTo>
                  <a:pt x="1591" y="67215"/>
                </a:lnTo>
                <a:lnTo>
                  <a:pt x="1799" y="67727"/>
                </a:lnTo>
                <a:lnTo>
                  <a:pt x="2025" y="68230"/>
                </a:lnTo>
                <a:lnTo>
                  <a:pt x="2270" y="68734"/>
                </a:lnTo>
                <a:lnTo>
                  <a:pt x="2514" y="69229"/>
                </a:lnTo>
                <a:lnTo>
                  <a:pt x="2778" y="69724"/>
                </a:lnTo>
                <a:lnTo>
                  <a:pt x="3042" y="70219"/>
                </a:lnTo>
                <a:lnTo>
                  <a:pt x="3324" y="70707"/>
                </a:lnTo>
                <a:lnTo>
                  <a:pt x="3616" y="71186"/>
                </a:lnTo>
                <a:lnTo>
                  <a:pt x="3927" y="71665"/>
                </a:lnTo>
                <a:lnTo>
                  <a:pt x="4238" y="72136"/>
                </a:lnTo>
                <a:lnTo>
                  <a:pt x="4558" y="72598"/>
                </a:lnTo>
                <a:lnTo>
                  <a:pt x="4897" y="73061"/>
                </a:lnTo>
                <a:lnTo>
                  <a:pt x="5236" y="73516"/>
                </a:lnTo>
                <a:lnTo>
                  <a:pt x="5584" y="73963"/>
                </a:lnTo>
                <a:lnTo>
                  <a:pt x="5952" y="74401"/>
                </a:lnTo>
                <a:lnTo>
                  <a:pt x="6319" y="74840"/>
                </a:lnTo>
                <a:lnTo>
                  <a:pt x="6696" y="75270"/>
                </a:lnTo>
                <a:lnTo>
                  <a:pt x="7091" y="75692"/>
                </a:lnTo>
                <a:lnTo>
                  <a:pt x="7487" y="76106"/>
                </a:lnTo>
                <a:lnTo>
                  <a:pt x="7882" y="76512"/>
                </a:lnTo>
                <a:lnTo>
                  <a:pt x="8296" y="76910"/>
                </a:lnTo>
                <a:lnTo>
                  <a:pt x="8720" y="77300"/>
                </a:lnTo>
                <a:lnTo>
                  <a:pt x="9144" y="77681"/>
                </a:lnTo>
                <a:lnTo>
                  <a:pt x="9577" y="78055"/>
                </a:lnTo>
                <a:lnTo>
                  <a:pt x="10020" y="78420"/>
                </a:lnTo>
                <a:lnTo>
                  <a:pt x="10462" y="78778"/>
                </a:lnTo>
                <a:lnTo>
                  <a:pt x="10914" y="79127"/>
                </a:lnTo>
                <a:lnTo>
                  <a:pt x="11376" y="79460"/>
                </a:lnTo>
                <a:lnTo>
                  <a:pt x="11837" y="79784"/>
                </a:lnTo>
                <a:lnTo>
                  <a:pt x="12317" y="80101"/>
                </a:lnTo>
                <a:lnTo>
                  <a:pt x="12788" y="80410"/>
                </a:lnTo>
                <a:lnTo>
                  <a:pt x="13269" y="80702"/>
                </a:lnTo>
                <a:lnTo>
                  <a:pt x="13758" y="80994"/>
                </a:lnTo>
                <a:lnTo>
                  <a:pt x="14248" y="81262"/>
                </a:lnTo>
                <a:lnTo>
                  <a:pt x="14634" y="81465"/>
                </a:lnTo>
                <a:lnTo>
                  <a:pt x="15011" y="81660"/>
                </a:lnTo>
                <a:lnTo>
                  <a:pt x="15397" y="81847"/>
                </a:lnTo>
                <a:lnTo>
                  <a:pt x="15783" y="82025"/>
                </a:lnTo>
                <a:lnTo>
                  <a:pt x="16169" y="82204"/>
                </a:lnTo>
                <a:lnTo>
                  <a:pt x="16555" y="82375"/>
                </a:lnTo>
                <a:lnTo>
                  <a:pt x="16941" y="82529"/>
                </a:lnTo>
                <a:lnTo>
                  <a:pt x="17327" y="82683"/>
                </a:lnTo>
                <a:lnTo>
                  <a:pt x="17723" y="82837"/>
                </a:lnTo>
                <a:lnTo>
                  <a:pt x="18118" y="82975"/>
                </a:lnTo>
                <a:lnTo>
                  <a:pt x="18514" y="83105"/>
                </a:lnTo>
                <a:lnTo>
                  <a:pt x="18900" y="83235"/>
                </a:lnTo>
                <a:lnTo>
                  <a:pt x="19295" y="83357"/>
                </a:lnTo>
                <a:lnTo>
                  <a:pt x="19700" y="83471"/>
                </a:lnTo>
                <a:lnTo>
                  <a:pt x="20096" y="83584"/>
                </a:lnTo>
                <a:lnTo>
                  <a:pt x="20491" y="83682"/>
                </a:lnTo>
                <a:lnTo>
                  <a:pt x="20896" y="83779"/>
                </a:lnTo>
                <a:lnTo>
                  <a:pt x="21292" y="83869"/>
                </a:lnTo>
                <a:lnTo>
                  <a:pt x="21697" y="83950"/>
                </a:lnTo>
                <a:lnTo>
                  <a:pt x="22102" y="84031"/>
                </a:lnTo>
                <a:lnTo>
                  <a:pt x="22497" y="84104"/>
                </a:lnTo>
                <a:lnTo>
                  <a:pt x="22902" y="84169"/>
                </a:lnTo>
                <a:lnTo>
                  <a:pt x="23307" y="84226"/>
                </a:lnTo>
                <a:lnTo>
                  <a:pt x="23712" y="84283"/>
                </a:lnTo>
                <a:lnTo>
                  <a:pt x="24117" y="84331"/>
                </a:lnTo>
                <a:lnTo>
                  <a:pt x="24522" y="84372"/>
                </a:lnTo>
                <a:lnTo>
                  <a:pt x="24927" y="84405"/>
                </a:lnTo>
                <a:lnTo>
                  <a:pt x="25332" y="84437"/>
                </a:lnTo>
                <a:lnTo>
                  <a:pt x="25737" y="84461"/>
                </a:lnTo>
                <a:lnTo>
                  <a:pt x="26151" y="84486"/>
                </a:lnTo>
                <a:lnTo>
                  <a:pt x="26556" y="84494"/>
                </a:lnTo>
                <a:lnTo>
                  <a:pt x="26961" y="84502"/>
                </a:lnTo>
                <a:lnTo>
                  <a:pt x="27771" y="84502"/>
                </a:lnTo>
                <a:lnTo>
                  <a:pt x="28185" y="84494"/>
                </a:lnTo>
                <a:lnTo>
                  <a:pt x="28590" y="84478"/>
                </a:lnTo>
                <a:lnTo>
                  <a:pt x="28995" y="84461"/>
                </a:lnTo>
                <a:lnTo>
                  <a:pt x="29400" y="84437"/>
                </a:lnTo>
                <a:lnTo>
                  <a:pt x="29805" y="84405"/>
                </a:lnTo>
                <a:lnTo>
                  <a:pt x="30219" y="84372"/>
                </a:lnTo>
                <a:lnTo>
                  <a:pt x="30624" y="84331"/>
                </a:lnTo>
                <a:lnTo>
                  <a:pt x="31029" y="84283"/>
                </a:lnTo>
                <a:lnTo>
                  <a:pt x="31434" y="84234"/>
                </a:lnTo>
                <a:lnTo>
                  <a:pt x="31839" y="84185"/>
                </a:lnTo>
                <a:lnTo>
                  <a:pt x="32234" y="84120"/>
                </a:lnTo>
                <a:lnTo>
                  <a:pt x="32639" y="84055"/>
                </a:lnTo>
                <a:lnTo>
                  <a:pt x="33449" y="83909"/>
                </a:lnTo>
                <a:lnTo>
                  <a:pt x="34250" y="83747"/>
                </a:lnTo>
                <a:lnTo>
                  <a:pt x="35050" y="83568"/>
                </a:lnTo>
                <a:lnTo>
                  <a:pt x="35841" y="83365"/>
                </a:lnTo>
                <a:lnTo>
                  <a:pt x="36632" y="83146"/>
                </a:lnTo>
                <a:lnTo>
                  <a:pt x="37414" y="82911"/>
                </a:lnTo>
                <a:lnTo>
                  <a:pt x="38195" y="82659"/>
                </a:lnTo>
                <a:lnTo>
                  <a:pt x="38977" y="82391"/>
                </a:lnTo>
                <a:lnTo>
                  <a:pt x="39740" y="82099"/>
                </a:lnTo>
                <a:lnTo>
                  <a:pt x="40512" y="81798"/>
                </a:lnTo>
                <a:lnTo>
                  <a:pt x="41265" y="81481"/>
                </a:lnTo>
                <a:lnTo>
                  <a:pt x="42019" y="81149"/>
                </a:lnTo>
                <a:lnTo>
                  <a:pt x="42753" y="80799"/>
                </a:lnTo>
                <a:lnTo>
                  <a:pt x="43488" y="80434"/>
                </a:lnTo>
                <a:lnTo>
                  <a:pt x="44222" y="80060"/>
                </a:lnTo>
                <a:lnTo>
                  <a:pt x="44938" y="79663"/>
                </a:lnTo>
                <a:lnTo>
                  <a:pt x="45644" y="79265"/>
                </a:lnTo>
                <a:lnTo>
                  <a:pt x="46351" y="78843"/>
                </a:lnTo>
                <a:lnTo>
                  <a:pt x="47038" y="78412"/>
                </a:lnTo>
                <a:lnTo>
                  <a:pt x="47716" y="77974"/>
                </a:lnTo>
                <a:lnTo>
                  <a:pt x="48385" y="77519"/>
                </a:lnTo>
                <a:lnTo>
                  <a:pt x="49044" y="77048"/>
                </a:lnTo>
                <a:lnTo>
                  <a:pt x="49694" y="76569"/>
                </a:lnTo>
                <a:lnTo>
                  <a:pt x="50325" y="76082"/>
                </a:lnTo>
                <a:lnTo>
                  <a:pt x="50946" y="75587"/>
                </a:lnTo>
                <a:lnTo>
                  <a:pt x="51558" y="75075"/>
                </a:lnTo>
                <a:lnTo>
                  <a:pt x="52161" y="74555"/>
                </a:lnTo>
                <a:lnTo>
                  <a:pt x="52745" y="74028"/>
                </a:lnTo>
                <a:lnTo>
                  <a:pt x="53310" y="73492"/>
                </a:lnTo>
                <a:lnTo>
                  <a:pt x="53865" y="72948"/>
                </a:lnTo>
                <a:lnTo>
                  <a:pt x="54412" y="72395"/>
                </a:lnTo>
                <a:lnTo>
                  <a:pt x="54939" y="71827"/>
                </a:lnTo>
                <a:lnTo>
                  <a:pt x="55447" y="71259"/>
                </a:lnTo>
                <a:lnTo>
                  <a:pt x="55937" y="70682"/>
                </a:lnTo>
                <a:lnTo>
                  <a:pt x="56417" y="70098"/>
                </a:lnTo>
                <a:lnTo>
                  <a:pt x="56879" y="69513"/>
                </a:lnTo>
                <a:lnTo>
                  <a:pt x="57331" y="68912"/>
                </a:lnTo>
                <a:lnTo>
                  <a:pt x="57755" y="68311"/>
                </a:lnTo>
                <a:lnTo>
                  <a:pt x="58169" y="67710"/>
                </a:lnTo>
                <a:lnTo>
                  <a:pt x="58555" y="67093"/>
                </a:lnTo>
                <a:lnTo>
                  <a:pt x="58932" y="66484"/>
                </a:lnTo>
                <a:lnTo>
                  <a:pt x="59120" y="66151"/>
                </a:lnTo>
                <a:lnTo>
                  <a:pt x="59308" y="65819"/>
                </a:lnTo>
                <a:lnTo>
                  <a:pt x="59487" y="65478"/>
                </a:lnTo>
                <a:lnTo>
                  <a:pt x="59657" y="65145"/>
                </a:lnTo>
                <a:lnTo>
                  <a:pt x="59826" y="64812"/>
                </a:lnTo>
                <a:lnTo>
                  <a:pt x="59986" y="64471"/>
                </a:lnTo>
                <a:lnTo>
                  <a:pt x="60147" y="64130"/>
                </a:lnTo>
                <a:lnTo>
                  <a:pt x="60297" y="63789"/>
                </a:lnTo>
                <a:lnTo>
                  <a:pt x="60438" y="63439"/>
                </a:lnTo>
                <a:lnTo>
                  <a:pt x="60580" y="63098"/>
                </a:lnTo>
                <a:lnTo>
                  <a:pt x="60702" y="62749"/>
                </a:lnTo>
                <a:lnTo>
                  <a:pt x="60834" y="62400"/>
                </a:lnTo>
                <a:lnTo>
                  <a:pt x="60947" y="62043"/>
                </a:lnTo>
                <a:lnTo>
                  <a:pt x="61060" y="61686"/>
                </a:lnTo>
                <a:lnTo>
                  <a:pt x="61164" y="61328"/>
                </a:lnTo>
                <a:lnTo>
                  <a:pt x="61258" y="60971"/>
                </a:lnTo>
                <a:lnTo>
                  <a:pt x="61352" y="60598"/>
                </a:lnTo>
                <a:lnTo>
                  <a:pt x="61446" y="60232"/>
                </a:lnTo>
                <a:lnTo>
                  <a:pt x="61521" y="59859"/>
                </a:lnTo>
                <a:lnTo>
                  <a:pt x="61597" y="59485"/>
                </a:lnTo>
                <a:lnTo>
                  <a:pt x="61663" y="59112"/>
                </a:lnTo>
                <a:lnTo>
                  <a:pt x="61719" y="58738"/>
                </a:lnTo>
                <a:lnTo>
                  <a:pt x="61776" y="58365"/>
                </a:lnTo>
                <a:lnTo>
                  <a:pt x="61823" y="57991"/>
                </a:lnTo>
                <a:lnTo>
                  <a:pt x="61860" y="57610"/>
                </a:lnTo>
                <a:lnTo>
                  <a:pt x="61889" y="57236"/>
                </a:lnTo>
                <a:lnTo>
                  <a:pt x="61917" y="56863"/>
                </a:lnTo>
                <a:lnTo>
                  <a:pt x="61936" y="56481"/>
                </a:lnTo>
                <a:lnTo>
                  <a:pt x="61945" y="56107"/>
                </a:lnTo>
                <a:lnTo>
                  <a:pt x="61955" y="55726"/>
                </a:lnTo>
                <a:lnTo>
                  <a:pt x="61955" y="55352"/>
                </a:lnTo>
                <a:lnTo>
                  <a:pt x="61945" y="54979"/>
                </a:lnTo>
                <a:lnTo>
                  <a:pt x="61936" y="54597"/>
                </a:lnTo>
                <a:lnTo>
                  <a:pt x="61907" y="54224"/>
                </a:lnTo>
                <a:lnTo>
                  <a:pt x="61889" y="53850"/>
                </a:lnTo>
                <a:lnTo>
                  <a:pt x="61851" y="53477"/>
                </a:lnTo>
                <a:lnTo>
                  <a:pt x="61813" y="53103"/>
                </a:lnTo>
                <a:lnTo>
                  <a:pt x="61766" y="52730"/>
                </a:lnTo>
                <a:lnTo>
                  <a:pt x="61710" y="52356"/>
                </a:lnTo>
                <a:lnTo>
                  <a:pt x="61653" y="51983"/>
                </a:lnTo>
                <a:lnTo>
                  <a:pt x="61587" y="51609"/>
                </a:lnTo>
                <a:lnTo>
                  <a:pt x="61512" y="51236"/>
                </a:lnTo>
                <a:lnTo>
                  <a:pt x="61437" y="50870"/>
                </a:lnTo>
                <a:lnTo>
                  <a:pt x="61352" y="50505"/>
                </a:lnTo>
                <a:lnTo>
                  <a:pt x="61258" y="50131"/>
                </a:lnTo>
                <a:lnTo>
                  <a:pt x="61154" y="49766"/>
                </a:lnTo>
                <a:lnTo>
                  <a:pt x="61051" y="49409"/>
                </a:lnTo>
                <a:lnTo>
                  <a:pt x="60938" y="49043"/>
                </a:lnTo>
                <a:lnTo>
                  <a:pt x="60825" y="48678"/>
                </a:lnTo>
                <a:lnTo>
                  <a:pt x="60702" y="48321"/>
                </a:lnTo>
                <a:lnTo>
                  <a:pt x="60570" y="47963"/>
                </a:lnTo>
                <a:lnTo>
                  <a:pt x="60429" y="47606"/>
                </a:lnTo>
                <a:lnTo>
                  <a:pt x="60288" y="47249"/>
                </a:lnTo>
                <a:lnTo>
                  <a:pt x="60137" y="46900"/>
                </a:lnTo>
                <a:lnTo>
                  <a:pt x="59986" y="46550"/>
                </a:lnTo>
                <a:lnTo>
                  <a:pt x="59826" y="46201"/>
                </a:lnTo>
                <a:lnTo>
                  <a:pt x="59657" y="45852"/>
                </a:lnTo>
                <a:lnTo>
                  <a:pt x="59478" y="45511"/>
                </a:lnTo>
                <a:lnTo>
                  <a:pt x="59299" y="45170"/>
                </a:lnTo>
                <a:lnTo>
                  <a:pt x="59111" y="44829"/>
                </a:lnTo>
                <a:lnTo>
                  <a:pt x="58922" y="44496"/>
                </a:lnTo>
                <a:lnTo>
                  <a:pt x="58725" y="44163"/>
                </a:lnTo>
                <a:lnTo>
                  <a:pt x="58517" y="43830"/>
                </a:lnTo>
                <a:lnTo>
                  <a:pt x="58301" y="43506"/>
                </a:lnTo>
                <a:lnTo>
                  <a:pt x="58084" y="43181"/>
                </a:lnTo>
                <a:lnTo>
                  <a:pt x="57868" y="42856"/>
                </a:lnTo>
                <a:lnTo>
                  <a:pt x="57632" y="42531"/>
                </a:lnTo>
                <a:lnTo>
                  <a:pt x="57397" y="42223"/>
                </a:lnTo>
                <a:lnTo>
                  <a:pt x="57152" y="41906"/>
                </a:lnTo>
                <a:lnTo>
                  <a:pt x="56907" y="41597"/>
                </a:lnTo>
                <a:lnTo>
                  <a:pt x="56653" y="41289"/>
                </a:lnTo>
                <a:lnTo>
                  <a:pt x="56389" y="40988"/>
                </a:lnTo>
                <a:lnTo>
                  <a:pt x="56125" y="40688"/>
                </a:lnTo>
                <a:lnTo>
                  <a:pt x="55852" y="40388"/>
                </a:lnTo>
                <a:lnTo>
                  <a:pt x="55579" y="40095"/>
                </a:lnTo>
                <a:lnTo>
                  <a:pt x="55287" y="39811"/>
                </a:lnTo>
                <a:lnTo>
                  <a:pt x="55005" y="39527"/>
                </a:lnTo>
                <a:lnTo>
                  <a:pt x="54703" y="39243"/>
                </a:lnTo>
                <a:lnTo>
                  <a:pt x="54402" y="38967"/>
                </a:lnTo>
                <a:lnTo>
                  <a:pt x="54091" y="38699"/>
                </a:lnTo>
                <a:lnTo>
                  <a:pt x="53837" y="38479"/>
                </a:lnTo>
                <a:lnTo>
                  <a:pt x="53564" y="38268"/>
                </a:lnTo>
                <a:lnTo>
                  <a:pt x="53282" y="38065"/>
                </a:lnTo>
                <a:lnTo>
                  <a:pt x="52990" y="37854"/>
                </a:lnTo>
                <a:lnTo>
                  <a:pt x="52396" y="37448"/>
                </a:lnTo>
                <a:lnTo>
                  <a:pt x="51794" y="37034"/>
                </a:lnTo>
                <a:lnTo>
                  <a:pt x="51511" y="36823"/>
                </a:lnTo>
                <a:lnTo>
                  <a:pt x="51229" y="36604"/>
                </a:lnTo>
                <a:lnTo>
                  <a:pt x="50956" y="36376"/>
                </a:lnTo>
                <a:lnTo>
                  <a:pt x="50701" y="36141"/>
                </a:lnTo>
                <a:lnTo>
                  <a:pt x="50456" y="35897"/>
                </a:lnTo>
                <a:lnTo>
                  <a:pt x="50343" y="35776"/>
                </a:lnTo>
                <a:lnTo>
                  <a:pt x="50240" y="35646"/>
                </a:lnTo>
                <a:lnTo>
                  <a:pt x="50136" y="35516"/>
                </a:lnTo>
                <a:lnTo>
                  <a:pt x="50042" y="35378"/>
                </a:lnTo>
                <a:lnTo>
                  <a:pt x="49948" y="35240"/>
                </a:lnTo>
                <a:lnTo>
                  <a:pt x="49863" y="35102"/>
                </a:lnTo>
                <a:lnTo>
                  <a:pt x="49778" y="34931"/>
                </a:lnTo>
                <a:lnTo>
                  <a:pt x="49703" y="34761"/>
                </a:lnTo>
                <a:lnTo>
                  <a:pt x="49647" y="34590"/>
                </a:lnTo>
                <a:lnTo>
                  <a:pt x="49590" y="34420"/>
                </a:lnTo>
                <a:lnTo>
                  <a:pt x="49543" y="34241"/>
                </a:lnTo>
                <a:lnTo>
                  <a:pt x="49515" y="34062"/>
                </a:lnTo>
                <a:lnTo>
                  <a:pt x="49486" y="33892"/>
                </a:lnTo>
                <a:lnTo>
                  <a:pt x="49477" y="33713"/>
                </a:lnTo>
                <a:lnTo>
                  <a:pt x="49468" y="33535"/>
                </a:lnTo>
                <a:lnTo>
                  <a:pt x="49468" y="33348"/>
                </a:lnTo>
                <a:lnTo>
                  <a:pt x="49477" y="33169"/>
                </a:lnTo>
                <a:lnTo>
                  <a:pt x="49486" y="32991"/>
                </a:lnTo>
                <a:lnTo>
                  <a:pt x="49534" y="32625"/>
                </a:lnTo>
                <a:lnTo>
                  <a:pt x="49599" y="32260"/>
                </a:lnTo>
                <a:lnTo>
                  <a:pt x="49684" y="31894"/>
                </a:lnTo>
                <a:lnTo>
                  <a:pt x="49769" y="31529"/>
                </a:lnTo>
                <a:lnTo>
                  <a:pt x="49976" y="30798"/>
                </a:lnTo>
                <a:lnTo>
                  <a:pt x="50070" y="30441"/>
                </a:lnTo>
                <a:lnTo>
                  <a:pt x="50164" y="30084"/>
                </a:lnTo>
                <a:lnTo>
                  <a:pt x="50249" y="29735"/>
                </a:lnTo>
                <a:lnTo>
                  <a:pt x="50325" y="29385"/>
                </a:lnTo>
                <a:lnTo>
                  <a:pt x="50362" y="29150"/>
                </a:lnTo>
                <a:lnTo>
                  <a:pt x="50390" y="28923"/>
                </a:lnTo>
                <a:lnTo>
                  <a:pt x="50419" y="28687"/>
                </a:lnTo>
                <a:lnTo>
                  <a:pt x="50438" y="28452"/>
                </a:lnTo>
                <a:lnTo>
                  <a:pt x="50447" y="28216"/>
                </a:lnTo>
                <a:lnTo>
                  <a:pt x="50447" y="27989"/>
                </a:lnTo>
                <a:lnTo>
                  <a:pt x="50447" y="27753"/>
                </a:lnTo>
                <a:lnTo>
                  <a:pt x="50438" y="27518"/>
                </a:lnTo>
                <a:lnTo>
                  <a:pt x="50419" y="27282"/>
                </a:lnTo>
                <a:lnTo>
                  <a:pt x="50400" y="27055"/>
                </a:lnTo>
                <a:lnTo>
                  <a:pt x="50372" y="26820"/>
                </a:lnTo>
                <a:lnTo>
                  <a:pt x="50334" y="26592"/>
                </a:lnTo>
                <a:lnTo>
                  <a:pt x="50296" y="26357"/>
                </a:lnTo>
                <a:lnTo>
                  <a:pt x="50249" y="26129"/>
                </a:lnTo>
                <a:lnTo>
                  <a:pt x="50193" y="25902"/>
                </a:lnTo>
                <a:lnTo>
                  <a:pt x="50136" y="25675"/>
                </a:lnTo>
                <a:lnTo>
                  <a:pt x="50070" y="25447"/>
                </a:lnTo>
                <a:lnTo>
                  <a:pt x="49995" y="25220"/>
                </a:lnTo>
                <a:lnTo>
                  <a:pt x="49920" y="25001"/>
                </a:lnTo>
                <a:lnTo>
                  <a:pt x="49835" y="24773"/>
                </a:lnTo>
                <a:lnTo>
                  <a:pt x="49750" y="24554"/>
                </a:lnTo>
                <a:lnTo>
                  <a:pt x="49656" y="24335"/>
                </a:lnTo>
                <a:lnTo>
                  <a:pt x="49552" y="24116"/>
                </a:lnTo>
                <a:lnTo>
                  <a:pt x="49449" y="23905"/>
                </a:lnTo>
                <a:lnTo>
                  <a:pt x="49336" y="23685"/>
                </a:lnTo>
                <a:lnTo>
                  <a:pt x="49223" y="23474"/>
                </a:lnTo>
                <a:lnTo>
                  <a:pt x="49100" y="23271"/>
                </a:lnTo>
                <a:lnTo>
                  <a:pt x="48978" y="23060"/>
                </a:lnTo>
                <a:lnTo>
                  <a:pt x="48846" y="22857"/>
                </a:lnTo>
                <a:lnTo>
                  <a:pt x="48705" y="22654"/>
                </a:lnTo>
                <a:lnTo>
                  <a:pt x="48564" y="22451"/>
                </a:lnTo>
                <a:lnTo>
                  <a:pt x="48422" y="22256"/>
                </a:lnTo>
                <a:lnTo>
                  <a:pt x="48272" y="22061"/>
                </a:lnTo>
                <a:lnTo>
                  <a:pt x="48112" y="21875"/>
                </a:lnTo>
                <a:lnTo>
                  <a:pt x="47951" y="21688"/>
                </a:lnTo>
                <a:lnTo>
                  <a:pt x="47791" y="21501"/>
                </a:lnTo>
                <a:lnTo>
                  <a:pt x="47622" y="21314"/>
                </a:lnTo>
                <a:lnTo>
                  <a:pt x="47443" y="21144"/>
                </a:lnTo>
                <a:lnTo>
                  <a:pt x="47264" y="20965"/>
                </a:lnTo>
                <a:lnTo>
                  <a:pt x="47085" y="20795"/>
                </a:lnTo>
                <a:lnTo>
                  <a:pt x="46897" y="20624"/>
                </a:lnTo>
                <a:lnTo>
                  <a:pt x="46699" y="20462"/>
                </a:lnTo>
                <a:lnTo>
                  <a:pt x="46501" y="20299"/>
                </a:lnTo>
                <a:lnTo>
                  <a:pt x="46303" y="20145"/>
                </a:lnTo>
                <a:lnTo>
                  <a:pt x="46106" y="19991"/>
                </a:lnTo>
                <a:lnTo>
                  <a:pt x="45889" y="19845"/>
                </a:lnTo>
                <a:lnTo>
                  <a:pt x="45682" y="19699"/>
                </a:lnTo>
                <a:lnTo>
                  <a:pt x="45465" y="19561"/>
                </a:lnTo>
                <a:lnTo>
                  <a:pt x="45249" y="19423"/>
                </a:lnTo>
                <a:lnTo>
                  <a:pt x="45023" y="19293"/>
                </a:lnTo>
                <a:lnTo>
                  <a:pt x="44797" y="19171"/>
                </a:lnTo>
                <a:lnTo>
                  <a:pt x="44571" y="19049"/>
                </a:lnTo>
                <a:lnTo>
                  <a:pt x="44335" y="18935"/>
                </a:lnTo>
                <a:lnTo>
                  <a:pt x="44100" y="18822"/>
                </a:lnTo>
                <a:lnTo>
                  <a:pt x="43855" y="18716"/>
                </a:lnTo>
                <a:lnTo>
                  <a:pt x="43610" y="18611"/>
                </a:lnTo>
                <a:lnTo>
                  <a:pt x="43365" y="18513"/>
                </a:lnTo>
                <a:lnTo>
                  <a:pt x="43111" y="18424"/>
                </a:lnTo>
                <a:lnTo>
                  <a:pt x="42857" y="18343"/>
                </a:lnTo>
                <a:lnTo>
                  <a:pt x="42603" y="18261"/>
                </a:lnTo>
                <a:lnTo>
                  <a:pt x="42348" y="18188"/>
                </a:lnTo>
                <a:lnTo>
                  <a:pt x="42085" y="18123"/>
                </a:lnTo>
                <a:lnTo>
                  <a:pt x="41821" y="18058"/>
                </a:lnTo>
                <a:lnTo>
                  <a:pt x="41548" y="18002"/>
                </a:lnTo>
                <a:lnTo>
                  <a:pt x="40898" y="17880"/>
                </a:lnTo>
                <a:lnTo>
                  <a:pt x="40578" y="17815"/>
                </a:lnTo>
                <a:lnTo>
                  <a:pt x="40258" y="17742"/>
                </a:lnTo>
                <a:lnTo>
                  <a:pt x="40098" y="17701"/>
                </a:lnTo>
                <a:lnTo>
                  <a:pt x="39938" y="17652"/>
                </a:lnTo>
                <a:lnTo>
                  <a:pt x="39787" y="17604"/>
                </a:lnTo>
                <a:lnTo>
                  <a:pt x="39646" y="17547"/>
                </a:lnTo>
                <a:lnTo>
                  <a:pt x="39495" y="17482"/>
                </a:lnTo>
                <a:lnTo>
                  <a:pt x="39354" y="17417"/>
                </a:lnTo>
                <a:lnTo>
                  <a:pt x="39222" y="17336"/>
                </a:lnTo>
                <a:lnTo>
                  <a:pt x="39090" y="17246"/>
                </a:lnTo>
                <a:lnTo>
                  <a:pt x="38996" y="17173"/>
                </a:lnTo>
                <a:lnTo>
                  <a:pt x="38902" y="17100"/>
                </a:lnTo>
                <a:lnTo>
                  <a:pt x="38817" y="17019"/>
                </a:lnTo>
                <a:lnTo>
                  <a:pt x="38732" y="16938"/>
                </a:lnTo>
                <a:lnTo>
                  <a:pt x="38657" y="16857"/>
                </a:lnTo>
                <a:lnTo>
                  <a:pt x="38591" y="16767"/>
                </a:lnTo>
                <a:lnTo>
                  <a:pt x="38525" y="16678"/>
                </a:lnTo>
                <a:lnTo>
                  <a:pt x="38459" y="16589"/>
                </a:lnTo>
                <a:lnTo>
                  <a:pt x="38356" y="16394"/>
                </a:lnTo>
                <a:lnTo>
                  <a:pt x="38271" y="16191"/>
                </a:lnTo>
                <a:lnTo>
                  <a:pt x="38205" y="15988"/>
                </a:lnTo>
                <a:lnTo>
                  <a:pt x="38148" y="15769"/>
                </a:lnTo>
                <a:lnTo>
                  <a:pt x="38111" y="15549"/>
                </a:lnTo>
                <a:lnTo>
                  <a:pt x="38092" y="15314"/>
                </a:lnTo>
                <a:lnTo>
                  <a:pt x="38073" y="15087"/>
                </a:lnTo>
                <a:lnTo>
                  <a:pt x="38082" y="14843"/>
                </a:lnTo>
                <a:lnTo>
                  <a:pt x="38092" y="14599"/>
                </a:lnTo>
                <a:lnTo>
                  <a:pt x="38111" y="14356"/>
                </a:lnTo>
                <a:lnTo>
                  <a:pt x="38139" y="14104"/>
                </a:lnTo>
                <a:lnTo>
                  <a:pt x="38177" y="13852"/>
                </a:lnTo>
                <a:lnTo>
                  <a:pt x="38261" y="13349"/>
                </a:lnTo>
                <a:lnTo>
                  <a:pt x="38365" y="12837"/>
                </a:lnTo>
                <a:lnTo>
                  <a:pt x="38572" y="11847"/>
                </a:lnTo>
                <a:lnTo>
                  <a:pt x="38657" y="11368"/>
                </a:lnTo>
                <a:lnTo>
                  <a:pt x="38695" y="11132"/>
                </a:lnTo>
                <a:lnTo>
                  <a:pt x="38723" y="10913"/>
                </a:lnTo>
                <a:lnTo>
                  <a:pt x="38742" y="10694"/>
                </a:lnTo>
                <a:lnTo>
                  <a:pt x="38751" y="10483"/>
                </a:lnTo>
                <a:lnTo>
                  <a:pt x="38751" y="10280"/>
                </a:lnTo>
                <a:lnTo>
                  <a:pt x="38742" y="10085"/>
                </a:lnTo>
                <a:lnTo>
                  <a:pt x="38713" y="9825"/>
                </a:lnTo>
                <a:lnTo>
                  <a:pt x="38676" y="9573"/>
                </a:lnTo>
                <a:lnTo>
                  <a:pt x="38629" y="9322"/>
                </a:lnTo>
                <a:lnTo>
                  <a:pt x="38582" y="9070"/>
                </a:lnTo>
                <a:lnTo>
                  <a:pt x="38525" y="8818"/>
                </a:lnTo>
                <a:lnTo>
                  <a:pt x="38459" y="8575"/>
                </a:lnTo>
                <a:lnTo>
                  <a:pt x="38384" y="8323"/>
                </a:lnTo>
                <a:lnTo>
                  <a:pt x="38308" y="8079"/>
                </a:lnTo>
                <a:lnTo>
                  <a:pt x="38224" y="7836"/>
                </a:lnTo>
                <a:lnTo>
                  <a:pt x="38130" y="7592"/>
                </a:lnTo>
                <a:lnTo>
                  <a:pt x="38026" y="7349"/>
                </a:lnTo>
                <a:lnTo>
                  <a:pt x="37922" y="7113"/>
                </a:lnTo>
                <a:lnTo>
                  <a:pt x="37809" y="6878"/>
                </a:lnTo>
                <a:lnTo>
                  <a:pt x="37687" y="6642"/>
                </a:lnTo>
                <a:lnTo>
                  <a:pt x="37565" y="6407"/>
                </a:lnTo>
                <a:lnTo>
                  <a:pt x="37433" y="6179"/>
                </a:lnTo>
                <a:lnTo>
                  <a:pt x="37291" y="5952"/>
                </a:lnTo>
                <a:lnTo>
                  <a:pt x="37150" y="5733"/>
                </a:lnTo>
                <a:lnTo>
                  <a:pt x="36999" y="5513"/>
                </a:lnTo>
                <a:lnTo>
                  <a:pt x="36839" y="5294"/>
                </a:lnTo>
                <a:lnTo>
                  <a:pt x="36679" y="5083"/>
                </a:lnTo>
                <a:lnTo>
                  <a:pt x="36510" y="4872"/>
                </a:lnTo>
                <a:lnTo>
                  <a:pt x="36331" y="4661"/>
                </a:lnTo>
                <a:lnTo>
                  <a:pt x="36152" y="4458"/>
                </a:lnTo>
                <a:lnTo>
                  <a:pt x="35973" y="4263"/>
                </a:lnTo>
                <a:lnTo>
                  <a:pt x="35775" y="4060"/>
                </a:lnTo>
                <a:lnTo>
                  <a:pt x="35587" y="3873"/>
                </a:lnTo>
                <a:lnTo>
                  <a:pt x="35380" y="3687"/>
                </a:lnTo>
                <a:lnTo>
                  <a:pt x="35173" y="3500"/>
                </a:lnTo>
                <a:lnTo>
                  <a:pt x="34965" y="3321"/>
                </a:lnTo>
                <a:lnTo>
                  <a:pt x="34749" y="3151"/>
                </a:lnTo>
                <a:lnTo>
                  <a:pt x="34532" y="2980"/>
                </a:lnTo>
                <a:lnTo>
                  <a:pt x="34231" y="2761"/>
                </a:lnTo>
                <a:lnTo>
                  <a:pt x="33920" y="2550"/>
                </a:lnTo>
                <a:lnTo>
                  <a:pt x="33609" y="2347"/>
                </a:lnTo>
                <a:lnTo>
                  <a:pt x="33280" y="2152"/>
                </a:lnTo>
                <a:lnTo>
                  <a:pt x="32950" y="1965"/>
                </a:lnTo>
                <a:lnTo>
                  <a:pt x="32621" y="1787"/>
                </a:lnTo>
                <a:lnTo>
                  <a:pt x="32282" y="1624"/>
                </a:lnTo>
                <a:lnTo>
                  <a:pt x="31933" y="1462"/>
                </a:lnTo>
                <a:lnTo>
                  <a:pt x="31585" y="1307"/>
                </a:lnTo>
                <a:lnTo>
                  <a:pt x="31227" y="1161"/>
                </a:lnTo>
                <a:lnTo>
                  <a:pt x="30869" y="1031"/>
                </a:lnTo>
                <a:lnTo>
                  <a:pt x="30502" y="902"/>
                </a:lnTo>
                <a:lnTo>
                  <a:pt x="30134" y="780"/>
                </a:lnTo>
                <a:lnTo>
                  <a:pt x="29758" y="674"/>
                </a:lnTo>
                <a:lnTo>
                  <a:pt x="29381" y="569"/>
                </a:lnTo>
                <a:lnTo>
                  <a:pt x="29004" y="479"/>
                </a:lnTo>
                <a:lnTo>
                  <a:pt x="28618" y="390"/>
                </a:lnTo>
                <a:lnTo>
                  <a:pt x="28242" y="317"/>
                </a:lnTo>
                <a:lnTo>
                  <a:pt x="27846" y="244"/>
                </a:lnTo>
                <a:lnTo>
                  <a:pt x="27460" y="187"/>
                </a:lnTo>
                <a:lnTo>
                  <a:pt x="27074" y="130"/>
                </a:lnTo>
                <a:lnTo>
                  <a:pt x="26678" y="90"/>
                </a:lnTo>
                <a:lnTo>
                  <a:pt x="26283" y="57"/>
                </a:lnTo>
                <a:lnTo>
                  <a:pt x="25887" y="25"/>
                </a:lnTo>
                <a:lnTo>
                  <a:pt x="25492" y="8"/>
                </a:lnTo>
                <a:lnTo>
                  <a:pt x="25096" y="0"/>
                </a:ln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552500" y="1295400"/>
            <a:ext cx="6039000" cy="255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>
            <a:off x="-1310873" y="-1240961"/>
            <a:ext cx="12324276" cy="7915041"/>
            <a:chOff x="-1310873" y="-1240961"/>
            <a:chExt cx="12324276" cy="7915041"/>
          </a:xfrm>
        </p:grpSpPr>
        <p:sp>
          <p:nvSpPr>
            <p:cNvPr id="37" name="Google Shape;37;p6"/>
            <p:cNvSpPr/>
            <p:nvPr/>
          </p:nvSpPr>
          <p:spPr>
            <a:xfrm flipH="1">
              <a:off x="8412903" y="2339390"/>
              <a:ext cx="2541644" cy="2413387"/>
            </a:xfrm>
            <a:custGeom>
              <a:avLst/>
              <a:gdLst/>
              <a:ahLst/>
              <a:cxnLst/>
              <a:rect l="l" t="t" r="r" b="b"/>
              <a:pathLst>
                <a:path w="186714" h="177292" extrusionOk="0">
                  <a:moveTo>
                    <a:pt x="104557" y="1"/>
                  </a:moveTo>
                  <a:lnTo>
                    <a:pt x="99192" y="68"/>
                  </a:lnTo>
                  <a:lnTo>
                    <a:pt x="93592" y="504"/>
                  </a:lnTo>
                  <a:lnTo>
                    <a:pt x="87757" y="1376"/>
                  </a:lnTo>
                  <a:lnTo>
                    <a:pt x="81687" y="2683"/>
                  </a:lnTo>
                  <a:lnTo>
                    <a:pt x="75383" y="4427"/>
                  </a:lnTo>
                  <a:lnTo>
                    <a:pt x="68811" y="6640"/>
                  </a:lnTo>
                  <a:lnTo>
                    <a:pt x="62037" y="9323"/>
                  </a:lnTo>
                  <a:lnTo>
                    <a:pt x="58549" y="10899"/>
                  </a:lnTo>
                  <a:lnTo>
                    <a:pt x="57543" y="11402"/>
                  </a:lnTo>
                  <a:lnTo>
                    <a:pt x="50770" y="15359"/>
                  </a:lnTo>
                  <a:lnTo>
                    <a:pt x="44331" y="19517"/>
                  </a:lnTo>
                  <a:lnTo>
                    <a:pt x="36887" y="24883"/>
                  </a:lnTo>
                  <a:lnTo>
                    <a:pt x="30985" y="29678"/>
                  </a:lnTo>
                  <a:lnTo>
                    <a:pt x="27028" y="33199"/>
                  </a:lnTo>
                  <a:lnTo>
                    <a:pt x="23105" y="36988"/>
                  </a:lnTo>
                  <a:lnTo>
                    <a:pt x="19349" y="40979"/>
                  </a:lnTo>
                  <a:lnTo>
                    <a:pt x="15761" y="45237"/>
                  </a:lnTo>
                  <a:lnTo>
                    <a:pt x="12475" y="49697"/>
                  </a:lnTo>
                  <a:lnTo>
                    <a:pt x="10932" y="52011"/>
                  </a:lnTo>
                  <a:lnTo>
                    <a:pt x="9490" y="54358"/>
                  </a:lnTo>
                  <a:lnTo>
                    <a:pt x="6908" y="59187"/>
                  </a:lnTo>
                  <a:lnTo>
                    <a:pt x="4762" y="64150"/>
                  </a:lnTo>
                  <a:lnTo>
                    <a:pt x="2985" y="69247"/>
                  </a:lnTo>
                  <a:lnTo>
                    <a:pt x="1643" y="74411"/>
                  </a:lnTo>
                  <a:lnTo>
                    <a:pt x="704" y="79642"/>
                  </a:lnTo>
                  <a:lnTo>
                    <a:pt x="134" y="84907"/>
                  </a:lnTo>
                  <a:lnTo>
                    <a:pt x="0" y="90206"/>
                  </a:lnTo>
                  <a:lnTo>
                    <a:pt x="302" y="95504"/>
                  </a:lnTo>
                  <a:lnTo>
                    <a:pt x="973" y="100769"/>
                  </a:lnTo>
                  <a:lnTo>
                    <a:pt x="2079" y="105966"/>
                  </a:lnTo>
                  <a:lnTo>
                    <a:pt x="3588" y="111130"/>
                  </a:lnTo>
                  <a:lnTo>
                    <a:pt x="5533" y="116194"/>
                  </a:lnTo>
                  <a:lnTo>
                    <a:pt x="7880" y="121123"/>
                  </a:lnTo>
                  <a:lnTo>
                    <a:pt x="10664" y="125919"/>
                  </a:lnTo>
                  <a:lnTo>
                    <a:pt x="13849" y="130580"/>
                  </a:lnTo>
                  <a:lnTo>
                    <a:pt x="15593" y="132826"/>
                  </a:lnTo>
                  <a:lnTo>
                    <a:pt x="16532" y="133933"/>
                  </a:lnTo>
                  <a:lnTo>
                    <a:pt x="18410" y="136012"/>
                  </a:lnTo>
                  <a:lnTo>
                    <a:pt x="20422" y="137923"/>
                  </a:lnTo>
                  <a:lnTo>
                    <a:pt x="22501" y="139734"/>
                  </a:lnTo>
                  <a:lnTo>
                    <a:pt x="25821" y="142216"/>
                  </a:lnTo>
                  <a:lnTo>
                    <a:pt x="30482" y="145066"/>
                  </a:lnTo>
                  <a:lnTo>
                    <a:pt x="35478" y="147548"/>
                  </a:lnTo>
                  <a:lnTo>
                    <a:pt x="40710" y="149660"/>
                  </a:lnTo>
                  <a:lnTo>
                    <a:pt x="46176" y="151538"/>
                  </a:lnTo>
                  <a:lnTo>
                    <a:pt x="51809" y="153215"/>
                  </a:lnTo>
                  <a:lnTo>
                    <a:pt x="60528" y="155495"/>
                  </a:lnTo>
                  <a:lnTo>
                    <a:pt x="72533" y="158412"/>
                  </a:lnTo>
                  <a:lnTo>
                    <a:pt x="81620" y="160827"/>
                  </a:lnTo>
                  <a:lnTo>
                    <a:pt x="87656" y="162671"/>
                  </a:lnTo>
                  <a:lnTo>
                    <a:pt x="93659" y="164784"/>
                  </a:lnTo>
                  <a:lnTo>
                    <a:pt x="99561" y="167232"/>
                  </a:lnTo>
                  <a:lnTo>
                    <a:pt x="102445" y="168607"/>
                  </a:lnTo>
                  <a:lnTo>
                    <a:pt x="105328" y="169981"/>
                  </a:lnTo>
                  <a:lnTo>
                    <a:pt x="111163" y="172396"/>
                  </a:lnTo>
                  <a:lnTo>
                    <a:pt x="117032" y="174341"/>
                  </a:lnTo>
                  <a:lnTo>
                    <a:pt x="122900" y="175816"/>
                  </a:lnTo>
                  <a:lnTo>
                    <a:pt x="128701" y="176789"/>
                  </a:lnTo>
                  <a:lnTo>
                    <a:pt x="134435" y="177292"/>
                  </a:lnTo>
                  <a:lnTo>
                    <a:pt x="140069" y="177292"/>
                  </a:lnTo>
                  <a:lnTo>
                    <a:pt x="145535" y="176755"/>
                  </a:lnTo>
                  <a:lnTo>
                    <a:pt x="150867" y="175682"/>
                  </a:lnTo>
                  <a:lnTo>
                    <a:pt x="155964" y="174039"/>
                  </a:lnTo>
                  <a:lnTo>
                    <a:pt x="159619" y="172396"/>
                  </a:lnTo>
                  <a:lnTo>
                    <a:pt x="162000" y="171155"/>
                  </a:lnTo>
                  <a:lnTo>
                    <a:pt x="164280" y="169747"/>
                  </a:lnTo>
                  <a:lnTo>
                    <a:pt x="166527" y="168204"/>
                  </a:lnTo>
                  <a:lnTo>
                    <a:pt x="168673" y="166494"/>
                  </a:lnTo>
                  <a:lnTo>
                    <a:pt x="170719" y="164616"/>
                  </a:lnTo>
                  <a:lnTo>
                    <a:pt x="172697" y="162604"/>
                  </a:lnTo>
                  <a:lnTo>
                    <a:pt x="174575" y="160424"/>
                  </a:lnTo>
                  <a:lnTo>
                    <a:pt x="176352" y="158111"/>
                  </a:lnTo>
                  <a:lnTo>
                    <a:pt x="178062" y="155596"/>
                  </a:lnTo>
                  <a:lnTo>
                    <a:pt x="179638" y="152946"/>
                  </a:lnTo>
                  <a:lnTo>
                    <a:pt x="181114" y="150130"/>
                  </a:lnTo>
                  <a:lnTo>
                    <a:pt x="181818" y="148621"/>
                  </a:lnTo>
                  <a:lnTo>
                    <a:pt x="183092" y="145670"/>
                  </a:lnTo>
                  <a:lnTo>
                    <a:pt x="185004" y="140103"/>
                  </a:lnTo>
                  <a:lnTo>
                    <a:pt x="186177" y="134939"/>
                  </a:lnTo>
                  <a:lnTo>
                    <a:pt x="186714" y="130043"/>
                  </a:lnTo>
                  <a:lnTo>
                    <a:pt x="186680" y="125416"/>
                  </a:lnTo>
                  <a:lnTo>
                    <a:pt x="186110" y="120922"/>
                  </a:lnTo>
                  <a:lnTo>
                    <a:pt x="185138" y="116563"/>
                  </a:lnTo>
                  <a:lnTo>
                    <a:pt x="183864" y="112237"/>
                  </a:lnTo>
                  <a:lnTo>
                    <a:pt x="181483" y="105698"/>
                  </a:lnTo>
                  <a:lnTo>
                    <a:pt x="177828" y="96476"/>
                  </a:lnTo>
                  <a:lnTo>
                    <a:pt x="175145" y="88898"/>
                  </a:lnTo>
                  <a:lnTo>
                    <a:pt x="173502" y="83432"/>
                  </a:lnTo>
                  <a:lnTo>
                    <a:pt x="172127" y="77530"/>
                  </a:lnTo>
                  <a:lnTo>
                    <a:pt x="171020" y="71159"/>
                  </a:lnTo>
                  <a:lnTo>
                    <a:pt x="170651" y="67738"/>
                  </a:lnTo>
                  <a:lnTo>
                    <a:pt x="170450" y="65994"/>
                  </a:lnTo>
                  <a:lnTo>
                    <a:pt x="169914" y="62440"/>
                  </a:lnTo>
                  <a:lnTo>
                    <a:pt x="169210" y="58818"/>
                  </a:lnTo>
                  <a:lnTo>
                    <a:pt x="168338" y="55130"/>
                  </a:lnTo>
                  <a:lnTo>
                    <a:pt x="167265" y="51407"/>
                  </a:lnTo>
                  <a:lnTo>
                    <a:pt x="166024" y="47685"/>
                  </a:lnTo>
                  <a:lnTo>
                    <a:pt x="164582" y="43963"/>
                  </a:lnTo>
                  <a:lnTo>
                    <a:pt x="162972" y="40274"/>
                  </a:lnTo>
                  <a:lnTo>
                    <a:pt x="161162" y="36619"/>
                  </a:lnTo>
                  <a:lnTo>
                    <a:pt x="159150" y="33031"/>
                  </a:lnTo>
                  <a:lnTo>
                    <a:pt x="156970" y="29510"/>
                  </a:lnTo>
                  <a:lnTo>
                    <a:pt x="154555" y="26123"/>
                  </a:lnTo>
                  <a:lnTo>
                    <a:pt x="151973" y="22837"/>
                  </a:lnTo>
                  <a:lnTo>
                    <a:pt x="149190" y="19685"/>
                  </a:lnTo>
                  <a:lnTo>
                    <a:pt x="146172" y="16734"/>
                  </a:lnTo>
                  <a:lnTo>
                    <a:pt x="142986" y="13917"/>
                  </a:lnTo>
                  <a:lnTo>
                    <a:pt x="139566" y="11301"/>
                  </a:lnTo>
                  <a:lnTo>
                    <a:pt x="135944" y="8921"/>
                  </a:lnTo>
                  <a:lnTo>
                    <a:pt x="132122" y="6774"/>
                  </a:lnTo>
                  <a:lnTo>
                    <a:pt x="128064" y="4897"/>
                  </a:lnTo>
                  <a:lnTo>
                    <a:pt x="123805" y="3287"/>
                  </a:lnTo>
                  <a:lnTo>
                    <a:pt x="119345" y="1979"/>
                  </a:lnTo>
                  <a:lnTo>
                    <a:pt x="114651" y="973"/>
                  </a:lnTo>
                  <a:lnTo>
                    <a:pt x="109721" y="303"/>
                  </a:lnTo>
                  <a:lnTo>
                    <a:pt x="104557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38" name="Google Shape;38;p6"/>
            <p:cNvSpPr/>
            <p:nvPr/>
          </p:nvSpPr>
          <p:spPr>
            <a:xfrm rot="6221655" flipH="1">
              <a:off x="8269445" y="313659"/>
              <a:ext cx="2541541" cy="2413290"/>
            </a:xfrm>
            <a:custGeom>
              <a:avLst/>
              <a:gdLst/>
              <a:ahLst/>
              <a:cxnLst/>
              <a:rect l="l" t="t" r="r" b="b"/>
              <a:pathLst>
                <a:path w="186714" h="177292" extrusionOk="0">
                  <a:moveTo>
                    <a:pt x="104557" y="1"/>
                  </a:moveTo>
                  <a:lnTo>
                    <a:pt x="99192" y="68"/>
                  </a:lnTo>
                  <a:lnTo>
                    <a:pt x="93592" y="504"/>
                  </a:lnTo>
                  <a:lnTo>
                    <a:pt x="87757" y="1376"/>
                  </a:lnTo>
                  <a:lnTo>
                    <a:pt x="81687" y="2683"/>
                  </a:lnTo>
                  <a:lnTo>
                    <a:pt x="75383" y="4427"/>
                  </a:lnTo>
                  <a:lnTo>
                    <a:pt x="68811" y="6640"/>
                  </a:lnTo>
                  <a:lnTo>
                    <a:pt x="62037" y="9323"/>
                  </a:lnTo>
                  <a:lnTo>
                    <a:pt x="58549" y="10899"/>
                  </a:lnTo>
                  <a:lnTo>
                    <a:pt x="57543" y="11402"/>
                  </a:lnTo>
                  <a:lnTo>
                    <a:pt x="50770" y="15359"/>
                  </a:lnTo>
                  <a:lnTo>
                    <a:pt x="44331" y="19517"/>
                  </a:lnTo>
                  <a:lnTo>
                    <a:pt x="36887" y="24883"/>
                  </a:lnTo>
                  <a:lnTo>
                    <a:pt x="30985" y="29678"/>
                  </a:lnTo>
                  <a:lnTo>
                    <a:pt x="27028" y="33199"/>
                  </a:lnTo>
                  <a:lnTo>
                    <a:pt x="23105" y="36988"/>
                  </a:lnTo>
                  <a:lnTo>
                    <a:pt x="19349" y="40979"/>
                  </a:lnTo>
                  <a:lnTo>
                    <a:pt x="15761" y="45237"/>
                  </a:lnTo>
                  <a:lnTo>
                    <a:pt x="12475" y="49697"/>
                  </a:lnTo>
                  <a:lnTo>
                    <a:pt x="10932" y="52011"/>
                  </a:lnTo>
                  <a:lnTo>
                    <a:pt x="9490" y="54358"/>
                  </a:lnTo>
                  <a:lnTo>
                    <a:pt x="6908" y="59187"/>
                  </a:lnTo>
                  <a:lnTo>
                    <a:pt x="4762" y="64150"/>
                  </a:lnTo>
                  <a:lnTo>
                    <a:pt x="2985" y="69247"/>
                  </a:lnTo>
                  <a:lnTo>
                    <a:pt x="1643" y="74411"/>
                  </a:lnTo>
                  <a:lnTo>
                    <a:pt x="704" y="79642"/>
                  </a:lnTo>
                  <a:lnTo>
                    <a:pt x="134" y="84907"/>
                  </a:lnTo>
                  <a:lnTo>
                    <a:pt x="0" y="90206"/>
                  </a:lnTo>
                  <a:lnTo>
                    <a:pt x="302" y="95504"/>
                  </a:lnTo>
                  <a:lnTo>
                    <a:pt x="973" y="100769"/>
                  </a:lnTo>
                  <a:lnTo>
                    <a:pt x="2079" y="105966"/>
                  </a:lnTo>
                  <a:lnTo>
                    <a:pt x="3588" y="111130"/>
                  </a:lnTo>
                  <a:lnTo>
                    <a:pt x="5533" y="116194"/>
                  </a:lnTo>
                  <a:lnTo>
                    <a:pt x="7880" y="121123"/>
                  </a:lnTo>
                  <a:lnTo>
                    <a:pt x="10664" y="125919"/>
                  </a:lnTo>
                  <a:lnTo>
                    <a:pt x="13849" y="130580"/>
                  </a:lnTo>
                  <a:lnTo>
                    <a:pt x="15593" y="132826"/>
                  </a:lnTo>
                  <a:lnTo>
                    <a:pt x="16532" y="133933"/>
                  </a:lnTo>
                  <a:lnTo>
                    <a:pt x="18410" y="136012"/>
                  </a:lnTo>
                  <a:lnTo>
                    <a:pt x="20422" y="137923"/>
                  </a:lnTo>
                  <a:lnTo>
                    <a:pt x="22501" y="139734"/>
                  </a:lnTo>
                  <a:lnTo>
                    <a:pt x="25821" y="142216"/>
                  </a:lnTo>
                  <a:lnTo>
                    <a:pt x="30482" y="145066"/>
                  </a:lnTo>
                  <a:lnTo>
                    <a:pt x="35478" y="147548"/>
                  </a:lnTo>
                  <a:lnTo>
                    <a:pt x="40710" y="149660"/>
                  </a:lnTo>
                  <a:lnTo>
                    <a:pt x="46176" y="151538"/>
                  </a:lnTo>
                  <a:lnTo>
                    <a:pt x="51809" y="153215"/>
                  </a:lnTo>
                  <a:lnTo>
                    <a:pt x="60528" y="155495"/>
                  </a:lnTo>
                  <a:lnTo>
                    <a:pt x="72533" y="158412"/>
                  </a:lnTo>
                  <a:lnTo>
                    <a:pt x="81620" y="160827"/>
                  </a:lnTo>
                  <a:lnTo>
                    <a:pt x="87656" y="162671"/>
                  </a:lnTo>
                  <a:lnTo>
                    <a:pt x="93659" y="164784"/>
                  </a:lnTo>
                  <a:lnTo>
                    <a:pt x="99561" y="167232"/>
                  </a:lnTo>
                  <a:lnTo>
                    <a:pt x="102445" y="168607"/>
                  </a:lnTo>
                  <a:lnTo>
                    <a:pt x="105328" y="169981"/>
                  </a:lnTo>
                  <a:lnTo>
                    <a:pt x="111163" y="172396"/>
                  </a:lnTo>
                  <a:lnTo>
                    <a:pt x="117032" y="174341"/>
                  </a:lnTo>
                  <a:lnTo>
                    <a:pt x="122900" y="175816"/>
                  </a:lnTo>
                  <a:lnTo>
                    <a:pt x="128701" y="176789"/>
                  </a:lnTo>
                  <a:lnTo>
                    <a:pt x="134435" y="177292"/>
                  </a:lnTo>
                  <a:lnTo>
                    <a:pt x="140069" y="177292"/>
                  </a:lnTo>
                  <a:lnTo>
                    <a:pt x="145535" y="176755"/>
                  </a:lnTo>
                  <a:lnTo>
                    <a:pt x="150867" y="175682"/>
                  </a:lnTo>
                  <a:lnTo>
                    <a:pt x="155964" y="174039"/>
                  </a:lnTo>
                  <a:lnTo>
                    <a:pt x="159619" y="172396"/>
                  </a:lnTo>
                  <a:lnTo>
                    <a:pt x="162000" y="171155"/>
                  </a:lnTo>
                  <a:lnTo>
                    <a:pt x="164280" y="169747"/>
                  </a:lnTo>
                  <a:lnTo>
                    <a:pt x="166527" y="168204"/>
                  </a:lnTo>
                  <a:lnTo>
                    <a:pt x="168673" y="166494"/>
                  </a:lnTo>
                  <a:lnTo>
                    <a:pt x="170719" y="164616"/>
                  </a:lnTo>
                  <a:lnTo>
                    <a:pt x="172697" y="162604"/>
                  </a:lnTo>
                  <a:lnTo>
                    <a:pt x="174575" y="160424"/>
                  </a:lnTo>
                  <a:lnTo>
                    <a:pt x="176352" y="158111"/>
                  </a:lnTo>
                  <a:lnTo>
                    <a:pt x="178062" y="155596"/>
                  </a:lnTo>
                  <a:lnTo>
                    <a:pt x="179638" y="152946"/>
                  </a:lnTo>
                  <a:lnTo>
                    <a:pt x="181114" y="150130"/>
                  </a:lnTo>
                  <a:lnTo>
                    <a:pt x="181818" y="148621"/>
                  </a:lnTo>
                  <a:lnTo>
                    <a:pt x="183092" y="145670"/>
                  </a:lnTo>
                  <a:lnTo>
                    <a:pt x="185004" y="140103"/>
                  </a:lnTo>
                  <a:lnTo>
                    <a:pt x="186177" y="134939"/>
                  </a:lnTo>
                  <a:lnTo>
                    <a:pt x="186714" y="130043"/>
                  </a:lnTo>
                  <a:lnTo>
                    <a:pt x="186680" y="125416"/>
                  </a:lnTo>
                  <a:lnTo>
                    <a:pt x="186110" y="120922"/>
                  </a:lnTo>
                  <a:lnTo>
                    <a:pt x="185138" y="116563"/>
                  </a:lnTo>
                  <a:lnTo>
                    <a:pt x="183864" y="112237"/>
                  </a:lnTo>
                  <a:lnTo>
                    <a:pt x="181483" y="105698"/>
                  </a:lnTo>
                  <a:lnTo>
                    <a:pt x="177828" y="96476"/>
                  </a:lnTo>
                  <a:lnTo>
                    <a:pt x="175145" y="88898"/>
                  </a:lnTo>
                  <a:lnTo>
                    <a:pt x="173502" y="83432"/>
                  </a:lnTo>
                  <a:lnTo>
                    <a:pt x="172127" y="77530"/>
                  </a:lnTo>
                  <a:lnTo>
                    <a:pt x="171020" y="71159"/>
                  </a:lnTo>
                  <a:lnTo>
                    <a:pt x="170651" y="67738"/>
                  </a:lnTo>
                  <a:lnTo>
                    <a:pt x="170450" y="65994"/>
                  </a:lnTo>
                  <a:lnTo>
                    <a:pt x="169914" y="62440"/>
                  </a:lnTo>
                  <a:lnTo>
                    <a:pt x="169210" y="58818"/>
                  </a:lnTo>
                  <a:lnTo>
                    <a:pt x="168338" y="55130"/>
                  </a:lnTo>
                  <a:lnTo>
                    <a:pt x="167265" y="51407"/>
                  </a:lnTo>
                  <a:lnTo>
                    <a:pt x="166024" y="47685"/>
                  </a:lnTo>
                  <a:lnTo>
                    <a:pt x="164582" y="43963"/>
                  </a:lnTo>
                  <a:lnTo>
                    <a:pt x="162972" y="40274"/>
                  </a:lnTo>
                  <a:lnTo>
                    <a:pt x="161162" y="36619"/>
                  </a:lnTo>
                  <a:lnTo>
                    <a:pt x="159150" y="33031"/>
                  </a:lnTo>
                  <a:lnTo>
                    <a:pt x="156970" y="29510"/>
                  </a:lnTo>
                  <a:lnTo>
                    <a:pt x="154555" y="26123"/>
                  </a:lnTo>
                  <a:lnTo>
                    <a:pt x="151973" y="22837"/>
                  </a:lnTo>
                  <a:lnTo>
                    <a:pt x="149190" y="19685"/>
                  </a:lnTo>
                  <a:lnTo>
                    <a:pt x="146172" y="16734"/>
                  </a:lnTo>
                  <a:lnTo>
                    <a:pt x="142986" y="13917"/>
                  </a:lnTo>
                  <a:lnTo>
                    <a:pt x="139566" y="11301"/>
                  </a:lnTo>
                  <a:lnTo>
                    <a:pt x="135944" y="8921"/>
                  </a:lnTo>
                  <a:lnTo>
                    <a:pt x="132122" y="6774"/>
                  </a:lnTo>
                  <a:lnTo>
                    <a:pt x="128064" y="4897"/>
                  </a:lnTo>
                  <a:lnTo>
                    <a:pt x="123805" y="3287"/>
                  </a:lnTo>
                  <a:lnTo>
                    <a:pt x="119345" y="1979"/>
                  </a:lnTo>
                  <a:lnTo>
                    <a:pt x="114651" y="973"/>
                  </a:lnTo>
                  <a:lnTo>
                    <a:pt x="109721" y="303"/>
                  </a:lnTo>
                  <a:lnTo>
                    <a:pt x="104557" y="1"/>
                  </a:lnTo>
                  <a:close/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39" name="Google Shape;39;p6"/>
            <p:cNvSpPr/>
            <p:nvPr/>
          </p:nvSpPr>
          <p:spPr>
            <a:xfrm rot="6972052" flipH="1">
              <a:off x="-1012065" y="4367020"/>
              <a:ext cx="2036214" cy="1933462"/>
            </a:xfrm>
            <a:custGeom>
              <a:avLst/>
              <a:gdLst/>
              <a:ahLst/>
              <a:cxnLst/>
              <a:rect l="l" t="t" r="r" b="b"/>
              <a:pathLst>
                <a:path w="186714" h="177292" extrusionOk="0">
                  <a:moveTo>
                    <a:pt x="104557" y="1"/>
                  </a:moveTo>
                  <a:lnTo>
                    <a:pt x="99192" y="68"/>
                  </a:lnTo>
                  <a:lnTo>
                    <a:pt x="93592" y="504"/>
                  </a:lnTo>
                  <a:lnTo>
                    <a:pt x="87757" y="1376"/>
                  </a:lnTo>
                  <a:lnTo>
                    <a:pt x="81687" y="2683"/>
                  </a:lnTo>
                  <a:lnTo>
                    <a:pt x="75383" y="4427"/>
                  </a:lnTo>
                  <a:lnTo>
                    <a:pt x="68811" y="6640"/>
                  </a:lnTo>
                  <a:lnTo>
                    <a:pt x="62037" y="9323"/>
                  </a:lnTo>
                  <a:lnTo>
                    <a:pt x="58549" y="10899"/>
                  </a:lnTo>
                  <a:lnTo>
                    <a:pt x="57543" y="11402"/>
                  </a:lnTo>
                  <a:lnTo>
                    <a:pt x="50770" y="15359"/>
                  </a:lnTo>
                  <a:lnTo>
                    <a:pt x="44331" y="19517"/>
                  </a:lnTo>
                  <a:lnTo>
                    <a:pt x="36887" y="24883"/>
                  </a:lnTo>
                  <a:lnTo>
                    <a:pt x="30985" y="29678"/>
                  </a:lnTo>
                  <a:lnTo>
                    <a:pt x="27028" y="33199"/>
                  </a:lnTo>
                  <a:lnTo>
                    <a:pt x="23105" y="36988"/>
                  </a:lnTo>
                  <a:lnTo>
                    <a:pt x="19349" y="40979"/>
                  </a:lnTo>
                  <a:lnTo>
                    <a:pt x="15761" y="45237"/>
                  </a:lnTo>
                  <a:lnTo>
                    <a:pt x="12475" y="49697"/>
                  </a:lnTo>
                  <a:lnTo>
                    <a:pt x="10932" y="52011"/>
                  </a:lnTo>
                  <a:lnTo>
                    <a:pt x="9490" y="54358"/>
                  </a:lnTo>
                  <a:lnTo>
                    <a:pt x="6908" y="59187"/>
                  </a:lnTo>
                  <a:lnTo>
                    <a:pt x="4762" y="64150"/>
                  </a:lnTo>
                  <a:lnTo>
                    <a:pt x="2985" y="69247"/>
                  </a:lnTo>
                  <a:lnTo>
                    <a:pt x="1643" y="74411"/>
                  </a:lnTo>
                  <a:lnTo>
                    <a:pt x="704" y="79642"/>
                  </a:lnTo>
                  <a:lnTo>
                    <a:pt x="134" y="84907"/>
                  </a:lnTo>
                  <a:lnTo>
                    <a:pt x="0" y="90206"/>
                  </a:lnTo>
                  <a:lnTo>
                    <a:pt x="302" y="95504"/>
                  </a:lnTo>
                  <a:lnTo>
                    <a:pt x="973" y="100769"/>
                  </a:lnTo>
                  <a:lnTo>
                    <a:pt x="2079" y="105966"/>
                  </a:lnTo>
                  <a:lnTo>
                    <a:pt x="3588" y="111130"/>
                  </a:lnTo>
                  <a:lnTo>
                    <a:pt x="5533" y="116194"/>
                  </a:lnTo>
                  <a:lnTo>
                    <a:pt x="7880" y="121123"/>
                  </a:lnTo>
                  <a:lnTo>
                    <a:pt x="10664" y="125919"/>
                  </a:lnTo>
                  <a:lnTo>
                    <a:pt x="13849" y="130580"/>
                  </a:lnTo>
                  <a:lnTo>
                    <a:pt x="15593" y="132826"/>
                  </a:lnTo>
                  <a:lnTo>
                    <a:pt x="16532" y="133933"/>
                  </a:lnTo>
                  <a:lnTo>
                    <a:pt x="18410" y="136012"/>
                  </a:lnTo>
                  <a:lnTo>
                    <a:pt x="20422" y="137923"/>
                  </a:lnTo>
                  <a:lnTo>
                    <a:pt x="22501" y="139734"/>
                  </a:lnTo>
                  <a:lnTo>
                    <a:pt x="25821" y="142216"/>
                  </a:lnTo>
                  <a:lnTo>
                    <a:pt x="30482" y="145066"/>
                  </a:lnTo>
                  <a:lnTo>
                    <a:pt x="35478" y="147548"/>
                  </a:lnTo>
                  <a:lnTo>
                    <a:pt x="40710" y="149660"/>
                  </a:lnTo>
                  <a:lnTo>
                    <a:pt x="46176" y="151538"/>
                  </a:lnTo>
                  <a:lnTo>
                    <a:pt x="51809" y="153215"/>
                  </a:lnTo>
                  <a:lnTo>
                    <a:pt x="60528" y="155495"/>
                  </a:lnTo>
                  <a:lnTo>
                    <a:pt x="72533" y="158412"/>
                  </a:lnTo>
                  <a:lnTo>
                    <a:pt x="81620" y="160827"/>
                  </a:lnTo>
                  <a:lnTo>
                    <a:pt x="87656" y="162671"/>
                  </a:lnTo>
                  <a:lnTo>
                    <a:pt x="93659" y="164784"/>
                  </a:lnTo>
                  <a:lnTo>
                    <a:pt x="99561" y="167232"/>
                  </a:lnTo>
                  <a:lnTo>
                    <a:pt x="102445" y="168607"/>
                  </a:lnTo>
                  <a:lnTo>
                    <a:pt x="105328" y="169981"/>
                  </a:lnTo>
                  <a:lnTo>
                    <a:pt x="111163" y="172396"/>
                  </a:lnTo>
                  <a:lnTo>
                    <a:pt x="117032" y="174341"/>
                  </a:lnTo>
                  <a:lnTo>
                    <a:pt x="122900" y="175816"/>
                  </a:lnTo>
                  <a:lnTo>
                    <a:pt x="128701" y="176789"/>
                  </a:lnTo>
                  <a:lnTo>
                    <a:pt x="134435" y="177292"/>
                  </a:lnTo>
                  <a:lnTo>
                    <a:pt x="140069" y="177292"/>
                  </a:lnTo>
                  <a:lnTo>
                    <a:pt x="145535" y="176755"/>
                  </a:lnTo>
                  <a:lnTo>
                    <a:pt x="150867" y="175682"/>
                  </a:lnTo>
                  <a:lnTo>
                    <a:pt x="155964" y="174039"/>
                  </a:lnTo>
                  <a:lnTo>
                    <a:pt x="159619" y="172396"/>
                  </a:lnTo>
                  <a:lnTo>
                    <a:pt x="162000" y="171155"/>
                  </a:lnTo>
                  <a:lnTo>
                    <a:pt x="164280" y="169747"/>
                  </a:lnTo>
                  <a:lnTo>
                    <a:pt x="166527" y="168204"/>
                  </a:lnTo>
                  <a:lnTo>
                    <a:pt x="168673" y="166494"/>
                  </a:lnTo>
                  <a:lnTo>
                    <a:pt x="170719" y="164616"/>
                  </a:lnTo>
                  <a:lnTo>
                    <a:pt x="172697" y="162604"/>
                  </a:lnTo>
                  <a:lnTo>
                    <a:pt x="174575" y="160424"/>
                  </a:lnTo>
                  <a:lnTo>
                    <a:pt x="176352" y="158111"/>
                  </a:lnTo>
                  <a:lnTo>
                    <a:pt x="178062" y="155596"/>
                  </a:lnTo>
                  <a:lnTo>
                    <a:pt x="179638" y="152946"/>
                  </a:lnTo>
                  <a:lnTo>
                    <a:pt x="181114" y="150130"/>
                  </a:lnTo>
                  <a:lnTo>
                    <a:pt x="181818" y="148621"/>
                  </a:lnTo>
                  <a:lnTo>
                    <a:pt x="183092" y="145670"/>
                  </a:lnTo>
                  <a:lnTo>
                    <a:pt x="185004" y="140103"/>
                  </a:lnTo>
                  <a:lnTo>
                    <a:pt x="186177" y="134939"/>
                  </a:lnTo>
                  <a:lnTo>
                    <a:pt x="186714" y="130043"/>
                  </a:lnTo>
                  <a:lnTo>
                    <a:pt x="186680" y="125416"/>
                  </a:lnTo>
                  <a:lnTo>
                    <a:pt x="186110" y="120922"/>
                  </a:lnTo>
                  <a:lnTo>
                    <a:pt x="185138" y="116563"/>
                  </a:lnTo>
                  <a:lnTo>
                    <a:pt x="183864" y="112237"/>
                  </a:lnTo>
                  <a:lnTo>
                    <a:pt x="181483" y="105698"/>
                  </a:lnTo>
                  <a:lnTo>
                    <a:pt x="177828" y="96476"/>
                  </a:lnTo>
                  <a:lnTo>
                    <a:pt x="175145" y="88898"/>
                  </a:lnTo>
                  <a:lnTo>
                    <a:pt x="173502" y="83432"/>
                  </a:lnTo>
                  <a:lnTo>
                    <a:pt x="172127" y="77530"/>
                  </a:lnTo>
                  <a:lnTo>
                    <a:pt x="171020" y="71159"/>
                  </a:lnTo>
                  <a:lnTo>
                    <a:pt x="170651" y="67738"/>
                  </a:lnTo>
                  <a:lnTo>
                    <a:pt x="170450" y="65994"/>
                  </a:lnTo>
                  <a:lnTo>
                    <a:pt x="169914" y="62440"/>
                  </a:lnTo>
                  <a:lnTo>
                    <a:pt x="169210" y="58818"/>
                  </a:lnTo>
                  <a:lnTo>
                    <a:pt x="168338" y="55130"/>
                  </a:lnTo>
                  <a:lnTo>
                    <a:pt x="167265" y="51407"/>
                  </a:lnTo>
                  <a:lnTo>
                    <a:pt x="166024" y="47685"/>
                  </a:lnTo>
                  <a:lnTo>
                    <a:pt x="164582" y="43963"/>
                  </a:lnTo>
                  <a:lnTo>
                    <a:pt x="162972" y="40274"/>
                  </a:lnTo>
                  <a:lnTo>
                    <a:pt x="161162" y="36619"/>
                  </a:lnTo>
                  <a:lnTo>
                    <a:pt x="159150" y="33031"/>
                  </a:lnTo>
                  <a:lnTo>
                    <a:pt x="156970" y="29510"/>
                  </a:lnTo>
                  <a:lnTo>
                    <a:pt x="154555" y="26123"/>
                  </a:lnTo>
                  <a:lnTo>
                    <a:pt x="151973" y="22837"/>
                  </a:lnTo>
                  <a:lnTo>
                    <a:pt x="149190" y="19685"/>
                  </a:lnTo>
                  <a:lnTo>
                    <a:pt x="146172" y="16734"/>
                  </a:lnTo>
                  <a:lnTo>
                    <a:pt x="142986" y="13917"/>
                  </a:lnTo>
                  <a:lnTo>
                    <a:pt x="139566" y="11301"/>
                  </a:lnTo>
                  <a:lnTo>
                    <a:pt x="135944" y="8921"/>
                  </a:lnTo>
                  <a:lnTo>
                    <a:pt x="132122" y="6774"/>
                  </a:lnTo>
                  <a:lnTo>
                    <a:pt x="128064" y="4897"/>
                  </a:lnTo>
                  <a:lnTo>
                    <a:pt x="123805" y="3287"/>
                  </a:lnTo>
                  <a:lnTo>
                    <a:pt x="119345" y="1979"/>
                  </a:lnTo>
                  <a:lnTo>
                    <a:pt x="114651" y="973"/>
                  </a:lnTo>
                  <a:lnTo>
                    <a:pt x="109721" y="303"/>
                  </a:lnTo>
                  <a:lnTo>
                    <a:pt x="104557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40" name="Google Shape;40;p6"/>
            <p:cNvSpPr/>
            <p:nvPr/>
          </p:nvSpPr>
          <p:spPr>
            <a:xfrm rot="5547757">
              <a:off x="-555595" y="-1595878"/>
              <a:ext cx="2317864" cy="3161393"/>
            </a:xfrm>
            <a:custGeom>
              <a:avLst/>
              <a:gdLst/>
              <a:ahLst/>
              <a:cxnLst/>
              <a:rect l="l" t="t" r="r" b="b"/>
              <a:pathLst>
                <a:path w="61955" h="84502" extrusionOk="0">
                  <a:moveTo>
                    <a:pt x="24701" y="0"/>
                  </a:moveTo>
                  <a:lnTo>
                    <a:pt x="24305" y="8"/>
                  </a:lnTo>
                  <a:lnTo>
                    <a:pt x="23910" y="16"/>
                  </a:lnTo>
                  <a:lnTo>
                    <a:pt x="23514" y="41"/>
                  </a:lnTo>
                  <a:lnTo>
                    <a:pt x="23119" y="73"/>
                  </a:lnTo>
                  <a:lnTo>
                    <a:pt x="22733" y="114"/>
                  </a:lnTo>
                  <a:lnTo>
                    <a:pt x="22130" y="187"/>
                  </a:lnTo>
                  <a:lnTo>
                    <a:pt x="21546" y="276"/>
                  </a:lnTo>
                  <a:lnTo>
                    <a:pt x="20972" y="382"/>
                  </a:lnTo>
                  <a:lnTo>
                    <a:pt x="20407" y="496"/>
                  </a:lnTo>
                  <a:lnTo>
                    <a:pt x="19851" y="625"/>
                  </a:lnTo>
                  <a:lnTo>
                    <a:pt x="19305" y="772"/>
                  </a:lnTo>
                  <a:lnTo>
                    <a:pt x="18768" y="926"/>
                  </a:lnTo>
                  <a:lnTo>
                    <a:pt x="18241" y="1096"/>
                  </a:lnTo>
                  <a:lnTo>
                    <a:pt x="17732" y="1275"/>
                  </a:lnTo>
                  <a:lnTo>
                    <a:pt x="17224" y="1470"/>
                  </a:lnTo>
                  <a:lnTo>
                    <a:pt x="16734" y="1673"/>
                  </a:lnTo>
                  <a:lnTo>
                    <a:pt x="16244" y="1892"/>
                  </a:lnTo>
                  <a:lnTo>
                    <a:pt x="15774" y="2119"/>
                  </a:lnTo>
                  <a:lnTo>
                    <a:pt x="15312" y="2355"/>
                  </a:lnTo>
                  <a:lnTo>
                    <a:pt x="14860" y="2607"/>
                  </a:lnTo>
                  <a:lnTo>
                    <a:pt x="14408" y="2866"/>
                  </a:lnTo>
                  <a:lnTo>
                    <a:pt x="13975" y="3143"/>
                  </a:lnTo>
                  <a:lnTo>
                    <a:pt x="13551" y="3419"/>
                  </a:lnTo>
                  <a:lnTo>
                    <a:pt x="13137" y="3711"/>
                  </a:lnTo>
                  <a:lnTo>
                    <a:pt x="12741" y="4011"/>
                  </a:lnTo>
                  <a:lnTo>
                    <a:pt x="12346" y="4328"/>
                  </a:lnTo>
                  <a:lnTo>
                    <a:pt x="11960" y="4645"/>
                  </a:lnTo>
                  <a:lnTo>
                    <a:pt x="11583" y="4969"/>
                  </a:lnTo>
                  <a:lnTo>
                    <a:pt x="11216" y="5311"/>
                  </a:lnTo>
                  <a:lnTo>
                    <a:pt x="10867" y="5660"/>
                  </a:lnTo>
                  <a:lnTo>
                    <a:pt x="10519" y="6009"/>
                  </a:lnTo>
                  <a:lnTo>
                    <a:pt x="10180" y="6374"/>
                  </a:lnTo>
                  <a:lnTo>
                    <a:pt x="9860" y="6740"/>
                  </a:lnTo>
                  <a:lnTo>
                    <a:pt x="9539" y="7121"/>
                  </a:lnTo>
                  <a:lnTo>
                    <a:pt x="9229" y="7503"/>
                  </a:lnTo>
                  <a:lnTo>
                    <a:pt x="8937" y="7901"/>
                  </a:lnTo>
                  <a:lnTo>
                    <a:pt x="8645" y="8299"/>
                  </a:lnTo>
                  <a:lnTo>
                    <a:pt x="8362" y="8705"/>
                  </a:lnTo>
                  <a:lnTo>
                    <a:pt x="8089" y="9111"/>
                  </a:lnTo>
                  <a:lnTo>
                    <a:pt x="7835" y="9533"/>
                  </a:lnTo>
                  <a:lnTo>
                    <a:pt x="7581" y="9955"/>
                  </a:lnTo>
                  <a:lnTo>
                    <a:pt x="7336" y="10385"/>
                  </a:lnTo>
                  <a:lnTo>
                    <a:pt x="7100" y="10816"/>
                  </a:lnTo>
                  <a:lnTo>
                    <a:pt x="6874" y="11254"/>
                  </a:lnTo>
                  <a:lnTo>
                    <a:pt x="6667" y="11701"/>
                  </a:lnTo>
                  <a:lnTo>
                    <a:pt x="6460" y="12147"/>
                  </a:lnTo>
                  <a:lnTo>
                    <a:pt x="6262" y="12602"/>
                  </a:lnTo>
                  <a:lnTo>
                    <a:pt x="6074" y="13065"/>
                  </a:lnTo>
                  <a:lnTo>
                    <a:pt x="5886" y="13528"/>
                  </a:lnTo>
                  <a:lnTo>
                    <a:pt x="5716" y="13990"/>
                  </a:lnTo>
                  <a:lnTo>
                    <a:pt x="5556" y="14461"/>
                  </a:lnTo>
                  <a:lnTo>
                    <a:pt x="5405" y="14932"/>
                  </a:lnTo>
                  <a:lnTo>
                    <a:pt x="5255" y="15403"/>
                  </a:lnTo>
                  <a:lnTo>
                    <a:pt x="5123" y="15882"/>
                  </a:lnTo>
                  <a:lnTo>
                    <a:pt x="4991" y="16361"/>
                  </a:lnTo>
                  <a:lnTo>
                    <a:pt x="4878" y="16849"/>
                  </a:lnTo>
                  <a:lnTo>
                    <a:pt x="4765" y="17328"/>
                  </a:lnTo>
                  <a:lnTo>
                    <a:pt x="4661" y="17815"/>
                  </a:lnTo>
                  <a:lnTo>
                    <a:pt x="4567" y="18302"/>
                  </a:lnTo>
                  <a:lnTo>
                    <a:pt x="4483" y="18789"/>
                  </a:lnTo>
                  <a:lnTo>
                    <a:pt x="4407" y="19285"/>
                  </a:lnTo>
                  <a:lnTo>
                    <a:pt x="4341" y="19772"/>
                  </a:lnTo>
                  <a:lnTo>
                    <a:pt x="4275" y="20259"/>
                  </a:lnTo>
                  <a:lnTo>
                    <a:pt x="4228" y="20754"/>
                  </a:lnTo>
                  <a:lnTo>
                    <a:pt x="4181" y="21241"/>
                  </a:lnTo>
                  <a:lnTo>
                    <a:pt x="4144" y="21737"/>
                  </a:lnTo>
                  <a:lnTo>
                    <a:pt x="4115" y="22224"/>
                  </a:lnTo>
                  <a:lnTo>
                    <a:pt x="4096" y="22719"/>
                  </a:lnTo>
                  <a:lnTo>
                    <a:pt x="4087" y="23206"/>
                  </a:lnTo>
                  <a:lnTo>
                    <a:pt x="4087" y="23742"/>
                  </a:lnTo>
                  <a:lnTo>
                    <a:pt x="4087" y="24270"/>
                  </a:lnTo>
                  <a:lnTo>
                    <a:pt x="4106" y="24806"/>
                  </a:lnTo>
                  <a:lnTo>
                    <a:pt x="4134" y="25334"/>
                  </a:lnTo>
                  <a:lnTo>
                    <a:pt x="4162" y="25853"/>
                  </a:lnTo>
                  <a:lnTo>
                    <a:pt x="4209" y="26381"/>
                  </a:lnTo>
                  <a:lnTo>
                    <a:pt x="4266" y="26901"/>
                  </a:lnTo>
                  <a:lnTo>
                    <a:pt x="4322" y="27412"/>
                  </a:lnTo>
                  <a:lnTo>
                    <a:pt x="4398" y="27924"/>
                  </a:lnTo>
                  <a:lnTo>
                    <a:pt x="4483" y="28435"/>
                  </a:lnTo>
                  <a:lnTo>
                    <a:pt x="4567" y="28939"/>
                  </a:lnTo>
                  <a:lnTo>
                    <a:pt x="4671" y="29434"/>
                  </a:lnTo>
                  <a:lnTo>
                    <a:pt x="4774" y="29929"/>
                  </a:lnTo>
                  <a:lnTo>
                    <a:pt x="4897" y="30417"/>
                  </a:lnTo>
                  <a:lnTo>
                    <a:pt x="5019" y="30896"/>
                  </a:lnTo>
                  <a:lnTo>
                    <a:pt x="5151" y="31367"/>
                  </a:lnTo>
                  <a:lnTo>
                    <a:pt x="5349" y="32049"/>
                  </a:lnTo>
                  <a:lnTo>
                    <a:pt x="5537" y="32731"/>
                  </a:lnTo>
                  <a:lnTo>
                    <a:pt x="5735" y="33413"/>
                  </a:lnTo>
                  <a:lnTo>
                    <a:pt x="5839" y="33746"/>
                  </a:lnTo>
                  <a:lnTo>
                    <a:pt x="5952" y="34087"/>
                  </a:lnTo>
                  <a:lnTo>
                    <a:pt x="6291" y="35021"/>
                  </a:lnTo>
                  <a:lnTo>
                    <a:pt x="6630" y="35962"/>
                  </a:lnTo>
                  <a:lnTo>
                    <a:pt x="6799" y="36433"/>
                  </a:lnTo>
                  <a:lnTo>
                    <a:pt x="6959" y="36904"/>
                  </a:lnTo>
                  <a:lnTo>
                    <a:pt x="7119" y="37375"/>
                  </a:lnTo>
                  <a:lnTo>
                    <a:pt x="7261" y="37854"/>
                  </a:lnTo>
                  <a:lnTo>
                    <a:pt x="7392" y="38325"/>
                  </a:lnTo>
                  <a:lnTo>
                    <a:pt x="7496" y="38804"/>
                  </a:lnTo>
                  <a:lnTo>
                    <a:pt x="7590" y="39283"/>
                  </a:lnTo>
                  <a:lnTo>
                    <a:pt x="7637" y="39519"/>
                  </a:lnTo>
                  <a:lnTo>
                    <a:pt x="7665" y="39762"/>
                  </a:lnTo>
                  <a:lnTo>
                    <a:pt x="7694" y="39998"/>
                  </a:lnTo>
                  <a:lnTo>
                    <a:pt x="7713" y="40241"/>
                  </a:lnTo>
                  <a:lnTo>
                    <a:pt x="7731" y="40485"/>
                  </a:lnTo>
                  <a:lnTo>
                    <a:pt x="7731" y="40721"/>
                  </a:lnTo>
                  <a:lnTo>
                    <a:pt x="7731" y="40964"/>
                  </a:lnTo>
                  <a:lnTo>
                    <a:pt x="7722" y="41208"/>
                  </a:lnTo>
                  <a:lnTo>
                    <a:pt x="7713" y="41451"/>
                  </a:lnTo>
                  <a:lnTo>
                    <a:pt x="7684" y="41695"/>
                  </a:lnTo>
                  <a:lnTo>
                    <a:pt x="7637" y="42052"/>
                  </a:lnTo>
                  <a:lnTo>
                    <a:pt x="7571" y="42401"/>
                  </a:lnTo>
                  <a:lnTo>
                    <a:pt x="7487" y="42750"/>
                  </a:lnTo>
                  <a:lnTo>
                    <a:pt x="7383" y="43091"/>
                  </a:lnTo>
                  <a:lnTo>
                    <a:pt x="7270" y="43433"/>
                  </a:lnTo>
                  <a:lnTo>
                    <a:pt x="7148" y="43765"/>
                  </a:lnTo>
                  <a:lnTo>
                    <a:pt x="7006" y="44090"/>
                  </a:lnTo>
                  <a:lnTo>
                    <a:pt x="6856" y="44415"/>
                  </a:lnTo>
                  <a:lnTo>
                    <a:pt x="6696" y="44740"/>
                  </a:lnTo>
                  <a:lnTo>
                    <a:pt x="6526" y="45056"/>
                  </a:lnTo>
                  <a:lnTo>
                    <a:pt x="6347" y="45373"/>
                  </a:lnTo>
                  <a:lnTo>
                    <a:pt x="6159" y="45682"/>
                  </a:lnTo>
                  <a:lnTo>
                    <a:pt x="5961" y="45998"/>
                  </a:lnTo>
                  <a:lnTo>
                    <a:pt x="5754" y="46307"/>
                  </a:lnTo>
                  <a:lnTo>
                    <a:pt x="5330" y="46916"/>
                  </a:lnTo>
                  <a:lnTo>
                    <a:pt x="4897" y="47517"/>
                  </a:lnTo>
                  <a:lnTo>
                    <a:pt x="4445" y="48118"/>
                  </a:lnTo>
                  <a:lnTo>
                    <a:pt x="3993" y="48718"/>
                  </a:lnTo>
                  <a:lnTo>
                    <a:pt x="3550" y="49319"/>
                  </a:lnTo>
                  <a:lnTo>
                    <a:pt x="3108" y="49928"/>
                  </a:lnTo>
                  <a:lnTo>
                    <a:pt x="2900" y="50229"/>
                  </a:lnTo>
                  <a:lnTo>
                    <a:pt x="2693" y="50537"/>
                  </a:lnTo>
                  <a:lnTo>
                    <a:pt x="2486" y="50846"/>
                  </a:lnTo>
                  <a:lnTo>
                    <a:pt x="2298" y="51154"/>
                  </a:lnTo>
                  <a:lnTo>
                    <a:pt x="2109" y="51471"/>
                  </a:lnTo>
                  <a:lnTo>
                    <a:pt x="1931" y="51788"/>
                  </a:lnTo>
                  <a:lnTo>
                    <a:pt x="1676" y="52267"/>
                  </a:lnTo>
                  <a:lnTo>
                    <a:pt x="1441" y="52762"/>
                  </a:lnTo>
                  <a:lnTo>
                    <a:pt x="1224" y="53249"/>
                  </a:lnTo>
                  <a:lnTo>
                    <a:pt x="1026" y="53745"/>
                  </a:lnTo>
                  <a:lnTo>
                    <a:pt x="848" y="54248"/>
                  </a:lnTo>
                  <a:lnTo>
                    <a:pt x="687" y="54751"/>
                  </a:lnTo>
                  <a:lnTo>
                    <a:pt x="537" y="55255"/>
                  </a:lnTo>
                  <a:lnTo>
                    <a:pt x="414" y="55766"/>
                  </a:lnTo>
                  <a:lnTo>
                    <a:pt x="301" y="56278"/>
                  </a:lnTo>
                  <a:lnTo>
                    <a:pt x="207" y="56789"/>
                  </a:lnTo>
                  <a:lnTo>
                    <a:pt x="132" y="57309"/>
                  </a:lnTo>
                  <a:lnTo>
                    <a:pt x="75" y="57829"/>
                  </a:lnTo>
                  <a:lnTo>
                    <a:pt x="38" y="58348"/>
                  </a:lnTo>
                  <a:lnTo>
                    <a:pt x="9" y="58868"/>
                  </a:lnTo>
                  <a:lnTo>
                    <a:pt x="0" y="59396"/>
                  </a:lnTo>
                  <a:lnTo>
                    <a:pt x="0" y="59916"/>
                  </a:lnTo>
                  <a:lnTo>
                    <a:pt x="19" y="60443"/>
                  </a:lnTo>
                  <a:lnTo>
                    <a:pt x="57" y="60971"/>
                  </a:lnTo>
                  <a:lnTo>
                    <a:pt x="104" y="61491"/>
                  </a:lnTo>
                  <a:lnTo>
                    <a:pt x="170" y="62019"/>
                  </a:lnTo>
                  <a:lnTo>
                    <a:pt x="254" y="62546"/>
                  </a:lnTo>
                  <a:lnTo>
                    <a:pt x="348" y="63074"/>
                  </a:lnTo>
                  <a:lnTo>
                    <a:pt x="452" y="63594"/>
                  </a:lnTo>
                  <a:lnTo>
                    <a:pt x="574" y="64113"/>
                  </a:lnTo>
                  <a:lnTo>
                    <a:pt x="716" y="64641"/>
                  </a:lnTo>
                  <a:lnTo>
                    <a:pt x="866" y="65161"/>
                  </a:lnTo>
                  <a:lnTo>
                    <a:pt x="1026" y="65680"/>
                  </a:lnTo>
                  <a:lnTo>
                    <a:pt x="1205" y="66192"/>
                  </a:lnTo>
                  <a:lnTo>
                    <a:pt x="1394" y="66704"/>
                  </a:lnTo>
                  <a:lnTo>
                    <a:pt x="1591" y="67215"/>
                  </a:lnTo>
                  <a:lnTo>
                    <a:pt x="1799" y="67727"/>
                  </a:lnTo>
                  <a:lnTo>
                    <a:pt x="2025" y="68230"/>
                  </a:lnTo>
                  <a:lnTo>
                    <a:pt x="2270" y="68734"/>
                  </a:lnTo>
                  <a:lnTo>
                    <a:pt x="2514" y="69229"/>
                  </a:lnTo>
                  <a:lnTo>
                    <a:pt x="2778" y="69724"/>
                  </a:lnTo>
                  <a:lnTo>
                    <a:pt x="3042" y="70219"/>
                  </a:lnTo>
                  <a:lnTo>
                    <a:pt x="3324" y="70707"/>
                  </a:lnTo>
                  <a:lnTo>
                    <a:pt x="3616" y="71186"/>
                  </a:lnTo>
                  <a:lnTo>
                    <a:pt x="3927" y="71665"/>
                  </a:lnTo>
                  <a:lnTo>
                    <a:pt x="4238" y="72136"/>
                  </a:lnTo>
                  <a:lnTo>
                    <a:pt x="4558" y="72598"/>
                  </a:lnTo>
                  <a:lnTo>
                    <a:pt x="4897" y="73061"/>
                  </a:lnTo>
                  <a:lnTo>
                    <a:pt x="5236" y="73516"/>
                  </a:lnTo>
                  <a:lnTo>
                    <a:pt x="5584" y="73963"/>
                  </a:lnTo>
                  <a:lnTo>
                    <a:pt x="5952" y="74401"/>
                  </a:lnTo>
                  <a:lnTo>
                    <a:pt x="6319" y="74840"/>
                  </a:lnTo>
                  <a:lnTo>
                    <a:pt x="6696" y="75270"/>
                  </a:lnTo>
                  <a:lnTo>
                    <a:pt x="7091" y="75692"/>
                  </a:lnTo>
                  <a:lnTo>
                    <a:pt x="7487" y="76106"/>
                  </a:lnTo>
                  <a:lnTo>
                    <a:pt x="7882" y="76512"/>
                  </a:lnTo>
                  <a:lnTo>
                    <a:pt x="8296" y="76910"/>
                  </a:lnTo>
                  <a:lnTo>
                    <a:pt x="8720" y="77300"/>
                  </a:lnTo>
                  <a:lnTo>
                    <a:pt x="9144" y="77681"/>
                  </a:lnTo>
                  <a:lnTo>
                    <a:pt x="9577" y="78055"/>
                  </a:lnTo>
                  <a:lnTo>
                    <a:pt x="10020" y="78420"/>
                  </a:lnTo>
                  <a:lnTo>
                    <a:pt x="10462" y="78778"/>
                  </a:lnTo>
                  <a:lnTo>
                    <a:pt x="10914" y="79127"/>
                  </a:lnTo>
                  <a:lnTo>
                    <a:pt x="11376" y="79460"/>
                  </a:lnTo>
                  <a:lnTo>
                    <a:pt x="11837" y="79784"/>
                  </a:lnTo>
                  <a:lnTo>
                    <a:pt x="12317" y="80101"/>
                  </a:lnTo>
                  <a:lnTo>
                    <a:pt x="12788" y="80410"/>
                  </a:lnTo>
                  <a:lnTo>
                    <a:pt x="13269" y="80702"/>
                  </a:lnTo>
                  <a:lnTo>
                    <a:pt x="13758" y="80994"/>
                  </a:lnTo>
                  <a:lnTo>
                    <a:pt x="14248" y="81262"/>
                  </a:lnTo>
                  <a:lnTo>
                    <a:pt x="14634" y="81465"/>
                  </a:lnTo>
                  <a:lnTo>
                    <a:pt x="15011" y="81660"/>
                  </a:lnTo>
                  <a:lnTo>
                    <a:pt x="15397" y="81847"/>
                  </a:lnTo>
                  <a:lnTo>
                    <a:pt x="15783" y="82025"/>
                  </a:lnTo>
                  <a:lnTo>
                    <a:pt x="16169" y="82204"/>
                  </a:lnTo>
                  <a:lnTo>
                    <a:pt x="16555" y="82375"/>
                  </a:lnTo>
                  <a:lnTo>
                    <a:pt x="16941" y="82529"/>
                  </a:lnTo>
                  <a:lnTo>
                    <a:pt x="17327" y="82683"/>
                  </a:lnTo>
                  <a:lnTo>
                    <a:pt x="17723" y="82837"/>
                  </a:lnTo>
                  <a:lnTo>
                    <a:pt x="18118" y="82975"/>
                  </a:lnTo>
                  <a:lnTo>
                    <a:pt x="18514" y="83105"/>
                  </a:lnTo>
                  <a:lnTo>
                    <a:pt x="18900" y="83235"/>
                  </a:lnTo>
                  <a:lnTo>
                    <a:pt x="19295" y="83357"/>
                  </a:lnTo>
                  <a:lnTo>
                    <a:pt x="19700" y="83471"/>
                  </a:lnTo>
                  <a:lnTo>
                    <a:pt x="20096" y="83584"/>
                  </a:lnTo>
                  <a:lnTo>
                    <a:pt x="20491" y="83682"/>
                  </a:lnTo>
                  <a:lnTo>
                    <a:pt x="20896" y="83779"/>
                  </a:lnTo>
                  <a:lnTo>
                    <a:pt x="21292" y="83869"/>
                  </a:lnTo>
                  <a:lnTo>
                    <a:pt x="21697" y="83950"/>
                  </a:lnTo>
                  <a:lnTo>
                    <a:pt x="22102" y="84031"/>
                  </a:lnTo>
                  <a:lnTo>
                    <a:pt x="22497" y="84104"/>
                  </a:lnTo>
                  <a:lnTo>
                    <a:pt x="22902" y="84169"/>
                  </a:lnTo>
                  <a:lnTo>
                    <a:pt x="23307" y="84226"/>
                  </a:lnTo>
                  <a:lnTo>
                    <a:pt x="23712" y="84283"/>
                  </a:lnTo>
                  <a:lnTo>
                    <a:pt x="24117" y="84331"/>
                  </a:lnTo>
                  <a:lnTo>
                    <a:pt x="24522" y="84372"/>
                  </a:lnTo>
                  <a:lnTo>
                    <a:pt x="24927" y="84405"/>
                  </a:lnTo>
                  <a:lnTo>
                    <a:pt x="25332" y="84437"/>
                  </a:lnTo>
                  <a:lnTo>
                    <a:pt x="25737" y="84461"/>
                  </a:lnTo>
                  <a:lnTo>
                    <a:pt x="26151" y="84486"/>
                  </a:lnTo>
                  <a:lnTo>
                    <a:pt x="26556" y="84494"/>
                  </a:lnTo>
                  <a:lnTo>
                    <a:pt x="26961" y="84502"/>
                  </a:lnTo>
                  <a:lnTo>
                    <a:pt x="27771" y="84502"/>
                  </a:lnTo>
                  <a:lnTo>
                    <a:pt x="28185" y="84494"/>
                  </a:lnTo>
                  <a:lnTo>
                    <a:pt x="28590" y="84478"/>
                  </a:lnTo>
                  <a:lnTo>
                    <a:pt x="28995" y="84461"/>
                  </a:lnTo>
                  <a:lnTo>
                    <a:pt x="29400" y="84437"/>
                  </a:lnTo>
                  <a:lnTo>
                    <a:pt x="29805" y="84405"/>
                  </a:lnTo>
                  <a:lnTo>
                    <a:pt x="30219" y="84372"/>
                  </a:lnTo>
                  <a:lnTo>
                    <a:pt x="30624" y="84331"/>
                  </a:lnTo>
                  <a:lnTo>
                    <a:pt x="31029" y="84283"/>
                  </a:lnTo>
                  <a:lnTo>
                    <a:pt x="31434" y="84234"/>
                  </a:lnTo>
                  <a:lnTo>
                    <a:pt x="31839" y="84185"/>
                  </a:lnTo>
                  <a:lnTo>
                    <a:pt x="32234" y="84120"/>
                  </a:lnTo>
                  <a:lnTo>
                    <a:pt x="32639" y="84055"/>
                  </a:lnTo>
                  <a:lnTo>
                    <a:pt x="33449" y="83909"/>
                  </a:lnTo>
                  <a:lnTo>
                    <a:pt x="34250" y="83747"/>
                  </a:lnTo>
                  <a:lnTo>
                    <a:pt x="35050" y="83568"/>
                  </a:lnTo>
                  <a:lnTo>
                    <a:pt x="35841" y="83365"/>
                  </a:lnTo>
                  <a:lnTo>
                    <a:pt x="36632" y="83146"/>
                  </a:lnTo>
                  <a:lnTo>
                    <a:pt x="37414" y="82911"/>
                  </a:lnTo>
                  <a:lnTo>
                    <a:pt x="38195" y="82659"/>
                  </a:lnTo>
                  <a:lnTo>
                    <a:pt x="38977" y="82391"/>
                  </a:lnTo>
                  <a:lnTo>
                    <a:pt x="39740" y="82099"/>
                  </a:lnTo>
                  <a:lnTo>
                    <a:pt x="40512" y="81798"/>
                  </a:lnTo>
                  <a:lnTo>
                    <a:pt x="41265" y="81481"/>
                  </a:lnTo>
                  <a:lnTo>
                    <a:pt x="42019" y="81149"/>
                  </a:lnTo>
                  <a:lnTo>
                    <a:pt x="42753" y="80799"/>
                  </a:lnTo>
                  <a:lnTo>
                    <a:pt x="43488" y="80434"/>
                  </a:lnTo>
                  <a:lnTo>
                    <a:pt x="44222" y="80060"/>
                  </a:lnTo>
                  <a:lnTo>
                    <a:pt x="44938" y="79663"/>
                  </a:lnTo>
                  <a:lnTo>
                    <a:pt x="45644" y="79265"/>
                  </a:lnTo>
                  <a:lnTo>
                    <a:pt x="46351" y="78843"/>
                  </a:lnTo>
                  <a:lnTo>
                    <a:pt x="47038" y="78412"/>
                  </a:lnTo>
                  <a:lnTo>
                    <a:pt x="47716" y="77974"/>
                  </a:lnTo>
                  <a:lnTo>
                    <a:pt x="48385" y="77519"/>
                  </a:lnTo>
                  <a:lnTo>
                    <a:pt x="49044" y="77048"/>
                  </a:lnTo>
                  <a:lnTo>
                    <a:pt x="49694" y="76569"/>
                  </a:lnTo>
                  <a:lnTo>
                    <a:pt x="50325" y="76082"/>
                  </a:lnTo>
                  <a:lnTo>
                    <a:pt x="50946" y="75587"/>
                  </a:lnTo>
                  <a:lnTo>
                    <a:pt x="51558" y="75075"/>
                  </a:lnTo>
                  <a:lnTo>
                    <a:pt x="52161" y="74555"/>
                  </a:lnTo>
                  <a:lnTo>
                    <a:pt x="52745" y="74028"/>
                  </a:lnTo>
                  <a:lnTo>
                    <a:pt x="53310" y="73492"/>
                  </a:lnTo>
                  <a:lnTo>
                    <a:pt x="53865" y="72948"/>
                  </a:lnTo>
                  <a:lnTo>
                    <a:pt x="54412" y="72395"/>
                  </a:lnTo>
                  <a:lnTo>
                    <a:pt x="54939" y="71827"/>
                  </a:lnTo>
                  <a:lnTo>
                    <a:pt x="55447" y="71259"/>
                  </a:lnTo>
                  <a:lnTo>
                    <a:pt x="55937" y="70682"/>
                  </a:lnTo>
                  <a:lnTo>
                    <a:pt x="56417" y="70098"/>
                  </a:lnTo>
                  <a:lnTo>
                    <a:pt x="56879" y="69513"/>
                  </a:lnTo>
                  <a:lnTo>
                    <a:pt x="57331" y="68912"/>
                  </a:lnTo>
                  <a:lnTo>
                    <a:pt x="57755" y="68311"/>
                  </a:lnTo>
                  <a:lnTo>
                    <a:pt x="58169" y="67710"/>
                  </a:lnTo>
                  <a:lnTo>
                    <a:pt x="58555" y="67093"/>
                  </a:lnTo>
                  <a:lnTo>
                    <a:pt x="58932" y="66484"/>
                  </a:lnTo>
                  <a:lnTo>
                    <a:pt x="59120" y="66151"/>
                  </a:lnTo>
                  <a:lnTo>
                    <a:pt x="59308" y="65819"/>
                  </a:lnTo>
                  <a:lnTo>
                    <a:pt x="59487" y="65478"/>
                  </a:lnTo>
                  <a:lnTo>
                    <a:pt x="59657" y="65145"/>
                  </a:lnTo>
                  <a:lnTo>
                    <a:pt x="59826" y="64812"/>
                  </a:lnTo>
                  <a:lnTo>
                    <a:pt x="59986" y="64471"/>
                  </a:lnTo>
                  <a:lnTo>
                    <a:pt x="60147" y="64130"/>
                  </a:lnTo>
                  <a:lnTo>
                    <a:pt x="60297" y="63789"/>
                  </a:lnTo>
                  <a:lnTo>
                    <a:pt x="60438" y="63439"/>
                  </a:lnTo>
                  <a:lnTo>
                    <a:pt x="60580" y="63098"/>
                  </a:lnTo>
                  <a:lnTo>
                    <a:pt x="60702" y="62749"/>
                  </a:lnTo>
                  <a:lnTo>
                    <a:pt x="60834" y="62400"/>
                  </a:lnTo>
                  <a:lnTo>
                    <a:pt x="60947" y="62043"/>
                  </a:lnTo>
                  <a:lnTo>
                    <a:pt x="61060" y="61686"/>
                  </a:lnTo>
                  <a:lnTo>
                    <a:pt x="61164" y="61328"/>
                  </a:lnTo>
                  <a:lnTo>
                    <a:pt x="61258" y="60971"/>
                  </a:lnTo>
                  <a:lnTo>
                    <a:pt x="61352" y="60598"/>
                  </a:lnTo>
                  <a:lnTo>
                    <a:pt x="61446" y="60232"/>
                  </a:lnTo>
                  <a:lnTo>
                    <a:pt x="61521" y="59859"/>
                  </a:lnTo>
                  <a:lnTo>
                    <a:pt x="61597" y="59485"/>
                  </a:lnTo>
                  <a:lnTo>
                    <a:pt x="61663" y="59112"/>
                  </a:lnTo>
                  <a:lnTo>
                    <a:pt x="61719" y="58738"/>
                  </a:lnTo>
                  <a:lnTo>
                    <a:pt x="61776" y="58365"/>
                  </a:lnTo>
                  <a:lnTo>
                    <a:pt x="61823" y="57991"/>
                  </a:lnTo>
                  <a:lnTo>
                    <a:pt x="61860" y="57610"/>
                  </a:lnTo>
                  <a:lnTo>
                    <a:pt x="61889" y="57236"/>
                  </a:lnTo>
                  <a:lnTo>
                    <a:pt x="61917" y="56863"/>
                  </a:lnTo>
                  <a:lnTo>
                    <a:pt x="61936" y="56481"/>
                  </a:lnTo>
                  <a:lnTo>
                    <a:pt x="61945" y="56107"/>
                  </a:lnTo>
                  <a:lnTo>
                    <a:pt x="61955" y="55726"/>
                  </a:lnTo>
                  <a:lnTo>
                    <a:pt x="61955" y="55352"/>
                  </a:lnTo>
                  <a:lnTo>
                    <a:pt x="61945" y="54979"/>
                  </a:lnTo>
                  <a:lnTo>
                    <a:pt x="61936" y="54597"/>
                  </a:lnTo>
                  <a:lnTo>
                    <a:pt x="61907" y="54224"/>
                  </a:lnTo>
                  <a:lnTo>
                    <a:pt x="61889" y="53850"/>
                  </a:lnTo>
                  <a:lnTo>
                    <a:pt x="61851" y="53477"/>
                  </a:lnTo>
                  <a:lnTo>
                    <a:pt x="61813" y="53103"/>
                  </a:lnTo>
                  <a:lnTo>
                    <a:pt x="61766" y="52730"/>
                  </a:lnTo>
                  <a:lnTo>
                    <a:pt x="61710" y="52356"/>
                  </a:lnTo>
                  <a:lnTo>
                    <a:pt x="61653" y="51983"/>
                  </a:lnTo>
                  <a:lnTo>
                    <a:pt x="61587" y="51609"/>
                  </a:lnTo>
                  <a:lnTo>
                    <a:pt x="61512" y="51236"/>
                  </a:lnTo>
                  <a:lnTo>
                    <a:pt x="61437" y="50870"/>
                  </a:lnTo>
                  <a:lnTo>
                    <a:pt x="61352" y="50505"/>
                  </a:lnTo>
                  <a:lnTo>
                    <a:pt x="61258" y="50131"/>
                  </a:lnTo>
                  <a:lnTo>
                    <a:pt x="61154" y="49766"/>
                  </a:lnTo>
                  <a:lnTo>
                    <a:pt x="61051" y="49409"/>
                  </a:lnTo>
                  <a:lnTo>
                    <a:pt x="60938" y="49043"/>
                  </a:lnTo>
                  <a:lnTo>
                    <a:pt x="60825" y="48678"/>
                  </a:lnTo>
                  <a:lnTo>
                    <a:pt x="60702" y="48321"/>
                  </a:lnTo>
                  <a:lnTo>
                    <a:pt x="60570" y="47963"/>
                  </a:lnTo>
                  <a:lnTo>
                    <a:pt x="60429" y="47606"/>
                  </a:lnTo>
                  <a:lnTo>
                    <a:pt x="60288" y="47249"/>
                  </a:lnTo>
                  <a:lnTo>
                    <a:pt x="60137" y="46900"/>
                  </a:lnTo>
                  <a:lnTo>
                    <a:pt x="59986" y="46550"/>
                  </a:lnTo>
                  <a:lnTo>
                    <a:pt x="59826" y="46201"/>
                  </a:lnTo>
                  <a:lnTo>
                    <a:pt x="59657" y="45852"/>
                  </a:lnTo>
                  <a:lnTo>
                    <a:pt x="59478" y="45511"/>
                  </a:lnTo>
                  <a:lnTo>
                    <a:pt x="59299" y="45170"/>
                  </a:lnTo>
                  <a:lnTo>
                    <a:pt x="59111" y="44829"/>
                  </a:lnTo>
                  <a:lnTo>
                    <a:pt x="58922" y="44496"/>
                  </a:lnTo>
                  <a:lnTo>
                    <a:pt x="58725" y="44163"/>
                  </a:lnTo>
                  <a:lnTo>
                    <a:pt x="58517" y="43830"/>
                  </a:lnTo>
                  <a:lnTo>
                    <a:pt x="58301" y="43506"/>
                  </a:lnTo>
                  <a:lnTo>
                    <a:pt x="58084" y="43181"/>
                  </a:lnTo>
                  <a:lnTo>
                    <a:pt x="57868" y="42856"/>
                  </a:lnTo>
                  <a:lnTo>
                    <a:pt x="57632" y="42531"/>
                  </a:lnTo>
                  <a:lnTo>
                    <a:pt x="57397" y="42223"/>
                  </a:lnTo>
                  <a:lnTo>
                    <a:pt x="57152" y="41906"/>
                  </a:lnTo>
                  <a:lnTo>
                    <a:pt x="56907" y="41597"/>
                  </a:lnTo>
                  <a:lnTo>
                    <a:pt x="56653" y="41289"/>
                  </a:lnTo>
                  <a:lnTo>
                    <a:pt x="56389" y="40988"/>
                  </a:lnTo>
                  <a:lnTo>
                    <a:pt x="56125" y="40688"/>
                  </a:lnTo>
                  <a:lnTo>
                    <a:pt x="55852" y="40388"/>
                  </a:lnTo>
                  <a:lnTo>
                    <a:pt x="55579" y="40095"/>
                  </a:lnTo>
                  <a:lnTo>
                    <a:pt x="55287" y="39811"/>
                  </a:lnTo>
                  <a:lnTo>
                    <a:pt x="55005" y="39527"/>
                  </a:lnTo>
                  <a:lnTo>
                    <a:pt x="54703" y="39243"/>
                  </a:lnTo>
                  <a:lnTo>
                    <a:pt x="54402" y="38967"/>
                  </a:lnTo>
                  <a:lnTo>
                    <a:pt x="54091" y="38699"/>
                  </a:lnTo>
                  <a:lnTo>
                    <a:pt x="53837" y="38479"/>
                  </a:lnTo>
                  <a:lnTo>
                    <a:pt x="53564" y="38268"/>
                  </a:lnTo>
                  <a:lnTo>
                    <a:pt x="53282" y="38065"/>
                  </a:lnTo>
                  <a:lnTo>
                    <a:pt x="52990" y="37854"/>
                  </a:lnTo>
                  <a:lnTo>
                    <a:pt x="52396" y="37448"/>
                  </a:lnTo>
                  <a:lnTo>
                    <a:pt x="51794" y="37034"/>
                  </a:lnTo>
                  <a:lnTo>
                    <a:pt x="51511" y="36823"/>
                  </a:lnTo>
                  <a:lnTo>
                    <a:pt x="51229" y="36604"/>
                  </a:lnTo>
                  <a:lnTo>
                    <a:pt x="50956" y="36376"/>
                  </a:lnTo>
                  <a:lnTo>
                    <a:pt x="50701" y="36141"/>
                  </a:lnTo>
                  <a:lnTo>
                    <a:pt x="50456" y="35897"/>
                  </a:lnTo>
                  <a:lnTo>
                    <a:pt x="50343" y="35776"/>
                  </a:lnTo>
                  <a:lnTo>
                    <a:pt x="50240" y="35646"/>
                  </a:lnTo>
                  <a:lnTo>
                    <a:pt x="50136" y="35516"/>
                  </a:lnTo>
                  <a:lnTo>
                    <a:pt x="50042" y="35378"/>
                  </a:lnTo>
                  <a:lnTo>
                    <a:pt x="49948" y="35240"/>
                  </a:lnTo>
                  <a:lnTo>
                    <a:pt x="49863" y="35102"/>
                  </a:lnTo>
                  <a:lnTo>
                    <a:pt x="49778" y="34931"/>
                  </a:lnTo>
                  <a:lnTo>
                    <a:pt x="49703" y="34761"/>
                  </a:lnTo>
                  <a:lnTo>
                    <a:pt x="49647" y="34590"/>
                  </a:lnTo>
                  <a:lnTo>
                    <a:pt x="49590" y="34420"/>
                  </a:lnTo>
                  <a:lnTo>
                    <a:pt x="49543" y="34241"/>
                  </a:lnTo>
                  <a:lnTo>
                    <a:pt x="49515" y="34062"/>
                  </a:lnTo>
                  <a:lnTo>
                    <a:pt x="49486" y="33892"/>
                  </a:lnTo>
                  <a:lnTo>
                    <a:pt x="49477" y="33713"/>
                  </a:lnTo>
                  <a:lnTo>
                    <a:pt x="49468" y="33535"/>
                  </a:lnTo>
                  <a:lnTo>
                    <a:pt x="49468" y="33348"/>
                  </a:lnTo>
                  <a:lnTo>
                    <a:pt x="49477" y="33169"/>
                  </a:lnTo>
                  <a:lnTo>
                    <a:pt x="49486" y="32991"/>
                  </a:lnTo>
                  <a:lnTo>
                    <a:pt x="49534" y="32625"/>
                  </a:lnTo>
                  <a:lnTo>
                    <a:pt x="49599" y="32260"/>
                  </a:lnTo>
                  <a:lnTo>
                    <a:pt x="49684" y="31894"/>
                  </a:lnTo>
                  <a:lnTo>
                    <a:pt x="49769" y="31529"/>
                  </a:lnTo>
                  <a:lnTo>
                    <a:pt x="49976" y="30798"/>
                  </a:lnTo>
                  <a:lnTo>
                    <a:pt x="50070" y="30441"/>
                  </a:lnTo>
                  <a:lnTo>
                    <a:pt x="50164" y="30084"/>
                  </a:lnTo>
                  <a:lnTo>
                    <a:pt x="50249" y="29735"/>
                  </a:lnTo>
                  <a:lnTo>
                    <a:pt x="50325" y="29385"/>
                  </a:lnTo>
                  <a:lnTo>
                    <a:pt x="50362" y="29150"/>
                  </a:lnTo>
                  <a:lnTo>
                    <a:pt x="50390" y="28923"/>
                  </a:lnTo>
                  <a:lnTo>
                    <a:pt x="50419" y="28687"/>
                  </a:lnTo>
                  <a:lnTo>
                    <a:pt x="50438" y="28452"/>
                  </a:lnTo>
                  <a:lnTo>
                    <a:pt x="50447" y="28216"/>
                  </a:lnTo>
                  <a:lnTo>
                    <a:pt x="50447" y="27989"/>
                  </a:lnTo>
                  <a:lnTo>
                    <a:pt x="50447" y="27753"/>
                  </a:lnTo>
                  <a:lnTo>
                    <a:pt x="50438" y="27518"/>
                  </a:lnTo>
                  <a:lnTo>
                    <a:pt x="50419" y="27282"/>
                  </a:lnTo>
                  <a:lnTo>
                    <a:pt x="50400" y="27055"/>
                  </a:lnTo>
                  <a:lnTo>
                    <a:pt x="50372" y="26820"/>
                  </a:lnTo>
                  <a:lnTo>
                    <a:pt x="50334" y="26592"/>
                  </a:lnTo>
                  <a:lnTo>
                    <a:pt x="50296" y="26357"/>
                  </a:lnTo>
                  <a:lnTo>
                    <a:pt x="50249" y="26129"/>
                  </a:lnTo>
                  <a:lnTo>
                    <a:pt x="50193" y="25902"/>
                  </a:lnTo>
                  <a:lnTo>
                    <a:pt x="50136" y="25675"/>
                  </a:lnTo>
                  <a:lnTo>
                    <a:pt x="50070" y="25447"/>
                  </a:lnTo>
                  <a:lnTo>
                    <a:pt x="49995" y="25220"/>
                  </a:lnTo>
                  <a:lnTo>
                    <a:pt x="49920" y="25001"/>
                  </a:lnTo>
                  <a:lnTo>
                    <a:pt x="49835" y="24773"/>
                  </a:lnTo>
                  <a:lnTo>
                    <a:pt x="49750" y="24554"/>
                  </a:lnTo>
                  <a:lnTo>
                    <a:pt x="49656" y="24335"/>
                  </a:lnTo>
                  <a:lnTo>
                    <a:pt x="49552" y="24116"/>
                  </a:lnTo>
                  <a:lnTo>
                    <a:pt x="49449" y="23905"/>
                  </a:lnTo>
                  <a:lnTo>
                    <a:pt x="49336" y="23685"/>
                  </a:lnTo>
                  <a:lnTo>
                    <a:pt x="49223" y="23474"/>
                  </a:lnTo>
                  <a:lnTo>
                    <a:pt x="49100" y="23271"/>
                  </a:lnTo>
                  <a:lnTo>
                    <a:pt x="48978" y="23060"/>
                  </a:lnTo>
                  <a:lnTo>
                    <a:pt x="48846" y="22857"/>
                  </a:lnTo>
                  <a:lnTo>
                    <a:pt x="48705" y="22654"/>
                  </a:lnTo>
                  <a:lnTo>
                    <a:pt x="48564" y="22451"/>
                  </a:lnTo>
                  <a:lnTo>
                    <a:pt x="48422" y="22256"/>
                  </a:lnTo>
                  <a:lnTo>
                    <a:pt x="48272" y="22061"/>
                  </a:lnTo>
                  <a:lnTo>
                    <a:pt x="48112" y="21875"/>
                  </a:lnTo>
                  <a:lnTo>
                    <a:pt x="47951" y="21688"/>
                  </a:lnTo>
                  <a:lnTo>
                    <a:pt x="47791" y="21501"/>
                  </a:lnTo>
                  <a:lnTo>
                    <a:pt x="47622" y="21314"/>
                  </a:lnTo>
                  <a:lnTo>
                    <a:pt x="47443" y="21144"/>
                  </a:lnTo>
                  <a:lnTo>
                    <a:pt x="47264" y="20965"/>
                  </a:lnTo>
                  <a:lnTo>
                    <a:pt x="47085" y="20795"/>
                  </a:lnTo>
                  <a:lnTo>
                    <a:pt x="46897" y="20624"/>
                  </a:lnTo>
                  <a:lnTo>
                    <a:pt x="46699" y="20462"/>
                  </a:lnTo>
                  <a:lnTo>
                    <a:pt x="46501" y="20299"/>
                  </a:lnTo>
                  <a:lnTo>
                    <a:pt x="46303" y="20145"/>
                  </a:lnTo>
                  <a:lnTo>
                    <a:pt x="46106" y="19991"/>
                  </a:lnTo>
                  <a:lnTo>
                    <a:pt x="45889" y="19845"/>
                  </a:lnTo>
                  <a:lnTo>
                    <a:pt x="45682" y="19699"/>
                  </a:lnTo>
                  <a:lnTo>
                    <a:pt x="45465" y="19561"/>
                  </a:lnTo>
                  <a:lnTo>
                    <a:pt x="45249" y="19423"/>
                  </a:lnTo>
                  <a:lnTo>
                    <a:pt x="45023" y="19293"/>
                  </a:lnTo>
                  <a:lnTo>
                    <a:pt x="44797" y="19171"/>
                  </a:lnTo>
                  <a:lnTo>
                    <a:pt x="44571" y="19049"/>
                  </a:lnTo>
                  <a:lnTo>
                    <a:pt x="44335" y="18935"/>
                  </a:lnTo>
                  <a:lnTo>
                    <a:pt x="44100" y="18822"/>
                  </a:lnTo>
                  <a:lnTo>
                    <a:pt x="43855" y="18716"/>
                  </a:lnTo>
                  <a:lnTo>
                    <a:pt x="43610" y="18611"/>
                  </a:lnTo>
                  <a:lnTo>
                    <a:pt x="43365" y="18513"/>
                  </a:lnTo>
                  <a:lnTo>
                    <a:pt x="43111" y="18424"/>
                  </a:lnTo>
                  <a:lnTo>
                    <a:pt x="42857" y="18343"/>
                  </a:lnTo>
                  <a:lnTo>
                    <a:pt x="42603" y="18261"/>
                  </a:lnTo>
                  <a:lnTo>
                    <a:pt x="42348" y="18188"/>
                  </a:lnTo>
                  <a:lnTo>
                    <a:pt x="42085" y="18123"/>
                  </a:lnTo>
                  <a:lnTo>
                    <a:pt x="41821" y="18058"/>
                  </a:lnTo>
                  <a:lnTo>
                    <a:pt x="41548" y="18002"/>
                  </a:lnTo>
                  <a:lnTo>
                    <a:pt x="40898" y="17880"/>
                  </a:lnTo>
                  <a:lnTo>
                    <a:pt x="40578" y="17815"/>
                  </a:lnTo>
                  <a:lnTo>
                    <a:pt x="40258" y="17742"/>
                  </a:lnTo>
                  <a:lnTo>
                    <a:pt x="40098" y="17701"/>
                  </a:lnTo>
                  <a:lnTo>
                    <a:pt x="39938" y="17652"/>
                  </a:lnTo>
                  <a:lnTo>
                    <a:pt x="39787" y="17604"/>
                  </a:lnTo>
                  <a:lnTo>
                    <a:pt x="39646" y="17547"/>
                  </a:lnTo>
                  <a:lnTo>
                    <a:pt x="39495" y="17482"/>
                  </a:lnTo>
                  <a:lnTo>
                    <a:pt x="39354" y="17417"/>
                  </a:lnTo>
                  <a:lnTo>
                    <a:pt x="39222" y="17336"/>
                  </a:lnTo>
                  <a:lnTo>
                    <a:pt x="39090" y="17246"/>
                  </a:lnTo>
                  <a:lnTo>
                    <a:pt x="38996" y="17173"/>
                  </a:lnTo>
                  <a:lnTo>
                    <a:pt x="38902" y="17100"/>
                  </a:lnTo>
                  <a:lnTo>
                    <a:pt x="38817" y="17019"/>
                  </a:lnTo>
                  <a:lnTo>
                    <a:pt x="38732" y="16938"/>
                  </a:lnTo>
                  <a:lnTo>
                    <a:pt x="38657" y="16857"/>
                  </a:lnTo>
                  <a:lnTo>
                    <a:pt x="38591" y="16767"/>
                  </a:lnTo>
                  <a:lnTo>
                    <a:pt x="38525" y="16678"/>
                  </a:lnTo>
                  <a:lnTo>
                    <a:pt x="38459" y="16589"/>
                  </a:lnTo>
                  <a:lnTo>
                    <a:pt x="38356" y="16394"/>
                  </a:lnTo>
                  <a:lnTo>
                    <a:pt x="38271" y="16191"/>
                  </a:lnTo>
                  <a:lnTo>
                    <a:pt x="38205" y="15988"/>
                  </a:lnTo>
                  <a:lnTo>
                    <a:pt x="38148" y="15769"/>
                  </a:lnTo>
                  <a:lnTo>
                    <a:pt x="38111" y="15549"/>
                  </a:lnTo>
                  <a:lnTo>
                    <a:pt x="38092" y="15314"/>
                  </a:lnTo>
                  <a:lnTo>
                    <a:pt x="38073" y="15087"/>
                  </a:lnTo>
                  <a:lnTo>
                    <a:pt x="38082" y="14843"/>
                  </a:lnTo>
                  <a:lnTo>
                    <a:pt x="38092" y="14599"/>
                  </a:lnTo>
                  <a:lnTo>
                    <a:pt x="38111" y="14356"/>
                  </a:lnTo>
                  <a:lnTo>
                    <a:pt x="38139" y="14104"/>
                  </a:lnTo>
                  <a:lnTo>
                    <a:pt x="38177" y="13852"/>
                  </a:lnTo>
                  <a:lnTo>
                    <a:pt x="38261" y="13349"/>
                  </a:lnTo>
                  <a:lnTo>
                    <a:pt x="38365" y="12837"/>
                  </a:lnTo>
                  <a:lnTo>
                    <a:pt x="38572" y="11847"/>
                  </a:lnTo>
                  <a:lnTo>
                    <a:pt x="38657" y="11368"/>
                  </a:lnTo>
                  <a:lnTo>
                    <a:pt x="38695" y="11132"/>
                  </a:lnTo>
                  <a:lnTo>
                    <a:pt x="38723" y="10913"/>
                  </a:lnTo>
                  <a:lnTo>
                    <a:pt x="38742" y="10694"/>
                  </a:lnTo>
                  <a:lnTo>
                    <a:pt x="38751" y="10483"/>
                  </a:lnTo>
                  <a:lnTo>
                    <a:pt x="38751" y="10280"/>
                  </a:lnTo>
                  <a:lnTo>
                    <a:pt x="38742" y="10085"/>
                  </a:lnTo>
                  <a:lnTo>
                    <a:pt x="38713" y="9825"/>
                  </a:lnTo>
                  <a:lnTo>
                    <a:pt x="38676" y="9573"/>
                  </a:lnTo>
                  <a:lnTo>
                    <a:pt x="38629" y="9322"/>
                  </a:lnTo>
                  <a:lnTo>
                    <a:pt x="38582" y="9070"/>
                  </a:lnTo>
                  <a:lnTo>
                    <a:pt x="38525" y="8818"/>
                  </a:lnTo>
                  <a:lnTo>
                    <a:pt x="38459" y="8575"/>
                  </a:lnTo>
                  <a:lnTo>
                    <a:pt x="38384" y="8323"/>
                  </a:lnTo>
                  <a:lnTo>
                    <a:pt x="38308" y="8079"/>
                  </a:lnTo>
                  <a:lnTo>
                    <a:pt x="38224" y="7836"/>
                  </a:lnTo>
                  <a:lnTo>
                    <a:pt x="38130" y="7592"/>
                  </a:lnTo>
                  <a:lnTo>
                    <a:pt x="38026" y="7349"/>
                  </a:lnTo>
                  <a:lnTo>
                    <a:pt x="37922" y="7113"/>
                  </a:lnTo>
                  <a:lnTo>
                    <a:pt x="37809" y="6878"/>
                  </a:lnTo>
                  <a:lnTo>
                    <a:pt x="37687" y="6642"/>
                  </a:lnTo>
                  <a:lnTo>
                    <a:pt x="37565" y="6407"/>
                  </a:lnTo>
                  <a:lnTo>
                    <a:pt x="37433" y="6179"/>
                  </a:lnTo>
                  <a:lnTo>
                    <a:pt x="37291" y="5952"/>
                  </a:lnTo>
                  <a:lnTo>
                    <a:pt x="37150" y="5733"/>
                  </a:lnTo>
                  <a:lnTo>
                    <a:pt x="36999" y="5513"/>
                  </a:lnTo>
                  <a:lnTo>
                    <a:pt x="36839" y="5294"/>
                  </a:lnTo>
                  <a:lnTo>
                    <a:pt x="36679" y="5083"/>
                  </a:lnTo>
                  <a:lnTo>
                    <a:pt x="36510" y="4872"/>
                  </a:lnTo>
                  <a:lnTo>
                    <a:pt x="36331" y="4661"/>
                  </a:lnTo>
                  <a:lnTo>
                    <a:pt x="36152" y="4458"/>
                  </a:lnTo>
                  <a:lnTo>
                    <a:pt x="35973" y="4263"/>
                  </a:lnTo>
                  <a:lnTo>
                    <a:pt x="35775" y="4060"/>
                  </a:lnTo>
                  <a:lnTo>
                    <a:pt x="35587" y="3873"/>
                  </a:lnTo>
                  <a:lnTo>
                    <a:pt x="35380" y="3687"/>
                  </a:lnTo>
                  <a:lnTo>
                    <a:pt x="35173" y="3500"/>
                  </a:lnTo>
                  <a:lnTo>
                    <a:pt x="34965" y="3321"/>
                  </a:lnTo>
                  <a:lnTo>
                    <a:pt x="34749" y="3151"/>
                  </a:lnTo>
                  <a:lnTo>
                    <a:pt x="34532" y="2980"/>
                  </a:lnTo>
                  <a:lnTo>
                    <a:pt x="34231" y="2761"/>
                  </a:lnTo>
                  <a:lnTo>
                    <a:pt x="33920" y="2550"/>
                  </a:lnTo>
                  <a:lnTo>
                    <a:pt x="33609" y="2347"/>
                  </a:lnTo>
                  <a:lnTo>
                    <a:pt x="33280" y="2152"/>
                  </a:lnTo>
                  <a:lnTo>
                    <a:pt x="32950" y="1965"/>
                  </a:lnTo>
                  <a:lnTo>
                    <a:pt x="32621" y="1787"/>
                  </a:lnTo>
                  <a:lnTo>
                    <a:pt x="32282" y="1624"/>
                  </a:lnTo>
                  <a:lnTo>
                    <a:pt x="31933" y="1462"/>
                  </a:lnTo>
                  <a:lnTo>
                    <a:pt x="31585" y="1307"/>
                  </a:lnTo>
                  <a:lnTo>
                    <a:pt x="31227" y="1161"/>
                  </a:lnTo>
                  <a:lnTo>
                    <a:pt x="30869" y="1031"/>
                  </a:lnTo>
                  <a:lnTo>
                    <a:pt x="30502" y="902"/>
                  </a:lnTo>
                  <a:lnTo>
                    <a:pt x="30134" y="780"/>
                  </a:lnTo>
                  <a:lnTo>
                    <a:pt x="29758" y="674"/>
                  </a:lnTo>
                  <a:lnTo>
                    <a:pt x="29381" y="569"/>
                  </a:lnTo>
                  <a:lnTo>
                    <a:pt x="29004" y="479"/>
                  </a:lnTo>
                  <a:lnTo>
                    <a:pt x="28618" y="390"/>
                  </a:lnTo>
                  <a:lnTo>
                    <a:pt x="28242" y="317"/>
                  </a:lnTo>
                  <a:lnTo>
                    <a:pt x="27846" y="244"/>
                  </a:lnTo>
                  <a:lnTo>
                    <a:pt x="27460" y="187"/>
                  </a:lnTo>
                  <a:lnTo>
                    <a:pt x="27074" y="130"/>
                  </a:lnTo>
                  <a:lnTo>
                    <a:pt x="26678" y="90"/>
                  </a:lnTo>
                  <a:lnTo>
                    <a:pt x="26283" y="57"/>
                  </a:lnTo>
                  <a:lnTo>
                    <a:pt x="25887" y="25"/>
                  </a:lnTo>
                  <a:lnTo>
                    <a:pt x="25492" y="8"/>
                  </a:lnTo>
                  <a:lnTo>
                    <a:pt x="25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2507030">
            <a:off x="7700949" y="-812295"/>
            <a:ext cx="2512135" cy="2385367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43" name="Google Shape;43;p7"/>
          <p:cNvSpPr/>
          <p:nvPr/>
        </p:nvSpPr>
        <p:spPr>
          <a:xfrm>
            <a:off x="1432075" y="-379475"/>
            <a:ext cx="6279659" cy="5962773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2472150" y="1635525"/>
            <a:ext cx="41997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2188075" y="2550700"/>
            <a:ext cx="4768200" cy="12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8"/>
          <p:cNvGrpSpPr/>
          <p:nvPr/>
        </p:nvGrpSpPr>
        <p:grpSpPr>
          <a:xfrm>
            <a:off x="-3666620" y="-2891795"/>
            <a:ext cx="16279224" cy="10629218"/>
            <a:chOff x="-3666620" y="-2891795"/>
            <a:chExt cx="16279224" cy="10629218"/>
          </a:xfrm>
        </p:grpSpPr>
        <p:sp>
          <p:nvSpPr>
            <p:cNvPr id="48" name="Google Shape;48;p8"/>
            <p:cNvSpPr/>
            <p:nvPr/>
          </p:nvSpPr>
          <p:spPr>
            <a:xfrm rot="6964568">
              <a:off x="-2504039" y="-1436605"/>
              <a:ext cx="7950632" cy="7549426"/>
            </a:xfrm>
            <a:custGeom>
              <a:avLst/>
              <a:gdLst/>
              <a:ahLst/>
              <a:cxnLst/>
              <a:rect l="l" t="t" r="r" b="b"/>
              <a:pathLst>
                <a:path w="186714" h="177292" extrusionOk="0">
                  <a:moveTo>
                    <a:pt x="104557" y="1"/>
                  </a:moveTo>
                  <a:lnTo>
                    <a:pt x="99192" y="68"/>
                  </a:lnTo>
                  <a:lnTo>
                    <a:pt x="93592" y="504"/>
                  </a:lnTo>
                  <a:lnTo>
                    <a:pt x="87757" y="1376"/>
                  </a:lnTo>
                  <a:lnTo>
                    <a:pt x="81687" y="2683"/>
                  </a:lnTo>
                  <a:lnTo>
                    <a:pt x="75383" y="4427"/>
                  </a:lnTo>
                  <a:lnTo>
                    <a:pt x="68811" y="6640"/>
                  </a:lnTo>
                  <a:lnTo>
                    <a:pt x="62037" y="9323"/>
                  </a:lnTo>
                  <a:lnTo>
                    <a:pt x="58549" y="10899"/>
                  </a:lnTo>
                  <a:lnTo>
                    <a:pt x="57543" y="11402"/>
                  </a:lnTo>
                  <a:lnTo>
                    <a:pt x="50770" y="15359"/>
                  </a:lnTo>
                  <a:lnTo>
                    <a:pt x="44331" y="19517"/>
                  </a:lnTo>
                  <a:lnTo>
                    <a:pt x="36887" y="24883"/>
                  </a:lnTo>
                  <a:lnTo>
                    <a:pt x="30985" y="29678"/>
                  </a:lnTo>
                  <a:lnTo>
                    <a:pt x="27028" y="33199"/>
                  </a:lnTo>
                  <a:lnTo>
                    <a:pt x="23105" y="36988"/>
                  </a:lnTo>
                  <a:lnTo>
                    <a:pt x="19349" y="40979"/>
                  </a:lnTo>
                  <a:lnTo>
                    <a:pt x="15761" y="45237"/>
                  </a:lnTo>
                  <a:lnTo>
                    <a:pt x="12475" y="49697"/>
                  </a:lnTo>
                  <a:lnTo>
                    <a:pt x="10932" y="52011"/>
                  </a:lnTo>
                  <a:lnTo>
                    <a:pt x="9490" y="54358"/>
                  </a:lnTo>
                  <a:lnTo>
                    <a:pt x="6908" y="59187"/>
                  </a:lnTo>
                  <a:lnTo>
                    <a:pt x="4762" y="64150"/>
                  </a:lnTo>
                  <a:lnTo>
                    <a:pt x="2985" y="69247"/>
                  </a:lnTo>
                  <a:lnTo>
                    <a:pt x="1643" y="74411"/>
                  </a:lnTo>
                  <a:lnTo>
                    <a:pt x="704" y="79642"/>
                  </a:lnTo>
                  <a:lnTo>
                    <a:pt x="134" y="84907"/>
                  </a:lnTo>
                  <a:lnTo>
                    <a:pt x="0" y="90206"/>
                  </a:lnTo>
                  <a:lnTo>
                    <a:pt x="302" y="95504"/>
                  </a:lnTo>
                  <a:lnTo>
                    <a:pt x="973" y="100769"/>
                  </a:lnTo>
                  <a:lnTo>
                    <a:pt x="2079" y="105966"/>
                  </a:lnTo>
                  <a:lnTo>
                    <a:pt x="3588" y="111130"/>
                  </a:lnTo>
                  <a:lnTo>
                    <a:pt x="5533" y="116194"/>
                  </a:lnTo>
                  <a:lnTo>
                    <a:pt x="7880" y="121123"/>
                  </a:lnTo>
                  <a:lnTo>
                    <a:pt x="10664" y="125919"/>
                  </a:lnTo>
                  <a:lnTo>
                    <a:pt x="13849" y="130580"/>
                  </a:lnTo>
                  <a:lnTo>
                    <a:pt x="15593" y="132826"/>
                  </a:lnTo>
                  <a:lnTo>
                    <a:pt x="16532" y="133933"/>
                  </a:lnTo>
                  <a:lnTo>
                    <a:pt x="18410" y="136012"/>
                  </a:lnTo>
                  <a:lnTo>
                    <a:pt x="20422" y="137923"/>
                  </a:lnTo>
                  <a:lnTo>
                    <a:pt x="22501" y="139734"/>
                  </a:lnTo>
                  <a:lnTo>
                    <a:pt x="25821" y="142216"/>
                  </a:lnTo>
                  <a:lnTo>
                    <a:pt x="30482" y="145066"/>
                  </a:lnTo>
                  <a:lnTo>
                    <a:pt x="35478" y="147548"/>
                  </a:lnTo>
                  <a:lnTo>
                    <a:pt x="40710" y="149660"/>
                  </a:lnTo>
                  <a:lnTo>
                    <a:pt x="46176" y="151538"/>
                  </a:lnTo>
                  <a:lnTo>
                    <a:pt x="51809" y="153215"/>
                  </a:lnTo>
                  <a:lnTo>
                    <a:pt x="60528" y="155495"/>
                  </a:lnTo>
                  <a:lnTo>
                    <a:pt x="72533" y="158412"/>
                  </a:lnTo>
                  <a:lnTo>
                    <a:pt x="81620" y="160827"/>
                  </a:lnTo>
                  <a:lnTo>
                    <a:pt x="87656" y="162671"/>
                  </a:lnTo>
                  <a:lnTo>
                    <a:pt x="93659" y="164784"/>
                  </a:lnTo>
                  <a:lnTo>
                    <a:pt x="99561" y="167232"/>
                  </a:lnTo>
                  <a:lnTo>
                    <a:pt x="102445" y="168607"/>
                  </a:lnTo>
                  <a:lnTo>
                    <a:pt x="105328" y="169981"/>
                  </a:lnTo>
                  <a:lnTo>
                    <a:pt x="111163" y="172396"/>
                  </a:lnTo>
                  <a:lnTo>
                    <a:pt x="117032" y="174341"/>
                  </a:lnTo>
                  <a:lnTo>
                    <a:pt x="122900" y="175816"/>
                  </a:lnTo>
                  <a:lnTo>
                    <a:pt x="128701" y="176789"/>
                  </a:lnTo>
                  <a:lnTo>
                    <a:pt x="134435" y="177292"/>
                  </a:lnTo>
                  <a:lnTo>
                    <a:pt x="140069" y="177292"/>
                  </a:lnTo>
                  <a:lnTo>
                    <a:pt x="145535" y="176755"/>
                  </a:lnTo>
                  <a:lnTo>
                    <a:pt x="150867" y="175682"/>
                  </a:lnTo>
                  <a:lnTo>
                    <a:pt x="155964" y="174039"/>
                  </a:lnTo>
                  <a:lnTo>
                    <a:pt x="159619" y="172396"/>
                  </a:lnTo>
                  <a:lnTo>
                    <a:pt x="162000" y="171155"/>
                  </a:lnTo>
                  <a:lnTo>
                    <a:pt x="164280" y="169747"/>
                  </a:lnTo>
                  <a:lnTo>
                    <a:pt x="166527" y="168204"/>
                  </a:lnTo>
                  <a:lnTo>
                    <a:pt x="168673" y="166494"/>
                  </a:lnTo>
                  <a:lnTo>
                    <a:pt x="170719" y="164616"/>
                  </a:lnTo>
                  <a:lnTo>
                    <a:pt x="172697" y="162604"/>
                  </a:lnTo>
                  <a:lnTo>
                    <a:pt x="174575" y="160424"/>
                  </a:lnTo>
                  <a:lnTo>
                    <a:pt x="176352" y="158111"/>
                  </a:lnTo>
                  <a:lnTo>
                    <a:pt x="178062" y="155596"/>
                  </a:lnTo>
                  <a:lnTo>
                    <a:pt x="179638" y="152946"/>
                  </a:lnTo>
                  <a:lnTo>
                    <a:pt x="181114" y="150130"/>
                  </a:lnTo>
                  <a:lnTo>
                    <a:pt x="181818" y="148621"/>
                  </a:lnTo>
                  <a:lnTo>
                    <a:pt x="183092" y="145670"/>
                  </a:lnTo>
                  <a:lnTo>
                    <a:pt x="185004" y="140103"/>
                  </a:lnTo>
                  <a:lnTo>
                    <a:pt x="186177" y="134939"/>
                  </a:lnTo>
                  <a:lnTo>
                    <a:pt x="186714" y="130043"/>
                  </a:lnTo>
                  <a:lnTo>
                    <a:pt x="186680" y="125416"/>
                  </a:lnTo>
                  <a:lnTo>
                    <a:pt x="186110" y="120922"/>
                  </a:lnTo>
                  <a:lnTo>
                    <a:pt x="185138" y="116563"/>
                  </a:lnTo>
                  <a:lnTo>
                    <a:pt x="183864" y="112237"/>
                  </a:lnTo>
                  <a:lnTo>
                    <a:pt x="181483" y="105698"/>
                  </a:lnTo>
                  <a:lnTo>
                    <a:pt x="177828" y="96476"/>
                  </a:lnTo>
                  <a:lnTo>
                    <a:pt x="175145" y="88898"/>
                  </a:lnTo>
                  <a:lnTo>
                    <a:pt x="173502" y="83432"/>
                  </a:lnTo>
                  <a:lnTo>
                    <a:pt x="172127" y="77530"/>
                  </a:lnTo>
                  <a:lnTo>
                    <a:pt x="171020" y="71159"/>
                  </a:lnTo>
                  <a:lnTo>
                    <a:pt x="170651" y="67738"/>
                  </a:lnTo>
                  <a:lnTo>
                    <a:pt x="170450" y="65994"/>
                  </a:lnTo>
                  <a:lnTo>
                    <a:pt x="169914" y="62440"/>
                  </a:lnTo>
                  <a:lnTo>
                    <a:pt x="169210" y="58818"/>
                  </a:lnTo>
                  <a:lnTo>
                    <a:pt x="168338" y="55130"/>
                  </a:lnTo>
                  <a:lnTo>
                    <a:pt x="167265" y="51407"/>
                  </a:lnTo>
                  <a:lnTo>
                    <a:pt x="166024" y="47685"/>
                  </a:lnTo>
                  <a:lnTo>
                    <a:pt x="164582" y="43963"/>
                  </a:lnTo>
                  <a:lnTo>
                    <a:pt x="162972" y="40274"/>
                  </a:lnTo>
                  <a:lnTo>
                    <a:pt x="161162" y="36619"/>
                  </a:lnTo>
                  <a:lnTo>
                    <a:pt x="159150" y="33031"/>
                  </a:lnTo>
                  <a:lnTo>
                    <a:pt x="156970" y="29510"/>
                  </a:lnTo>
                  <a:lnTo>
                    <a:pt x="154555" y="26123"/>
                  </a:lnTo>
                  <a:lnTo>
                    <a:pt x="151973" y="22837"/>
                  </a:lnTo>
                  <a:lnTo>
                    <a:pt x="149190" y="19685"/>
                  </a:lnTo>
                  <a:lnTo>
                    <a:pt x="146172" y="16734"/>
                  </a:lnTo>
                  <a:lnTo>
                    <a:pt x="142986" y="13917"/>
                  </a:lnTo>
                  <a:lnTo>
                    <a:pt x="139566" y="11301"/>
                  </a:lnTo>
                  <a:lnTo>
                    <a:pt x="135944" y="8921"/>
                  </a:lnTo>
                  <a:lnTo>
                    <a:pt x="132122" y="6774"/>
                  </a:lnTo>
                  <a:lnTo>
                    <a:pt x="128064" y="4897"/>
                  </a:lnTo>
                  <a:lnTo>
                    <a:pt x="123805" y="3287"/>
                  </a:lnTo>
                  <a:lnTo>
                    <a:pt x="119345" y="1979"/>
                  </a:lnTo>
                  <a:lnTo>
                    <a:pt x="114651" y="973"/>
                  </a:lnTo>
                  <a:lnTo>
                    <a:pt x="109721" y="303"/>
                  </a:lnTo>
                  <a:lnTo>
                    <a:pt x="1045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49" name="Google Shape;49;p8"/>
            <p:cNvSpPr/>
            <p:nvPr/>
          </p:nvSpPr>
          <p:spPr>
            <a:xfrm rot="10590502">
              <a:off x="7814327" y="3167294"/>
              <a:ext cx="4667646" cy="4432106"/>
            </a:xfrm>
            <a:custGeom>
              <a:avLst/>
              <a:gdLst/>
              <a:ahLst/>
              <a:cxnLst/>
              <a:rect l="l" t="t" r="r" b="b"/>
              <a:pathLst>
                <a:path w="186714" h="177292" extrusionOk="0">
                  <a:moveTo>
                    <a:pt x="104557" y="1"/>
                  </a:moveTo>
                  <a:lnTo>
                    <a:pt x="99192" y="68"/>
                  </a:lnTo>
                  <a:lnTo>
                    <a:pt x="93592" y="504"/>
                  </a:lnTo>
                  <a:lnTo>
                    <a:pt x="87757" y="1376"/>
                  </a:lnTo>
                  <a:lnTo>
                    <a:pt x="81687" y="2683"/>
                  </a:lnTo>
                  <a:lnTo>
                    <a:pt x="75383" y="4427"/>
                  </a:lnTo>
                  <a:lnTo>
                    <a:pt x="68811" y="6640"/>
                  </a:lnTo>
                  <a:lnTo>
                    <a:pt x="62037" y="9323"/>
                  </a:lnTo>
                  <a:lnTo>
                    <a:pt x="58549" y="10899"/>
                  </a:lnTo>
                  <a:lnTo>
                    <a:pt x="57543" y="11402"/>
                  </a:lnTo>
                  <a:lnTo>
                    <a:pt x="50770" y="15359"/>
                  </a:lnTo>
                  <a:lnTo>
                    <a:pt x="44331" y="19517"/>
                  </a:lnTo>
                  <a:lnTo>
                    <a:pt x="36887" y="24883"/>
                  </a:lnTo>
                  <a:lnTo>
                    <a:pt x="30985" y="29678"/>
                  </a:lnTo>
                  <a:lnTo>
                    <a:pt x="27028" y="33199"/>
                  </a:lnTo>
                  <a:lnTo>
                    <a:pt x="23105" y="36988"/>
                  </a:lnTo>
                  <a:lnTo>
                    <a:pt x="19349" y="40979"/>
                  </a:lnTo>
                  <a:lnTo>
                    <a:pt x="15761" y="45237"/>
                  </a:lnTo>
                  <a:lnTo>
                    <a:pt x="12475" y="49697"/>
                  </a:lnTo>
                  <a:lnTo>
                    <a:pt x="10932" y="52011"/>
                  </a:lnTo>
                  <a:lnTo>
                    <a:pt x="9490" y="54358"/>
                  </a:lnTo>
                  <a:lnTo>
                    <a:pt x="6908" y="59187"/>
                  </a:lnTo>
                  <a:lnTo>
                    <a:pt x="4762" y="64150"/>
                  </a:lnTo>
                  <a:lnTo>
                    <a:pt x="2985" y="69247"/>
                  </a:lnTo>
                  <a:lnTo>
                    <a:pt x="1643" y="74411"/>
                  </a:lnTo>
                  <a:lnTo>
                    <a:pt x="704" y="79642"/>
                  </a:lnTo>
                  <a:lnTo>
                    <a:pt x="134" y="84907"/>
                  </a:lnTo>
                  <a:lnTo>
                    <a:pt x="0" y="90206"/>
                  </a:lnTo>
                  <a:lnTo>
                    <a:pt x="302" y="95504"/>
                  </a:lnTo>
                  <a:lnTo>
                    <a:pt x="973" y="100769"/>
                  </a:lnTo>
                  <a:lnTo>
                    <a:pt x="2079" y="105966"/>
                  </a:lnTo>
                  <a:lnTo>
                    <a:pt x="3588" y="111130"/>
                  </a:lnTo>
                  <a:lnTo>
                    <a:pt x="5533" y="116194"/>
                  </a:lnTo>
                  <a:lnTo>
                    <a:pt x="7880" y="121123"/>
                  </a:lnTo>
                  <a:lnTo>
                    <a:pt x="10664" y="125919"/>
                  </a:lnTo>
                  <a:lnTo>
                    <a:pt x="13849" y="130580"/>
                  </a:lnTo>
                  <a:lnTo>
                    <a:pt x="15593" y="132826"/>
                  </a:lnTo>
                  <a:lnTo>
                    <a:pt x="16532" y="133933"/>
                  </a:lnTo>
                  <a:lnTo>
                    <a:pt x="18410" y="136012"/>
                  </a:lnTo>
                  <a:lnTo>
                    <a:pt x="20422" y="137923"/>
                  </a:lnTo>
                  <a:lnTo>
                    <a:pt x="22501" y="139734"/>
                  </a:lnTo>
                  <a:lnTo>
                    <a:pt x="25821" y="142216"/>
                  </a:lnTo>
                  <a:lnTo>
                    <a:pt x="30482" y="145066"/>
                  </a:lnTo>
                  <a:lnTo>
                    <a:pt x="35478" y="147548"/>
                  </a:lnTo>
                  <a:lnTo>
                    <a:pt x="40710" y="149660"/>
                  </a:lnTo>
                  <a:lnTo>
                    <a:pt x="46176" y="151538"/>
                  </a:lnTo>
                  <a:lnTo>
                    <a:pt x="51809" y="153215"/>
                  </a:lnTo>
                  <a:lnTo>
                    <a:pt x="60528" y="155495"/>
                  </a:lnTo>
                  <a:lnTo>
                    <a:pt x="72533" y="158412"/>
                  </a:lnTo>
                  <a:lnTo>
                    <a:pt x="81620" y="160827"/>
                  </a:lnTo>
                  <a:lnTo>
                    <a:pt x="87656" y="162671"/>
                  </a:lnTo>
                  <a:lnTo>
                    <a:pt x="93659" y="164784"/>
                  </a:lnTo>
                  <a:lnTo>
                    <a:pt x="99561" y="167232"/>
                  </a:lnTo>
                  <a:lnTo>
                    <a:pt x="102445" y="168607"/>
                  </a:lnTo>
                  <a:lnTo>
                    <a:pt x="105328" y="169981"/>
                  </a:lnTo>
                  <a:lnTo>
                    <a:pt x="111163" y="172396"/>
                  </a:lnTo>
                  <a:lnTo>
                    <a:pt x="117032" y="174341"/>
                  </a:lnTo>
                  <a:lnTo>
                    <a:pt x="122900" y="175816"/>
                  </a:lnTo>
                  <a:lnTo>
                    <a:pt x="128701" y="176789"/>
                  </a:lnTo>
                  <a:lnTo>
                    <a:pt x="134435" y="177292"/>
                  </a:lnTo>
                  <a:lnTo>
                    <a:pt x="140069" y="177292"/>
                  </a:lnTo>
                  <a:lnTo>
                    <a:pt x="145535" y="176755"/>
                  </a:lnTo>
                  <a:lnTo>
                    <a:pt x="150867" y="175682"/>
                  </a:lnTo>
                  <a:lnTo>
                    <a:pt x="155964" y="174039"/>
                  </a:lnTo>
                  <a:lnTo>
                    <a:pt x="159619" y="172396"/>
                  </a:lnTo>
                  <a:lnTo>
                    <a:pt x="162000" y="171155"/>
                  </a:lnTo>
                  <a:lnTo>
                    <a:pt x="164280" y="169747"/>
                  </a:lnTo>
                  <a:lnTo>
                    <a:pt x="166527" y="168204"/>
                  </a:lnTo>
                  <a:lnTo>
                    <a:pt x="168673" y="166494"/>
                  </a:lnTo>
                  <a:lnTo>
                    <a:pt x="170719" y="164616"/>
                  </a:lnTo>
                  <a:lnTo>
                    <a:pt x="172697" y="162604"/>
                  </a:lnTo>
                  <a:lnTo>
                    <a:pt x="174575" y="160424"/>
                  </a:lnTo>
                  <a:lnTo>
                    <a:pt x="176352" y="158111"/>
                  </a:lnTo>
                  <a:lnTo>
                    <a:pt x="178062" y="155596"/>
                  </a:lnTo>
                  <a:lnTo>
                    <a:pt x="179638" y="152946"/>
                  </a:lnTo>
                  <a:lnTo>
                    <a:pt x="181114" y="150130"/>
                  </a:lnTo>
                  <a:lnTo>
                    <a:pt x="181818" y="148621"/>
                  </a:lnTo>
                  <a:lnTo>
                    <a:pt x="183092" y="145670"/>
                  </a:lnTo>
                  <a:lnTo>
                    <a:pt x="185004" y="140103"/>
                  </a:lnTo>
                  <a:lnTo>
                    <a:pt x="186177" y="134939"/>
                  </a:lnTo>
                  <a:lnTo>
                    <a:pt x="186714" y="130043"/>
                  </a:lnTo>
                  <a:lnTo>
                    <a:pt x="186680" y="125416"/>
                  </a:lnTo>
                  <a:lnTo>
                    <a:pt x="186110" y="120922"/>
                  </a:lnTo>
                  <a:lnTo>
                    <a:pt x="185138" y="116563"/>
                  </a:lnTo>
                  <a:lnTo>
                    <a:pt x="183864" y="112237"/>
                  </a:lnTo>
                  <a:lnTo>
                    <a:pt x="181483" y="105698"/>
                  </a:lnTo>
                  <a:lnTo>
                    <a:pt x="177828" y="96476"/>
                  </a:lnTo>
                  <a:lnTo>
                    <a:pt x="175145" y="88898"/>
                  </a:lnTo>
                  <a:lnTo>
                    <a:pt x="173502" y="83432"/>
                  </a:lnTo>
                  <a:lnTo>
                    <a:pt x="172127" y="77530"/>
                  </a:lnTo>
                  <a:lnTo>
                    <a:pt x="171020" y="71159"/>
                  </a:lnTo>
                  <a:lnTo>
                    <a:pt x="170651" y="67738"/>
                  </a:lnTo>
                  <a:lnTo>
                    <a:pt x="170450" y="65994"/>
                  </a:lnTo>
                  <a:lnTo>
                    <a:pt x="169914" y="62440"/>
                  </a:lnTo>
                  <a:lnTo>
                    <a:pt x="169210" y="58818"/>
                  </a:lnTo>
                  <a:lnTo>
                    <a:pt x="168338" y="55130"/>
                  </a:lnTo>
                  <a:lnTo>
                    <a:pt x="167265" y="51407"/>
                  </a:lnTo>
                  <a:lnTo>
                    <a:pt x="166024" y="47685"/>
                  </a:lnTo>
                  <a:lnTo>
                    <a:pt x="164582" y="43963"/>
                  </a:lnTo>
                  <a:lnTo>
                    <a:pt x="162972" y="40274"/>
                  </a:lnTo>
                  <a:lnTo>
                    <a:pt x="161162" y="36619"/>
                  </a:lnTo>
                  <a:lnTo>
                    <a:pt x="159150" y="33031"/>
                  </a:lnTo>
                  <a:lnTo>
                    <a:pt x="156970" y="29510"/>
                  </a:lnTo>
                  <a:lnTo>
                    <a:pt x="154555" y="26123"/>
                  </a:lnTo>
                  <a:lnTo>
                    <a:pt x="151973" y="22837"/>
                  </a:lnTo>
                  <a:lnTo>
                    <a:pt x="149190" y="19685"/>
                  </a:lnTo>
                  <a:lnTo>
                    <a:pt x="146172" y="16734"/>
                  </a:lnTo>
                  <a:lnTo>
                    <a:pt x="142986" y="13917"/>
                  </a:lnTo>
                  <a:lnTo>
                    <a:pt x="139566" y="11301"/>
                  </a:lnTo>
                  <a:lnTo>
                    <a:pt x="135944" y="8921"/>
                  </a:lnTo>
                  <a:lnTo>
                    <a:pt x="132122" y="6774"/>
                  </a:lnTo>
                  <a:lnTo>
                    <a:pt x="128064" y="4897"/>
                  </a:lnTo>
                  <a:lnTo>
                    <a:pt x="123805" y="3287"/>
                  </a:lnTo>
                  <a:lnTo>
                    <a:pt x="119345" y="1979"/>
                  </a:lnTo>
                  <a:lnTo>
                    <a:pt x="114651" y="973"/>
                  </a:lnTo>
                  <a:lnTo>
                    <a:pt x="109721" y="303"/>
                  </a:lnTo>
                  <a:lnTo>
                    <a:pt x="104557" y="1"/>
                  </a:ln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</p:grp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723900" y="1352550"/>
            <a:ext cx="35679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Nunito Black"/>
              <a:buNone/>
              <a:defRPr sz="40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0"/>
          <p:cNvGrpSpPr/>
          <p:nvPr/>
        </p:nvGrpSpPr>
        <p:grpSpPr>
          <a:xfrm>
            <a:off x="3454937" y="-1385550"/>
            <a:ext cx="7708333" cy="7609772"/>
            <a:chOff x="4000507" y="-846945"/>
            <a:chExt cx="6617163" cy="6532554"/>
          </a:xfrm>
        </p:grpSpPr>
        <p:sp>
          <p:nvSpPr>
            <p:cNvPr id="60" name="Google Shape;60;p10"/>
            <p:cNvSpPr/>
            <p:nvPr/>
          </p:nvSpPr>
          <p:spPr>
            <a:xfrm rot="10800000" flipH="1">
              <a:off x="5848888" y="321297"/>
              <a:ext cx="4419054" cy="4196058"/>
            </a:xfrm>
            <a:custGeom>
              <a:avLst/>
              <a:gdLst/>
              <a:ahLst/>
              <a:cxnLst/>
              <a:rect l="l" t="t" r="r" b="b"/>
              <a:pathLst>
                <a:path w="186714" h="177292" extrusionOk="0">
                  <a:moveTo>
                    <a:pt x="104557" y="1"/>
                  </a:moveTo>
                  <a:lnTo>
                    <a:pt x="99192" y="68"/>
                  </a:lnTo>
                  <a:lnTo>
                    <a:pt x="93592" y="504"/>
                  </a:lnTo>
                  <a:lnTo>
                    <a:pt x="87757" y="1376"/>
                  </a:lnTo>
                  <a:lnTo>
                    <a:pt x="81687" y="2683"/>
                  </a:lnTo>
                  <a:lnTo>
                    <a:pt x="75383" y="4427"/>
                  </a:lnTo>
                  <a:lnTo>
                    <a:pt x="68811" y="6640"/>
                  </a:lnTo>
                  <a:lnTo>
                    <a:pt x="62037" y="9323"/>
                  </a:lnTo>
                  <a:lnTo>
                    <a:pt x="58549" y="10899"/>
                  </a:lnTo>
                  <a:lnTo>
                    <a:pt x="57543" y="11402"/>
                  </a:lnTo>
                  <a:lnTo>
                    <a:pt x="50770" y="15359"/>
                  </a:lnTo>
                  <a:lnTo>
                    <a:pt x="44331" y="19517"/>
                  </a:lnTo>
                  <a:lnTo>
                    <a:pt x="36887" y="24883"/>
                  </a:lnTo>
                  <a:lnTo>
                    <a:pt x="30985" y="29678"/>
                  </a:lnTo>
                  <a:lnTo>
                    <a:pt x="27028" y="33199"/>
                  </a:lnTo>
                  <a:lnTo>
                    <a:pt x="23105" y="36988"/>
                  </a:lnTo>
                  <a:lnTo>
                    <a:pt x="19349" y="40979"/>
                  </a:lnTo>
                  <a:lnTo>
                    <a:pt x="15761" y="45237"/>
                  </a:lnTo>
                  <a:lnTo>
                    <a:pt x="12475" y="49697"/>
                  </a:lnTo>
                  <a:lnTo>
                    <a:pt x="10932" y="52011"/>
                  </a:lnTo>
                  <a:lnTo>
                    <a:pt x="9490" y="54358"/>
                  </a:lnTo>
                  <a:lnTo>
                    <a:pt x="6908" y="59187"/>
                  </a:lnTo>
                  <a:lnTo>
                    <a:pt x="4762" y="64150"/>
                  </a:lnTo>
                  <a:lnTo>
                    <a:pt x="2985" y="69247"/>
                  </a:lnTo>
                  <a:lnTo>
                    <a:pt x="1643" y="74411"/>
                  </a:lnTo>
                  <a:lnTo>
                    <a:pt x="704" y="79642"/>
                  </a:lnTo>
                  <a:lnTo>
                    <a:pt x="134" y="84907"/>
                  </a:lnTo>
                  <a:lnTo>
                    <a:pt x="0" y="90206"/>
                  </a:lnTo>
                  <a:lnTo>
                    <a:pt x="302" y="95504"/>
                  </a:lnTo>
                  <a:lnTo>
                    <a:pt x="973" y="100769"/>
                  </a:lnTo>
                  <a:lnTo>
                    <a:pt x="2079" y="105966"/>
                  </a:lnTo>
                  <a:lnTo>
                    <a:pt x="3588" y="111130"/>
                  </a:lnTo>
                  <a:lnTo>
                    <a:pt x="5533" y="116194"/>
                  </a:lnTo>
                  <a:lnTo>
                    <a:pt x="7880" y="121123"/>
                  </a:lnTo>
                  <a:lnTo>
                    <a:pt x="10664" y="125919"/>
                  </a:lnTo>
                  <a:lnTo>
                    <a:pt x="13849" y="130580"/>
                  </a:lnTo>
                  <a:lnTo>
                    <a:pt x="15593" y="132826"/>
                  </a:lnTo>
                  <a:lnTo>
                    <a:pt x="16532" y="133933"/>
                  </a:lnTo>
                  <a:lnTo>
                    <a:pt x="18410" y="136012"/>
                  </a:lnTo>
                  <a:lnTo>
                    <a:pt x="20422" y="137923"/>
                  </a:lnTo>
                  <a:lnTo>
                    <a:pt x="22501" y="139734"/>
                  </a:lnTo>
                  <a:lnTo>
                    <a:pt x="25821" y="142216"/>
                  </a:lnTo>
                  <a:lnTo>
                    <a:pt x="30482" y="145066"/>
                  </a:lnTo>
                  <a:lnTo>
                    <a:pt x="35478" y="147548"/>
                  </a:lnTo>
                  <a:lnTo>
                    <a:pt x="40710" y="149660"/>
                  </a:lnTo>
                  <a:lnTo>
                    <a:pt x="46176" y="151538"/>
                  </a:lnTo>
                  <a:lnTo>
                    <a:pt x="51809" y="153215"/>
                  </a:lnTo>
                  <a:lnTo>
                    <a:pt x="60528" y="155495"/>
                  </a:lnTo>
                  <a:lnTo>
                    <a:pt x="72533" y="158412"/>
                  </a:lnTo>
                  <a:lnTo>
                    <a:pt x="81620" y="160827"/>
                  </a:lnTo>
                  <a:lnTo>
                    <a:pt x="87656" y="162671"/>
                  </a:lnTo>
                  <a:lnTo>
                    <a:pt x="93659" y="164784"/>
                  </a:lnTo>
                  <a:lnTo>
                    <a:pt x="99561" y="167232"/>
                  </a:lnTo>
                  <a:lnTo>
                    <a:pt x="102445" y="168607"/>
                  </a:lnTo>
                  <a:lnTo>
                    <a:pt x="105328" y="169981"/>
                  </a:lnTo>
                  <a:lnTo>
                    <a:pt x="111163" y="172396"/>
                  </a:lnTo>
                  <a:lnTo>
                    <a:pt x="117032" y="174341"/>
                  </a:lnTo>
                  <a:lnTo>
                    <a:pt x="122900" y="175816"/>
                  </a:lnTo>
                  <a:lnTo>
                    <a:pt x="128701" y="176789"/>
                  </a:lnTo>
                  <a:lnTo>
                    <a:pt x="134435" y="177292"/>
                  </a:lnTo>
                  <a:lnTo>
                    <a:pt x="140069" y="177292"/>
                  </a:lnTo>
                  <a:lnTo>
                    <a:pt x="145535" y="176755"/>
                  </a:lnTo>
                  <a:lnTo>
                    <a:pt x="150867" y="175682"/>
                  </a:lnTo>
                  <a:lnTo>
                    <a:pt x="155964" y="174039"/>
                  </a:lnTo>
                  <a:lnTo>
                    <a:pt x="159619" y="172396"/>
                  </a:lnTo>
                  <a:lnTo>
                    <a:pt x="162000" y="171155"/>
                  </a:lnTo>
                  <a:lnTo>
                    <a:pt x="164280" y="169747"/>
                  </a:lnTo>
                  <a:lnTo>
                    <a:pt x="166527" y="168204"/>
                  </a:lnTo>
                  <a:lnTo>
                    <a:pt x="168673" y="166494"/>
                  </a:lnTo>
                  <a:lnTo>
                    <a:pt x="170719" y="164616"/>
                  </a:lnTo>
                  <a:lnTo>
                    <a:pt x="172697" y="162604"/>
                  </a:lnTo>
                  <a:lnTo>
                    <a:pt x="174575" y="160424"/>
                  </a:lnTo>
                  <a:lnTo>
                    <a:pt x="176352" y="158111"/>
                  </a:lnTo>
                  <a:lnTo>
                    <a:pt x="178062" y="155596"/>
                  </a:lnTo>
                  <a:lnTo>
                    <a:pt x="179638" y="152946"/>
                  </a:lnTo>
                  <a:lnTo>
                    <a:pt x="181114" y="150130"/>
                  </a:lnTo>
                  <a:lnTo>
                    <a:pt x="181818" y="148621"/>
                  </a:lnTo>
                  <a:lnTo>
                    <a:pt x="183092" y="145670"/>
                  </a:lnTo>
                  <a:lnTo>
                    <a:pt x="185004" y="140103"/>
                  </a:lnTo>
                  <a:lnTo>
                    <a:pt x="186177" y="134939"/>
                  </a:lnTo>
                  <a:lnTo>
                    <a:pt x="186714" y="130043"/>
                  </a:lnTo>
                  <a:lnTo>
                    <a:pt x="186680" y="125416"/>
                  </a:lnTo>
                  <a:lnTo>
                    <a:pt x="186110" y="120922"/>
                  </a:lnTo>
                  <a:lnTo>
                    <a:pt x="185138" y="116563"/>
                  </a:lnTo>
                  <a:lnTo>
                    <a:pt x="183864" y="112237"/>
                  </a:lnTo>
                  <a:lnTo>
                    <a:pt x="181483" y="105698"/>
                  </a:lnTo>
                  <a:lnTo>
                    <a:pt x="177828" y="96476"/>
                  </a:lnTo>
                  <a:lnTo>
                    <a:pt x="175145" y="88898"/>
                  </a:lnTo>
                  <a:lnTo>
                    <a:pt x="173502" y="83432"/>
                  </a:lnTo>
                  <a:lnTo>
                    <a:pt x="172127" y="77530"/>
                  </a:lnTo>
                  <a:lnTo>
                    <a:pt x="171020" y="71159"/>
                  </a:lnTo>
                  <a:lnTo>
                    <a:pt x="170651" y="67738"/>
                  </a:lnTo>
                  <a:lnTo>
                    <a:pt x="170450" y="65994"/>
                  </a:lnTo>
                  <a:lnTo>
                    <a:pt x="169914" y="62440"/>
                  </a:lnTo>
                  <a:lnTo>
                    <a:pt x="169210" y="58818"/>
                  </a:lnTo>
                  <a:lnTo>
                    <a:pt x="168338" y="55130"/>
                  </a:lnTo>
                  <a:lnTo>
                    <a:pt x="167265" y="51407"/>
                  </a:lnTo>
                  <a:lnTo>
                    <a:pt x="166024" y="47685"/>
                  </a:lnTo>
                  <a:lnTo>
                    <a:pt x="164582" y="43963"/>
                  </a:lnTo>
                  <a:lnTo>
                    <a:pt x="162972" y="40274"/>
                  </a:lnTo>
                  <a:lnTo>
                    <a:pt x="161162" y="36619"/>
                  </a:lnTo>
                  <a:lnTo>
                    <a:pt x="159150" y="33031"/>
                  </a:lnTo>
                  <a:lnTo>
                    <a:pt x="156970" y="29510"/>
                  </a:lnTo>
                  <a:lnTo>
                    <a:pt x="154555" y="26123"/>
                  </a:lnTo>
                  <a:lnTo>
                    <a:pt x="151973" y="22837"/>
                  </a:lnTo>
                  <a:lnTo>
                    <a:pt x="149190" y="19685"/>
                  </a:lnTo>
                  <a:lnTo>
                    <a:pt x="146172" y="16734"/>
                  </a:lnTo>
                  <a:lnTo>
                    <a:pt x="142986" y="13917"/>
                  </a:lnTo>
                  <a:lnTo>
                    <a:pt x="139566" y="11301"/>
                  </a:lnTo>
                  <a:lnTo>
                    <a:pt x="135944" y="8921"/>
                  </a:lnTo>
                  <a:lnTo>
                    <a:pt x="132122" y="6774"/>
                  </a:lnTo>
                  <a:lnTo>
                    <a:pt x="128064" y="4897"/>
                  </a:lnTo>
                  <a:lnTo>
                    <a:pt x="123805" y="3287"/>
                  </a:lnTo>
                  <a:lnTo>
                    <a:pt x="119345" y="1979"/>
                  </a:lnTo>
                  <a:lnTo>
                    <a:pt x="114651" y="973"/>
                  </a:lnTo>
                  <a:lnTo>
                    <a:pt x="109721" y="303"/>
                  </a:lnTo>
                  <a:lnTo>
                    <a:pt x="1045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61" name="Google Shape;61;p10"/>
            <p:cNvSpPr/>
            <p:nvPr/>
          </p:nvSpPr>
          <p:spPr>
            <a:xfrm rot="-8937583" flipH="1">
              <a:off x="4851781" y="86025"/>
              <a:ext cx="4914616" cy="4666614"/>
            </a:xfrm>
            <a:custGeom>
              <a:avLst/>
              <a:gdLst/>
              <a:ahLst/>
              <a:cxnLst/>
              <a:rect l="l" t="t" r="r" b="b"/>
              <a:pathLst>
                <a:path w="186714" h="177292" extrusionOk="0">
                  <a:moveTo>
                    <a:pt x="104557" y="1"/>
                  </a:moveTo>
                  <a:lnTo>
                    <a:pt x="99192" y="68"/>
                  </a:lnTo>
                  <a:lnTo>
                    <a:pt x="93592" y="504"/>
                  </a:lnTo>
                  <a:lnTo>
                    <a:pt x="87757" y="1376"/>
                  </a:lnTo>
                  <a:lnTo>
                    <a:pt x="81687" y="2683"/>
                  </a:lnTo>
                  <a:lnTo>
                    <a:pt x="75383" y="4427"/>
                  </a:lnTo>
                  <a:lnTo>
                    <a:pt x="68811" y="6640"/>
                  </a:lnTo>
                  <a:lnTo>
                    <a:pt x="62037" y="9323"/>
                  </a:lnTo>
                  <a:lnTo>
                    <a:pt x="58549" y="10899"/>
                  </a:lnTo>
                  <a:lnTo>
                    <a:pt x="57543" y="11402"/>
                  </a:lnTo>
                  <a:lnTo>
                    <a:pt x="50770" y="15359"/>
                  </a:lnTo>
                  <a:lnTo>
                    <a:pt x="44331" y="19517"/>
                  </a:lnTo>
                  <a:lnTo>
                    <a:pt x="36887" y="24883"/>
                  </a:lnTo>
                  <a:lnTo>
                    <a:pt x="30985" y="29678"/>
                  </a:lnTo>
                  <a:lnTo>
                    <a:pt x="27028" y="33199"/>
                  </a:lnTo>
                  <a:lnTo>
                    <a:pt x="23105" y="36988"/>
                  </a:lnTo>
                  <a:lnTo>
                    <a:pt x="19349" y="40979"/>
                  </a:lnTo>
                  <a:lnTo>
                    <a:pt x="15761" y="45237"/>
                  </a:lnTo>
                  <a:lnTo>
                    <a:pt x="12475" y="49697"/>
                  </a:lnTo>
                  <a:lnTo>
                    <a:pt x="10932" y="52011"/>
                  </a:lnTo>
                  <a:lnTo>
                    <a:pt x="9490" y="54358"/>
                  </a:lnTo>
                  <a:lnTo>
                    <a:pt x="6908" y="59187"/>
                  </a:lnTo>
                  <a:lnTo>
                    <a:pt x="4762" y="64150"/>
                  </a:lnTo>
                  <a:lnTo>
                    <a:pt x="2985" y="69247"/>
                  </a:lnTo>
                  <a:lnTo>
                    <a:pt x="1643" y="74411"/>
                  </a:lnTo>
                  <a:lnTo>
                    <a:pt x="704" y="79642"/>
                  </a:lnTo>
                  <a:lnTo>
                    <a:pt x="134" y="84907"/>
                  </a:lnTo>
                  <a:lnTo>
                    <a:pt x="0" y="90206"/>
                  </a:lnTo>
                  <a:lnTo>
                    <a:pt x="302" y="95504"/>
                  </a:lnTo>
                  <a:lnTo>
                    <a:pt x="973" y="100769"/>
                  </a:lnTo>
                  <a:lnTo>
                    <a:pt x="2079" y="105966"/>
                  </a:lnTo>
                  <a:lnTo>
                    <a:pt x="3588" y="111130"/>
                  </a:lnTo>
                  <a:lnTo>
                    <a:pt x="5533" y="116194"/>
                  </a:lnTo>
                  <a:lnTo>
                    <a:pt x="7880" y="121123"/>
                  </a:lnTo>
                  <a:lnTo>
                    <a:pt x="10664" y="125919"/>
                  </a:lnTo>
                  <a:lnTo>
                    <a:pt x="13849" y="130580"/>
                  </a:lnTo>
                  <a:lnTo>
                    <a:pt x="15593" y="132826"/>
                  </a:lnTo>
                  <a:lnTo>
                    <a:pt x="16532" y="133933"/>
                  </a:lnTo>
                  <a:lnTo>
                    <a:pt x="18410" y="136012"/>
                  </a:lnTo>
                  <a:lnTo>
                    <a:pt x="20422" y="137923"/>
                  </a:lnTo>
                  <a:lnTo>
                    <a:pt x="22501" y="139734"/>
                  </a:lnTo>
                  <a:lnTo>
                    <a:pt x="25821" y="142216"/>
                  </a:lnTo>
                  <a:lnTo>
                    <a:pt x="30482" y="145066"/>
                  </a:lnTo>
                  <a:lnTo>
                    <a:pt x="35478" y="147548"/>
                  </a:lnTo>
                  <a:lnTo>
                    <a:pt x="40710" y="149660"/>
                  </a:lnTo>
                  <a:lnTo>
                    <a:pt x="46176" y="151538"/>
                  </a:lnTo>
                  <a:lnTo>
                    <a:pt x="51809" y="153215"/>
                  </a:lnTo>
                  <a:lnTo>
                    <a:pt x="60528" y="155495"/>
                  </a:lnTo>
                  <a:lnTo>
                    <a:pt x="72533" y="158412"/>
                  </a:lnTo>
                  <a:lnTo>
                    <a:pt x="81620" y="160827"/>
                  </a:lnTo>
                  <a:lnTo>
                    <a:pt x="87656" y="162671"/>
                  </a:lnTo>
                  <a:lnTo>
                    <a:pt x="93659" y="164784"/>
                  </a:lnTo>
                  <a:lnTo>
                    <a:pt x="99561" y="167232"/>
                  </a:lnTo>
                  <a:lnTo>
                    <a:pt x="102445" y="168607"/>
                  </a:lnTo>
                  <a:lnTo>
                    <a:pt x="105328" y="169981"/>
                  </a:lnTo>
                  <a:lnTo>
                    <a:pt x="111163" y="172396"/>
                  </a:lnTo>
                  <a:lnTo>
                    <a:pt x="117032" y="174341"/>
                  </a:lnTo>
                  <a:lnTo>
                    <a:pt x="122900" y="175816"/>
                  </a:lnTo>
                  <a:lnTo>
                    <a:pt x="128701" y="176789"/>
                  </a:lnTo>
                  <a:lnTo>
                    <a:pt x="134435" y="177292"/>
                  </a:lnTo>
                  <a:lnTo>
                    <a:pt x="140069" y="177292"/>
                  </a:lnTo>
                  <a:lnTo>
                    <a:pt x="145535" y="176755"/>
                  </a:lnTo>
                  <a:lnTo>
                    <a:pt x="150867" y="175682"/>
                  </a:lnTo>
                  <a:lnTo>
                    <a:pt x="155964" y="174039"/>
                  </a:lnTo>
                  <a:lnTo>
                    <a:pt x="159619" y="172396"/>
                  </a:lnTo>
                  <a:lnTo>
                    <a:pt x="162000" y="171155"/>
                  </a:lnTo>
                  <a:lnTo>
                    <a:pt x="164280" y="169747"/>
                  </a:lnTo>
                  <a:lnTo>
                    <a:pt x="166527" y="168204"/>
                  </a:lnTo>
                  <a:lnTo>
                    <a:pt x="168673" y="166494"/>
                  </a:lnTo>
                  <a:lnTo>
                    <a:pt x="170719" y="164616"/>
                  </a:lnTo>
                  <a:lnTo>
                    <a:pt x="172697" y="162604"/>
                  </a:lnTo>
                  <a:lnTo>
                    <a:pt x="174575" y="160424"/>
                  </a:lnTo>
                  <a:lnTo>
                    <a:pt x="176352" y="158111"/>
                  </a:lnTo>
                  <a:lnTo>
                    <a:pt x="178062" y="155596"/>
                  </a:lnTo>
                  <a:lnTo>
                    <a:pt x="179638" y="152946"/>
                  </a:lnTo>
                  <a:lnTo>
                    <a:pt x="181114" y="150130"/>
                  </a:lnTo>
                  <a:lnTo>
                    <a:pt x="181818" y="148621"/>
                  </a:lnTo>
                  <a:lnTo>
                    <a:pt x="183092" y="145670"/>
                  </a:lnTo>
                  <a:lnTo>
                    <a:pt x="185004" y="140103"/>
                  </a:lnTo>
                  <a:lnTo>
                    <a:pt x="186177" y="134939"/>
                  </a:lnTo>
                  <a:lnTo>
                    <a:pt x="186714" y="130043"/>
                  </a:lnTo>
                  <a:lnTo>
                    <a:pt x="186680" y="125416"/>
                  </a:lnTo>
                  <a:lnTo>
                    <a:pt x="186110" y="120922"/>
                  </a:lnTo>
                  <a:lnTo>
                    <a:pt x="185138" y="116563"/>
                  </a:lnTo>
                  <a:lnTo>
                    <a:pt x="183864" y="112237"/>
                  </a:lnTo>
                  <a:lnTo>
                    <a:pt x="181483" y="105698"/>
                  </a:lnTo>
                  <a:lnTo>
                    <a:pt x="177828" y="96476"/>
                  </a:lnTo>
                  <a:lnTo>
                    <a:pt x="175145" y="88898"/>
                  </a:lnTo>
                  <a:lnTo>
                    <a:pt x="173502" y="83432"/>
                  </a:lnTo>
                  <a:lnTo>
                    <a:pt x="172127" y="77530"/>
                  </a:lnTo>
                  <a:lnTo>
                    <a:pt x="171020" y="71159"/>
                  </a:lnTo>
                  <a:lnTo>
                    <a:pt x="170651" y="67738"/>
                  </a:lnTo>
                  <a:lnTo>
                    <a:pt x="170450" y="65994"/>
                  </a:lnTo>
                  <a:lnTo>
                    <a:pt x="169914" y="62440"/>
                  </a:lnTo>
                  <a:lnTo>
                    <a:pt x="169210" y="58818"/>
                  </a:lnTo>
                  <a:lnTo>
                    <a:pt x="168338" y="55130"/>
                  </a:lnTo>
                  <a:lnTo>
                    <a:pt x="167265" y="51407"/>
                  </a:lnTo>
                  <a:lnTo>
                    <a:pt x="166024" y="47685"/>
                  </a:lnTo>
                  <a:lnTo>
                    <a:pt x="164582" y="43963"/>
                  </a:lnTo>
                  <a:lnTo>
                    <a:pt x="162972" y="40274"/>
                  </a:lnTo>
                  <a:lnTo>
                    <a:pt x="161162" y="36619"/>
                  </a:lnTo>
                  <a:lnTo>
                    <a:pt x="159150" y="33031"/>
                  </a:lnTo>
                  <a:lnTo>
                    <a:pt x="156970" y="29510"/>
                  </a:lnTo>
                  <a:lnTo>
                    <a:pt x="154555" y="26123"/>
                  </a:lnTo>
                  <a:lnTo>
                    <a:pt x="151973" y="22837"/>
                  </a:lnTo>
                  <a:lnTo>
                    <a:pt x="149190" y="19685"/>
                  </a:lnTo>
                  <a:lnTo>
                    <a:pt x="146172" y="16734"/>
                  </a:lnTo>
                  <a:lnTo>
                    <a:pt x="142986" y="13917"/>
                  </a:lnTo>
                  <a:lnTo>
                    <a:pt x="139566" y="11301"/>
                  </a:lnTo>
                  <a:lnTo>
                    <a:pt x="135944" y="8921"/>
                  </a:lnTo>
                  <a:lnTo>
                    <a:pt x="132122" y="6774"/>
                  </a:lnTo>
                  <a:lnTo>
                    <a:pt x="128064" y="4897"/>
                  </a:lnTo>
                  <a:lnTo>
                    <a:pt x="123805" y="3287"/>
                  </a:lnTo>
                  <a:lnTo>
                    <a:pt x="119345" y="1979"/>
                  </a:lnTo>
                  <a:lnTo>
                    <a:pt x="114651" y="973"/>
                  </a:lnTo>
                  <a:lnTo>
                    <a:pt x="109721" y="303"/>
                  </a:lnTo>
                  <a:lnTo>
                    <a:pt x="1045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343400" y="926575"/>
            <a:ext cx="3069600" cy="18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1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2"/>
          </p:nvPr>
        </p:nvSpPr>
        <p:spPr>
          <a:xfrm>
            <a:off x="5343400" y="2836600"/>
            <a:ext cx="30696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accent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1609700" y="1639242"/>
            <a:ext cx="26664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Black"/>
              <a:buNone/>
              <a:defRPr sz="17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609700" y="1911067"/>
            <a:ext cx="26664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/>
          <p:nvPr/>
        </p:nvSpPr>
        <p:spPr>
          <a:xfrm rot="10590502">
            <a:off x="8652402" y="573369"/>
            <a:ext cx="4667646" cy="4432106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696350" y="1880925"/>
            <a:ext cx="78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3"/>
          </p:nvPr>
        </p:nvSpPr>
        <p:spPr>
          <a:xfrm>
            <a:off x="5746500" y="1639242"/>
            <a:ext cx="20355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Black"/>
              <a:buNone/>
              <a:defRPr sz="17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4"/>
          </p:nvPr>
        </p:nvSpPr>
        <p:spPr>
          <a:xfrm>
            <a:off x="5746500" y="1911067"/>
            <a:ext cx="26664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5" hasCustomPrompt="1"/>
          </p:nvPr>
        </p:nvSpPr>
        <p:spPr>
          <a:xfrm>
            <a:off x="4695250" y="1803150"/>
            <a:ext cx="78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6"/>
          </p:nvPr>
        </p:nvSpPr>
        <p:spPr>
          <a:xfrm>
            <a:off x="1609700" y="3462567"/>
            <a:ext cx="26664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Black"/>
              <a:buNone/>
              <a:defRPr sz="17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7"/>
          </p:nvPr>
        </p:nvSpPr>
        <p:spPr>
          <a:xfrm>
            <a:off x="1609700" y="3715767"/>
            <a:ext cx="26664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8" hasCustomPrompt="1"/>
          </p:nvPr>
        </p:nvSpPr>
        <p:spPr>
          <a:xfrm>
            <a:off x="696350" y="3759500"/>
            <a:ext cx="78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9"/>
          </p:nvPr>
        </p:nvSpPr>
        <p:spPr>
          <a:xfrm>
            <a:off x="5746500" y="3462567"/>
            <a:ext cx="20355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Nunito Black"/>
              <a:buNone/>
              <a:defRPr sz="1700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3"/>
          </p:nvPr>
        </p:nvSpPr>
        <p:spPr>
          <a:xfrm>
            <a:off x="5746500" y="3715767"/>
            <a:ext cx="26664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None/>
              <a:defRPr sz="16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5250" y="3723525"/>
            <a:ext cx="78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5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8" r:id="rId8"/>
    <p:sldLayoutId id="2147483659" r:id="rId9"/>
    <p:sldLayoutId id="2147483664" r:id="rId10"/>
    <p:sldLayoutId id="2147483665" r:id="rId11"/>
    <p:sldLayoutId id="2147483667" r:id="rId12"/>
    <p:sldLayoutId id="2147483668" r:id="rId13"/>
    <p:sldLayoutId id="2147483670" r:id="rId14"/>
    <p:sldLayoutId id="2147483671" r:id="rId15"/>
    <p:sldLayoutId id="2147483675" r:id="rId16"/>
    <p:sldLayoutId id="214748368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8.wdp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>
            <a:spLocks noGrp="1"/>
          </p:cNvSpPr>
          <p:nvPr>
            <p:ph type="title"/>
          </p:nvPr>
        </p:nvSpPr>
        <p:spPr>
          <a:xfrm>
            <a:off x="4680000" y="1235075"/>
            <a:ext cx="3732600" cy="17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6000">
                <a:solidFill>
                  <a:schemeClr val="accent3"/>
                </a:solidFill>
              </a:rPr>
              <a:t>HEART FAILURE </a:t>
            </a:r>
            <a:r>
              <a:rPr lang="en" sz="6000"/>
              <a:t> </a:t>
            </a:r>
            <a:endParaRPr lang="en-US" sz="6000" b="0">
              <a:latin typeface="Nunito Black"/>
              <a:ea typeface="Nunito Black"/>
              <a:cs typeface="Nunito Black"/>
            </a:endParaRPr>
          </a:p>
          <a:p>
            <a:endParaRPr lang="en" sz="3400"/>
          </a:p>
        </p:txBody>
      </p:sp>
      <p:sp>
        <p:nvSpPr>
          <p:cNvPr id="270" name="Google Shape;270;p42"/>
          <p:cNvSpPr txBox="1">
            <a:spLocks noGrp="1"/>
          </p:cNvSpPr>
          <p:nvPr>
            <p:ph type="subTitle" idx="1"/>
          </p:nvPr>
        </p:nvSpPr>
        <p:spPr>
          <a:xfrm>
            <a:off x="4680000" y="3014000"/>
            <a:ext cx="3743700" cy="3163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/>
              <a:t>Group 5</a:t>
            </a:r>
            <a:endParaRPr lang="en-SG"/>
          </a:p>
          <a:p>
            <a:pPr marL="0" indent="0">
              <a:buClr>
                <a:schemeClr val="dk1"/>
              </a:buClr>
              <a:buSzPts val="1100"/>
            </a:pPr>
            <a:endParaRPr lang="en-SG"/>
          </a:p>
          <a:p>
            <a:pPr marL="0" indent="0">
              <a:buClr>
                <a:schemeClr val="dk1"/>
              </a:buClr>
              <a:buSzPts val="1100"/>
            </a:pPr>
            <a:endParaRPr lang="en"/>
          </a:p>
        </p:txBody>
      </p:sp>
      <p:grpSp>
        <p:nvGrpSpPr>
          <p:cNvPr id="271" name="Google Shape;271;p42"/>
          <p:cNvGrpSpPr/>
          <p:nvPr/>
        </p:nvGrpSpPr>
        <p:grpSpPr>
          <a:xfrm>
            <a:off x="719272" y="718102"/>
            <a:ext cx="2427563" cy="4758903"/>
            <a:chOff x="2473825" y="238125"/>
            <a:chExt cx="2672350" cy="5238775"/>
          </a:xfrm>
        </p:grpSpPr>
        <p:sp>
          <p:nvSpPr>
            <p:cNvPr id="272" name="Google Shape;272;p42"/>
            <p:cNvSpPr/>
            <p:nvPr/>
          </p:nvSpPr>
          <p:spPr>
            <a:xfrm>
              <a:off x="4719700" y="2398225"/>
              <a:ext cx="416400" cy="1983475"/>
            </a:xfrm>
            <a:custGeom>
              <a:avLst/>
              <a:gdLst/>
              <a:ahLst/>
              <a:cxnLst/>
              <a:rect l="l" t="t" r="r" b="b"/>
              <a:pathLst>
                <a:path w="16656" h="79339" extrusionOk="0">
                  <a:moveTo>
                    <a:pt x="3129" y="0"/>
                  </a:moveTo>
                  <a:lnTo>
                    <a:pt x="2625" y="1615"/>
                  </a:lnTo>
                  <a:lnTo>
                    <a:pt x="2070" y="3432"/>
                  </a:lnTo>
                  <a:lnTo>
                    <a:pt x="1514" y="5703"/>
                  </a:lnTo>
                  <a:lnTo>
                    <a:pt x="909" y="8277"/>
                  </a:lnTo>
                  <a:lnTo>
                    <a:pt x="656" y="9640"/>
                  </a:lnTo>
                  <a:lnTo>
                    <a:pt x="404" y="11002"/>
                  </a:lnTo>
                  <a:lnTo>
                    <a:pt x="253" y="12416"/>
                  </a:lnTo>
                  <a:lnTo>
                    <a:pt x="101" y="13778"/>
                  </a:lnTo>
                  <a:lnTo>
                    <a:pt x="0" y="15090"/>
                  </a:lnTo>
                  <a:lnTo>
                    <a:pt x="0" y="16352"/>
                  </a:lnTo>
                  <a:lnTo>
                    <a:pt x="101" y="18068"/>
                  </a:lnTo>
                  <a:lnTo>
                    <a:pt x="253" y="20541"/>
                  </a:lnTo>
                  <a:lnTo>
                    <a:pt x="757" y="27506"/>
                  </a:lnTo>
                  <a:lnTo>
                    <a:pt x="1514" y="36187"/>
                  </a:lnTo>
                  <a:lnTo>
                    <a:pt x="2322" y="45574"/>
                  </a:lnTo>
                  <a:lnTo>
                    <a:pt x="3836" y="62381"/>
                  </a:lnTo>
                  <a:lnTo>
                    <a:pt x="4492" y="69749"/>
                  </a:lnTo>
                  <a:lnTo>
                    <a:pt x="11861" y="79338"/>
                  </a:lnTo>
                  <a:lnTo>
                    <a:pt x="12870" y="78127"/>
                  </a:lnTo>
                  <a:lnTo>
                    <a:pt x="13829" y="76916"/>
                  </a:lnTo>
                  <a:lnTo>
                    <a:pt x="14737" y="75604"/>
                  </a:lnTo>
                  <a:lnTo>
                    <a:pt x="15595" y="74291"/>
                  </a:lnTo>
                  <a:lnTo>
                    <a:pt x="15797" y="73837"/>
                  </a:lnTo>
                  <a:lnTo>
                    <a:pt x="15999" y="73282"/>
                  </a:lnTo>
                  <a:lnTo>
                    <a:pt x="16151" y="72626"/>
                  </a:lnTo>
                  <a:lnTo>
                    <a:pt x="16302" y="71869"/>
                  </a:lnTo>
                  <a:lnTo>
                    <a:pt x="16403" y="71061"/>
                  </a:lnTo>
                  <a:lnTo>
                    <a:pt x="16504" y="70153"/>
                  </a:lnTo>
                  <a:lnTo>
                    <a:pt x="16605" y="69143"/>
                  </a:lnTo>
                  <a:lnTo>
                    <a:pt x="16655" y="68134"/>
                  </a:lnTo>
                  <a:lnTo>
                    <a:pt x="16605" y="67074"/>
                  </a:lnTo>
                  <a:lnTo>
                    <a:pt x="16605" y="65964"/>
                  </a:lnTo>
                  <a:lnTo>
                    <a:pt x="16504" y="64854"/>
                  </a:lnTo>
                  <a:lnTo>
                    <a:pt x="16352" y="63693"/>
                  </a:lnTo>
                  <a:lnTo>
                    <a:pt x="16151" y="62582"/>
                  </a:lnTo>
                  <a:lnTo>
                    <a:pt x="15898" y="61422"/>
                  </a:lnTo>
                  <a:lnTo>
                    <a:pt x="15595" y="60311"/>
                  </a:lnTo>
                  <a:lnTo>
                    <a:pt x="15192" y="59251"/>
                  </a:lnTo>
                  <a:lnTo>
                    <a:pt x="14788" y="58091"/>
                  </a:lnTo>
                  <a:lnTo>
                    <a:pt x="14384" y="56778"/>
                  </a:lnTo>
                  <a:lnTo>
                    <a:pt x="14031" y="55365"/>
                  </a:lnTo>
                  <a:lnTo>
                    <a:pt x="13627" y="53801"/>
                  </a:lnTo>
                  <a:lnTo>
                    <a:pt x="12921" y="50520"/>
                  </a:lnTo>
                  <a:lnTo>
                    <a:pt x="12214" y="47038"/>
                  </a:lnTo>
                  <a:lnTo>
                    <a:pt x="11558" y="43606"/>
                  </a:lnTo>
                  <a:lnTo>
                    <a:pt x="11003" y="40325"/>
                  </a:lnTo>
                  <a:lnTo>
                    <a:pt x="10044" y="35026"/>
                  </a:lnTo>
                  <a:lnTo>
                    <a:pt x="6208" y="15444"/>
                  </a:lnTo>
                  <a:lnTo>
                    <a:pt x="31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4709600" y="2386850"/>
              <a:ext cx="436575" cy="2004950"/>
            </a:xfrm>
            <a:custGeom>
              <a:avLst/>
              <a:gdLst/>
              <a:ahLst/>
              <a:cxnLst/>
              <a:rect l="l" t="t" r="r" b="b"/>
              <a:pathLst>
                <a:path w="17463" h="80198" extrusionOk="0">
                  <a:moveTo>
                    <a:pt x="3433" y="2171"/>
                  </a:moveTo>
                  <a:lnTo>
                    <a:pt x="6864" y="19482"/>
                  </a:lnTo>
                  <a:lnTo>
                    <a:pt x="10044" y="35582"/>
                  </a:lnTo>
                  <a:lnTo>
                    <a:pt x="10801" y="39973"/>
                  </a:lnTo>
                  <a:lnTo>
                    <a:pt x="11760" y="45171"/>
                  </a:lnTo>
                  <a:lnTo>
                    <a:pt x="12265" y="47947"/>
                  </a:lnTo>
                  <a:lnTo>
                    <a:pt x="12769" y="50672"/>
                  </a:lnTo>
                  <a:lnTo>
                    <a:pt x="13375" y="53297"/>
                  </a:lnTo>
                  <a:lnTo>
                    <a:pt x="13981" y="55770"/>
                  </a:lnTo>
                  <a:lnTo>
                    <a:pt x="14586" y="57940"/>
                  </a:lnTo>
                  <a:lnTo>
                    <a:pt x="14889" y="58949"/>
                  </a:lnTo>
                  <a:lnTo>
                    <a:pt x="15192" y="59858"/>
                  </a:lnTo>
                  <a:lnTo>
                    <a:pt x="15596" y="60918"/>
                  </a:lnTo>
                  <a:lnTo>
                    <a:pt x="15898" y="61978"/>
                  </a:lnTo>
                  <a:lnTo>
                    <a:pt x="16151" y="63088"/>
                  </a:lnTo>
                  <a:lnTo>
                    <a:pt x="16353" y="64198"/>
                  </a:lnTo>
                  <a:lnTo>
                    <a:pt x="16454" y="65309"/>
                  </a:lnTo>
                  <a:lnTo>
                    <a:pt x="16555" y="66419"/>
                  </a:lnTo>
                  <a:lnTo>
                    <a:pt x="16605" y="67479"/>
                  </a:lnTo>
                  <a:lnTo>
                    <a:pt x="16605" y="68539"/>
                  </a:lnTo>
                  <a:lnTo>
                    <a:pt x="16605" y="69498"/>
                  </a:lnTo>
                  <a:lnTo>
                    <a:pt x="16504" y="70456"/>
                  </a:lnTo>
                  <a:lnTo>
                    <a:pt x="16454" y="71365"/>
                  </a:lnTo>
                  <a:lnTo>
                    <a:pt x="16302" y="72172"/>
                  </a:lnTo>
                  <a:lnTo>
                    <a:pt x="16151" y="72929"/>
                  </a:lnTo>
                  <a:lnTo>
                    <a:pt x="15999" y="73535"/>
                  </a:lnTo>
                  <a:lnTo>
                    <a:pt x="15798" y="74090"/>
                  </a:lnTo>
                  <a:lnTo>
                    <a:pt x="15646" y="74545"/>
                  </a:lnTo>
                  <a:lnTo>
                    <a:pt x="14839" y="75705"/>
                  </a:lnTo>
                  <a:lnTo>
                    <a:pt x="14031" y="76866"/>
                  </a:lnTo>
                  <a:lnTo>
                    <a:pt x="13173" y="78027"/>
                  </a:lnTo>
                  <a:lnTo>
                    <a:pt x="12265" y="79087"/>
                  </a:lnTo>
                  <a:lnTo>
                    <a:pt x="5350" y="70053"/>
                  </a:lnTo>
                  <a:lnTo>
                    <a:pt x="4543" y="61523"/>
                  </a:lnTo>
                  <a:lnTo>
                    <a:pt x="3029" y="44818"/>
                  </a:lnTo>
                  <a:lnTo>
                    <a:pt x="2272" y="35733"/>
                  </a:lnTo>
                  <a:lnTo>
                    <a:pt x="1565" y="27456"/>
                  </a:lnTo>
                  <a:lnTo>
                    <a:pt x="1060" y="20794"/>
                  </a:lnTo>
                  <a:lnTo>
                    <a:pt x="909" y="18422"/>
                  </a:lnTo>
                  <a:lnTo>
                    <a:pt x="859" y="16807"/>
                  </a:lnTo>
                  <a:lnTo>
                    <a:pt x="859" y="15848"/>
                  </a:lnTo>
                  <a:lnTo>
                    <a:pt x="859" y="14889"/>
                  </a:lnTo>
                  <a:lnTo>
                    <a:pt x="960" y="13880"/>
                  </a:lnTo>
                  <a:lnTo>
                    <a:pt x="1060" y="12871"/>
                  </a:lnTo>
                  <a:lnTo>
                    <a:pt x="1363" y="10852"/>
                  </a:lnTo>
                  <a:lnTo>
                    <a:pt x="1767" y="8783"/>
                  </a:lnTo>
                  <a:lnTo>
                    <a:pt x="2171" y="6865"/>
                  </a:lnTo>
                  <a:lnTo>
                    <a:pt x="2625" y="5048"/>
                  </a:lnTo>
                  <a:lnTo>
                    <a:pt x="3079" y="3483"/>
                  </a:lnTo>
                  <a:lnTo>
                    <a:pt x="3433" y="2171"/>
                  </a:lnTo>
                  <a:close/>
                  <a:moveTo>
                    <a:pt x="3533" y="1"/>
                  </a:moveTo>
                  <a:lnTo>
                    <a:pt x="3433" y="51"/>
                  </a:lnTo>
                  <a:lnTo>
                    <a:pt x="3281" y="102"/>
                  </a:lnTo>
                  <a:lnTo>
                    <a:pt x="3180" y="203"/>
                  </a:lnTo>
                  <a:lnTo>
                    <a:pt x="3130" y="304"/>
                  </a:lnTo>
                  <a:lnTo>
                    <a:pt x="2575" y="2121"/>
                  </a:lnTo>
                  <a:lnTo>
                    <a:pt x="2019" y="3988"/>
                  </a:lnTo>
                  <a:lnTo>
                    <a:pt x="1414" y="6259"/>
                  </a:lnTo>
                  <a:lnTo>
                    <a:pt x="859" y="8783"/>
                  </a:lnTo>
                  <a:lnTo>
                    <a:pt x="606" y="10145"/>
                  </a:lnTo>
                  <a:lnTo>
                    <a:pt x="404" y="11508"/>
                  </a:lnTo>
                  <a:lnTo>
                    <a:pt x="203" y="12871"/>
                  </a:lnTo>
                  <a:lnTo>
                    <a:pt x="51" y="14233"/>
                  </a:lnTo>
                  <a:lnTo>
                    <a:pt x="1" y="15545"/>
                  </a:lnTo>
                  <a:lnTo>
                    <a:pt x="1" y="16807"/>
                  </a:lnTo>
                  <a:lnTo>
                    <a:pt x="51" y="18523"/>
                  </a:lnTo>
                  <a:lnTo>
                    <a:pt x="203" y="20996"/>
                  </a:lnTo>
                  <a:lnTo>
                    <a:pt x="758" y="27860"/>
                  </a:lnTo>
                  <a:lnTo>
                    <a:pt x="1464" y="36490"/>
                  </a:lnTo>
                  <a:lnTo>
                    <a:pt x="2272" y="45827"/>
                  </a:lnTo>
                  <a:lnTo>
                    <a:pt x="3786" y="62634"/>
                  </a:lnTo>
                  <a:lnTo>
                    <a:pt x="4492" y="70255"/>
                  </a:lnTo>
                  <a:lnTo>
                    <a:pt x="4543" y="70356"/>
                  </a:lnTo>
                  <a:lnTo>
                    <a:pt x="4593" y="70507"/>
                  </a:lnTo>
                  <a:lnTo>
                    <a:pt x="11911" y="80046"/>
                  </a:lnTo>
                  <a:lnTo>
                    <a:pt x="12063" y="80147"/>
                  </a:lnTo>
                  <a:lnTo>
                    <a:pt x="12214" y="80197"/>
                  </a:lnTo>
                  <a:lnTo>
                    <a:pt x="12265" y="80197"/>
                  </a:lnTo>
                  <a:lnTo>
                    <a:pt x="12416" y="80147"/>
                  </a:lnTo>
                  <a:lnTo>
                    <a:pt x="12567" y="80046"/>
                  </a:lnTo>
                  <a:lnTo>
                    <a:pt x="13577" y="78834"/>
                  </a:lnTo>
                  <a:lnTo>
                    <a:pt x="14586" y="77623"/>
                  </a:lnTo>
                  <a:lnTo>
                    <a:pt x="15495" y="76311"/>
                  </a:lnTo>
                  <a:lnTo>
                    <a:pt x="16353" y="74999"/>
                  </a:lnTo>
                  <a:lnTo>
                    <a:pt x="16353" y="74948"/>
                  </a:lnTo>
                  <a:lnTo>
                    <a:pt x="16605" y="74494"/>
                  </a:lnTo>
                  <a:lnTo>
                    <a:pt x="16756" y="73939"/>
                  </a:lnTo>
                  <a:lnTo>
                    <a:pt x="16958" y="73232"/>
                  </a:lnTo>
                  <a:lnTo>
                    <a:pt x="17110" y="72475"/>
                  </a:lnTo>
                  <a:lnTo>
                    <a:pt x="17261" y="71617"/>
                  </a:lnTo>
                  <a:lnTo>
                    <a:pt x="17362" y="70658"/>
                  </a:lnTo>
                  <a:lnTo>
                    <a:pt x="17413" y="69649"/>
                  </a:lnTo>
                  <a:lnTo>
                    <a:pt x="17463" y="68640"/>
                  </a:lnTo>
                  <a:lnTo>
                    <a:pt x="17463" y="67529"/>
                  </a:lnTo>
                  <a:lnTo>
                    <a:pt x="17413" y="66419"/>
                  </a:lnTo>
                  <a:lnTo>
                    <a:pt x="17312" y="65258"/>
                  </a:lnTo>
                  <a:lnTo>
                    <a:pt x="17160" y="64097"/>
                  </a:lnTo>
                  <a:lnTo>
                    <a:pt x="16958" y="62936"/>
                  </a:lnTo>
                  <a:lnTo>
                    <a:pt x="16706" y="61776"/>
                  </a:lnTo>
                  <a:lnTo>
                    <a:pt x="16403" y="60665"/>
                  </a:lnTo>
                  <a:lnTo>
                    <a:pt x="15999" y="59555"/>
                  </a:lnTo>
                  <a:lnTo>
                    <a:pt x="15697" y="58647"/>
                  </a:lnTo>
                  <a:lnTo>
                    <a:pt x="15394" y="57688"/>
                  </a:lnTo>
                  <a:lnTo>
                    <a:pt x="14788" y="55467"/>
                  </a:lnTo>
                  <a:lnTo>
                    <a:pt x="14183" y="53044"/>
                  </a:lnTo>
                  <a:lnTo>
                    <a:pt x="13627" y="50420"/>
                  </a:lnTo>
                  <a:lnTo>
                    <a:pt x="13072" y="47745"/>
                  </a:lnTo>
                  <a:lnTo>
                    <a:pt x="12567" y="45020"/>
                  </a:lnTo>
                  <a:lnTo>
                    <a:pt x="11659" y="39872"/>
                  </a:lnTo>
                  <a:lnTo>
                    <a:pt x="10902" y="35431"/>
                  </a:lnTo>
                  <a:lnTo>
                    <a:pt x="7066" y="15949"/>
                  </a:lnTo>
                  <a:lnTo>
                    <a:pt x="3937" y="354"/>
                  </a:lnTo>
                  <a:lnTo>
                    <a:pt x="3887" y="203"/>
                  </a:lnTo>
                  <a:lnTo>
                    <a:pt x="3836" y="102"/>
                  </a:lnTo>
                  <a:lnTo>
                    <a:pt x="3685" y="51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4882450" y="4112925"/>
              <a:ext cx="174150" cy="363400"/>
            </a:xfrm>
            <a:custGeom>
              <a:avLst/>
              <a:gdLst/>
              <a:ahLst/>
              <a:cxnLst/>
              <a:rect l="l" t="t" r="r" b="b"/>
              <a:pathLst>
                <a:path w="6966" h="14536" extrusionOk="0">
                  <a:moveTo>
                    <a:pt x="506" y="0"/>
                  </a:moveTo>
                  <a:lnTo>
                    <a:pt x="203" y="3685"/>
                  </a:lnTo>
                  <a:lnTo>
                    <a:pt x="51" y="6763"/>
                  </a:lnTo>
                  <a:lnTo>
                    <a:pt x="1" y="8227"/>
                  </a:lnTo>
                  <a:lnTo>
                    <a:pt x="1" y="9388"/>
                  </a:lnTo>
                  <a:lnTo>
                    <a:pt x="102" y="10397"/>
                  </a:lnTo>
                  <a:lnTo>
                    <a:pt x="203" y="11406"/>
                  </a:lnTo>
                  <a:lnTo>
                    <a:pt x="354" y="12365"/>
                  </a:lnTo>
                  <a:lnTo>
                    <a:pt x="607" y="13173"/>
                  </a:lnTo>
                  <a:lnTo>
                    <a:pt x="859" y="13879"/>
                  </a:lnTo>
                  <a:lnTo>
                    <a:pt x="960" y="14132"/>
                  </a:lnTo>
                  <a:lnTo>
                    <a:pt x="1111" y="14334"/>
                  </a:lnTo>
                  <a:lnTo>
                    <a:pt x="1263" y="14435"/>
                  </a:lnTo>
                  <a:lnTo>
                    <a:pt x="1414" y="14536"/>
                  </a:lnTo>
                  <a:lnTo>
                    <a:pt x="1565" y="14485"/>
                  </a:lnTo>
                  <a:lnTo>
                    <a:pt x="1717" y="14384"/>
                  </a:lnTo>
                  <a:lnTo>
                    <a:pt x="2171" y="13980"/>
                  </a:lnTo>
                  <a:lnTo>
                    <a:pt x="2777" y="13274"/>
                  </a:lnTo>
                  <a:lnTo>
                    <a:pt x="4291" y="11558"/>
                  </a:lnTo>
                  <a:lnTo>
                    <a:pt x="5098" y="10599"/>
                  </a:lnTo>
                  <a:lnTo>
                    <a:pt x="5805" y="9690"/>
                  </a:lnTo>
                  <a:lnTo>
                    <a:pt x="6360" y="8883"/>
                  </a:lnTo>
                  <a:lnTo>
                    <a:pt x="6713" y="8277"/>
                  </a:lnTo>
                  <a:lnTo>
                    <a:pt x="6915" y="7773"/>
                  </a:lnTo>
                  <a:lnTo>
                    <a:pt x="6966" y="7217"/>
                  </a:lnTo>
                  <a:lnTo>
                    <a:pt x="6966" y="6713"/>
                  </a:lnTo>
                  <a:lnTo>
                    <a:pt x="6865" y="6158"/>
                  </a:lnTo>
                  <a:lnTo>
                    <a:pt x="6713" y="5653"/>
                  </a:lnTo>
                  <a:lnTo>
                    <a:pt x="6511" y="5098"/>
                  </a:lnTo>
                  <a:lnTo>
                    <a:pt x="6259" y="4593"/>
                  </a:lnTo>
                  <a:lnTo>
                    <a:pt x="5956" y="4139"/>
                  </a:lnTo>
                  <a:lnTo>
                    <a:pt x="5754" y="3886"/>
                  </a:lnTo>
                  <a:lnTo>
                    <a:pt x="5502" y="3584"/>
                  </a:lnTo>
                  <a:lnTo>
                    <a:pt x="4745" y="2978"/>
                  </a:lnTo>
                  <a:lnTo>
                    <a:pt x="3887" y="2271"/>
                  </a:lnTo>
                  <a:lnTo>
                    <a:pt x="2928" y="1615"/>
                  </a:lnTo>
                  <a:lnTo>
                    <a:pt x="121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4872375" y="4102825"/>
              <a:ext cx="195575" cy="383600"/>
            </a:xfrm>
            <a:custGeom>
              <a:avLst/>
              <a:gdLst/>
              <a:ahLst/>
              <a:cxnLst/>
              <a:rect l="l" t="t" r="r" b="b"/>
              <a:pathLst>
                <a:path w="7823" h="15344" extrusionOk="0">
                  <a:moveTo>
                    <a:pt x="1262" y="1161"/>
                  </a:moveTo>
                  <a:lnTo>
                    <a:pt x="2574" y="2019"/>
                  </a:lnTo>
                  <a:lnTo>
                    <a:pt x="3987" y="3029"/>
                  </a:lnTo>
                  <a:lnTo>
                    <a:pt x="4643" y="3533"/>
                  </a:lnTo>
                  <a:lnTo>
                    <a:pt x="5249" y="3988"/>
                  </a:lnTo>
                  <a:lnTo>
                    <a:pt x="5703" y="4442"/>
                  </a:lnTo>
                  <a:lnTo>
                    <a:pt x="6006" y="4795"/>
                  </a:lnTo>
                  <a:lnTo>
                    <a:pt x="6258" y="5148"/>
                  </a:lnTo>
                  <a:lnTo>
                    <a:pt x="6460" y="5603"/>
                  </a:lnTo>
                  <a:lnTo>
                    <a:pt x="6662" y="6057"/>
                  </a:lnTo>
                  <a:lnTo>
                    <a:pt x="6814" y="6562"/>
                  </a:lnTo>
                  <a:lnTo>
                    <a:pt x="6914" y="7016"/>
                  </a:lnTo>
                  <a:lnTo>
                    <a:pt x="6965" y="7521"/>
                  </a:lnTo>
                  <a:lnTo>
                    <a:pt x="6914" y="8025"/>
                  </a:lnTo>
                  <a:lnTo>
                    <a:pt x="6713" y="8479"/>
                  </a:lnTo>
                  <a:lnTo>
                    <a:pt x="6359" y="9085"/>
                  </a:lnTo>
                  <a:lnTo>
                    <a:pt x="5855" y="9842"/>
                  </a:lnTo>
                  <a:lnTo>
                    <a:pt x="5148" y="10751"/>
                  </a:lnTo>
                  <a:lnTo>
                    <a:pt x="4391" y="11659"/>
                  </a:lnTo>
                  <a:lnTo>
                    <a:pt x="2877" y="13375"/>
                  </a:lnTo>
                  <a:lnTo>
                    <a:pt x="2271" y="14031"/>
                  </a:lnTo>
                  <a:lnTo>
                    <a:pt x="1868" y="14485"/>
                  </a:lnTo>
                  <a:lnTo>
                    <a:pt x="1767" y="14334"/>
                  </a:lnTo>
                  <a:lnTo>
                    <a:pt x="1615" y="14031"/>
                  </a:lnTo>
                  <a:lnTo>
                    <a:pt x="1464" y="13577"/>
                  </a:lnTo>
                  <a:lnTo>
                    <a:pt x="1262" y="12921"/>
                  </a:lnTo>
                  <a:lnTo>
                    <a:pt x="1110" y="12214"/>
                  </a:lnTo>
                  <a:lnTo>
                    <a:pt x="1010" y="11407"/>
                  </a:lnTo>
                  <a:lnTo>
                    <a:pt x="909" y="10599"/>
                  </a:lnTo>
                  <a:lnTo>
                    <a:pt x="858" y="9741"/>
                  </a:lnTo>
                  <a:lnTo>
                    <a:pt x="858" y="8883"/>
                  </a:lnTo>
                  <a:lnTo>
                    <a:pt x="858" y="7773"/>
                  </a:lnTo>
                  <a:lnTo>
                    <a:pt x="959" y="5350"/>
                  </a:lnTo>
                  <a:lnTo>
                    <a:pt x="1110" y="2978"/>
                  </a:lnTo>
                  <a:lnTo>
                    <a:pt x="1262" y="1161"/>
                  </a:lnTo>
                  <a:close/>
                  <a:moveTo>
                    <a:pt x="909" y="1"/>
                  </a:moveTo>
                  <a:lnTo>
                    <a:pt x="707" y="51"/>
                  </a:lnTo>
                  <a:lnTo>
                    <a:pt x="555" y="152"/>
                  </a:lnTo>
                  <a:lnTo>
                    <a:pt x="454" y="354"/>
                  </a:lnTo>
                  <a:lnTo>
                    <a:pt x="202" y="4190"/>
                  </a:lnTo>
                  <a:lnTo>
                    <a:pt x="0" y="7218"/>
                  </a:lnTo>
                  <a:lnTo>
                    <a:pt x="0" y="8631"/>
                  </a:lnTo>
                  <a:lnTo>
                    <a:pt x="0" y="9792"/>
                  </a:lnTo>
                  <a:lnTo>
                    <a:pt x="51" y="10599"/>
                  </a:lnTo>
                  <a:lnTo>
                    <a:pt x="152" y="11407"/>
                  </a:lnTo>
                  <a:lnTo>
                    <a:pt x="253" y="12366"/>
                  </a:lnTo>
                  <a:lnTo>
                    <a:pt x="454" y="13325"/>
                  </a:lnTo>
                  <a:lnTo>
                    <a:pt x="606" y="13779"/>
                  </a:lnTo>
                  <a:lnTo>
                    <a:pt x="757" y="14183"/>
                  </a:lnTo>
                  <a:lnTo>
                    <a:pt x="909" y="14586"/>
                  </a:lnTo>
                  <a:lnTo>
                    <a:pt x="1110" y="14889"/>
                  </a:lnTo>
                  <a:lnTo>
                    <a:pt x="1312" y="15141"/>
                  </a:lnTo>
                  <a:lnTo>
                    <a:pt x="1565" y="15293"/>
                  </a:lnTo>
                  <a:lnTo>
                    <a:pt x="1716" y="15343"/>
                  </a:lnTo>
                  <a:lnTo>
                    <a:pt x="1868" y="15343"/>
                  </a:lnTo>
                  <a:lnTo>
                    <a:pt x="2170" y="15293"/>
                  </a:lnTo>
                  <a:lnTo>
                    <a:pt x="2423" y="15141"/>
                  </a:lnTo>
                  <a:lnTo>
                    <a:pt x="2877" y="14687"/>
                  </a:lnTo>
                  <a:lnTo>
                    <a:pt x="3483" y="13981"/>
                  </a:lnTo>
                  <a:lnTo>
                    <a:pt x="5047" y="12214"/>
                  </a:lnTo>
                  <a:lnTo>
                    <a:pt x="5855" y="11255"/>
                  </a:lnTo>
                  <a:lnTo>
                    <a:pt x="6561" y="10296"/>
                  </a:lnTo>
                  <a:lnTo>
                    <a:pt x="7116" y="9489"/>
                  </a:lnTo>
                  <a:lnTo>
                    <a:pt x="7520" y="8833"/>
                  </a:lnTo>
                  <a:lnTo>
                    <a:pt x="7621" y="8530"/>
                  </a:lnTo>
                  <a:lnTo>
                    <a:pt x="7722" y="8227"/>
                  </a:lnTo>
                  <a:lnTo>
                    <a:pt x="7823" y="7621"/>
                  </a:lnTo>
                  <a:lnTo>
                    <a:pt x="7772" y="7016"/>
                  </a:lnTo>
                  <a:lnTo>
                    <a:pt x="7672" y="6410"/>
                  </a:lnTo>
                  <a:lnTo>
                    <a:pt x="7520" y="5855"/>
                  </a:lnTo>
                  <a:lnTo>
                    <a:pt x="7268" y="5300"/>
                  </a:lnTo>
                  <a:lnTo>
                    <a:pt x="7015" y="4795"/>
                  </a:lnTo>
                  <a:lnTo>
                    <a:pt x="6713" y="4290"/>
                  </a:lnTo>
                  <a:lnTo>
                    <a:pt x="6511" y="4038"/>
                  </a:lnTo>
                  <a:lnTo>
                    <a:pt x="6258" y="3786"/>
                  </a:lnTo>
                  <a:lnTo>
                    <a:pt x="5552" y="3130"/>
                  </a:lnTo>
                  <a:lnTo>
                    <a:pt x="4694" y="2474"/>
                  </a:lnTo>
                  <a:lnTo>
                    <a:pt x="3785" y="1817"/>
                  </a:lnTo>
                  <a:lnTo>
                    <a:pt x="2069" y="657"/>
                  </a:lnTo>
                  <a:lnTo>
                    <a:pt x="1110" y="51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3063050" y="1782475"/>
              <a:ext cx="1902700" cy="3683050"/>
            </a:xfrm>
            <a:custGeom>
              <a:avLst/>
              <a:gdLst/>
              <a:ahLst/>
              <a:cxnLst/>
              <a:rect l="l" t="t" r="r" b="b"/>
              <a:pathLst>
                <a:path w="76108" h="147322" extrusionOk="0">
                  <a:moveTo>
                    <a:pt x="38609" y="1"/>
                  </a:moveTo>
                  <a:lnTo>
                    <a:pt x="37701" y="51"/>
                  </a:lnTo>
                  <a:lnTo>
                    <a:pt x="36893" y="152"/>
                  </a:lnTo>
                  <a:lnTo>
                    <a:pt x="36136" y="253"/>
                  </a:lnTo>
                  <a:lnTo>
                    <a:pt x="35480" y="405"/>
                  </a:lnTo>
                  <a:lnTo>
                    <a:pt x="34874" y="556"/>
                  </a:lnTo>
                  <a:lnTo>
                    <a:pt x="33966" y="909"/>
                  </a:lnTo>
                  <a:lnTo>
                    <a:pt x="33411" y="1162"/>
                  </a:lnTo>
                  <a:lnTo>
                    <a:pt x="33209" y="1263"/>
                  </a:lnTo>
                  <a:lnTo>
                    <a:pt x="32603" y="1364"/>
                  </a:lnTo>
                  <a:lnTo>
                    <a:pt x="31947" y="1565"/>
                  </a:lnTo>
                  <a:lnTo>
                    <a:pt x="31140" y="1767"/>
                  </a:lnTo>
                  <a:lnTo>
                    <a:pt x="30282" y="2121"/>
                  </a:lnTo>
                  <a:lnTo>
                    <a:pt x="29424" y="2524"/>
                  </a:lnTo>
                  <a:lnTo>
                    <a:pt x="29020" y="2726"/>
                  </a:lnTo>
                  <a:lnTo>
                    <a:pt x="28667" y="2979"/>
                  </a:lnTo>
                  <a:lnTo>
                    <a:pt x="28313" y="3281"/>
                  </a:lnTo>
                  <a:lnTo>
                    <a:pt x="28011" y="3584"/>
                  </a:lnTo>
                  <a:lnTo>
                    <a:pt x="26951" y="4846"/>
                  </a:lnTo>
                  <a:lnTo>
                    <a:pt x="25941" y="6108"/>
                  </a:lnTo>
                  <a:lnTo>
                    <a:pt x="25033" y="7470"/>
                  </a:lnTo>
                  <a:lnTo>
                    <a:pt x="24125" y="8833"/>
                  </a:lnTo>
                  <a:lnTo>
                    <a:pt x="24074" y="8934"/>
                  </a:lnTo>
                  <a:lnTo>
                    <a:pt x="23872" y="9085"/>
                  </a:lnTo>
                  <a:lnTo>
                    <a:pt x="23115" y="9641"/>
                  </a:lnTo>
                  <a:lnTo>
                    <a:pt x="20541" y="11306"/>
                  </a:lnTo>
                  <a:lnTo>
                    <a:pt x="16958" y="13577"/>
                  </a:lnTo>
                  <a:lnTo>
                    <a:pt x="12870" y="16101"/>
                  </a:lnTo>
                  <a:lnTo>
                    <a:pt x="5249" y="20845"/>
                  </a:lnTo>
                  <a:lnTo>
                    <a:pt x="1767" y="22914"/>
                  </a:lnTo>
                  <a:lnTo>
                    <a:pt x="3382" y="87111"/>
                  </a:lnTo>
                  <a:lnTo>
                    <a:pt x="3432" y="88727"/>
                  </a:lnTo>
                  <a:lnTo>
                    <a:pt x="3483" y="90442"/>
                  </a:lnTo>
                  <a:lnTo>
                    <a:pt x="3533" y="92512"/>
                  </a:lnTo>
                  <a:lnTo>
                    <a:pt x="3533" y="94732"/>
                  </a:lnTo>
                  <a:lnTo>
                    <a:pt x="3432" y="96903"/>
                  </a:lnTo>
                  <a:lnTo>
                    <a:pt x="3331" y="97912"/>
                  </a:lnTo>
                  <a:lnTo>
                    <a:pt x="3180" y="98871"/>
                  </a:lnTo>
                  <a:lnTo>
                    <a:pt x="3028" y="99678"/>
                  </a:lnTo>
                  <a:lnTo>
                    <a:pt x="2826" y="100385"/>
                  </a:lnTo>
                  <a:lnTo>
                    <a:pt x="2170" y="102908"/>
                  </a:lnTo>
                  <a:lnTo>
                    <a:pt x="1565" y="105381"/>
                  </a:lnTo>
                  <a:lnTo>
                    <a:pt x="1060" y="107955"/>
                  </a:lnTo>
                  <a:lnTo>
                    <a:pt x="656" y="110479"/>
                  </a:lnTo>
                  <a:lnTo>
                    <a:pt x="303" y="113053"/>
                  </a:lnTo>
                  <a:lnTo>
                    <a:pt x="101" y="115627"/>
                  </a:lnTo>
                  <a:lnTo>
                    <a:pt x="0" y="118201"/>
                  </a:lnTo>
                  <a:lnTo>
                    <a:pt x="0" y="120825"/>
                  </a:lnTo>
                  <a:lnTo>
                    <a:pt x="202" y="127639"/>
                  </a:lnTo>
                  <a:lnTo>
                    <a:pt x="404" y="134654"/>
                  </a:lnTo>
                  <a:lnTo>
                    <a:pt x="707" y="142275"/>
                  </a:lnTo>
                  <a:lnTo>
                    <a:pt x="4896" y="143082"/>
                  </a:lnTo>
                  <a:lnTo>
                    <a:pt x="9387" y="143890"/>
                  </a:lnTo>
                  <a:lnTo>
                    <a:pt x="14939" y="144798"/>
                  </a:lnTo>
                  <a:lnTo>
                    <a:pt x="21046" y="145757"/>
                  </a:lnTo>
                  <a:lnTo>
                    <a:pt x="24175" y="146161"/>
                  </a:lnTo>
                  <a:lnTo>
                    <a:pt x="27304" y="146565"/>
                  </a:lnTo>
                  <a:lnTo>
                    <a:pt x="30332" y="146868"/>
                  </a:lnTo>
                  <a:lnTo>
                    <a:pt x="33209" y="147120"/>
                  </a:lnTo>
                  <a:lnTo>
                    <a:pt x="35884" y="147271"/>
                  </a:lnTo>
                  <a:lnTo>
                    <a:pt x="38306" y="147322"/>
                  </a:lnTo>
                  <a:lnTo>
                    <a:pt x="41133" y="147322"/>
                  </a:lnTo>
                  <a:lnTo>
                    <a:pt x="43959" y="147271"/>
                  </a:lnTo>
                  <a:lnTo>
                    <a:pt x="46785" y="147170"/>
                  </a:lnTo>
                  <a:lnTo>
                    <a:pt x="49561" y="147019"/>
                  </a:lnTo>
                  <a:lnTo>
                    <a:pt x="52387" y="146817"/>
                  </a:lnTo>
                  <a:lnTo>
                    <a:pt x="55214" y="146615"/>
                  </a:lnTo>
                  <a:lnTo>
                    <a:pt x="57989" y="146363"/>
                  </a:lnTo>
                  <a:lnTo>
                    <a:pt x="60816" y="146060"/>
                  </a:lnTo>
                  <a:lnTo>
                    <a:pt x="61825" y="135562"/>
                  </a:lnTo>
                  <a:lnTo>
                    <a:pt x="63339" y="146262"/>
                  </a:lnTo>
                  <a:lnTo>
                    <a:pt x="68537" y="144546"/>
                  </a:lnTo>
                  <a:lnTo>
                    <a:pt x="72827" y="112750"/>
                  </a:lnTo>
                  <a:lnTo>
                    <a:pt x="73332" y="111690"/>
                  </a:lnTo>
                  <a:lnTo>
                    <a:pt x="74341" y="109217"/>
                  </a:lnTo>
                  <a:lnTo>
                    <a:pt x="74897" y="107804"/>
                  </a:lnTo>
                  <a:lnTo>
                    <a:pt x="75351" y="106492"/>
                  </a:lnTo>
                  <a:lnTo>
                    <a:pt x="75704" y="105331"/>
                  </a:lnTo>
                  <a:lnTo>
                    <a:pt x="75755" y="104877"/>
                  </a:lnTo>
                  <a:lnTo>
                    <a:pt x="75805" y="104574"/>
                  </a:lnTo>
                  <a:lnTo>
                    <a:pt x="75805" y="103968"/>
                  </a:lnTo>
                  <a:lnTo>
                    <a:pt x="75906" y="103413"/>
                  </a:lnTo>
                  <a:lnTo>
                    <a:pt x="76057" y="102151"/>
                  </a:lnTo>
                  <a:lnTo>
                    <a:pt x="76108" y="101546"/>
                  </a:lnTo>
                  <a:lnTo>
                    <a:pt x="76057" y="100991"/>
                  </a:lnTo>
                  <a:lnTo>
                    <a:pt x="76007" y="100688"/>
                  </a:lnTo>
                  <a:lnTo>
                    <a:pt x="75956" y="100435"/>
                  </a:lnTo>
                  <a:lnTo>
                    <a:pt x="75856" y="100183"/>
                  </a:lnTo>
                  <a:lnTo>
                    <a:pt x="75704" y="99931"/>
                  </a:lnTo>
                  <a:lnTo>
                    <a:pt x="74947" y="98820"/>
                  </a:lnTo>
                  <a:lnTo>
                    <a:pt x="74140" y="97559"/>
                  </a:lnTo>
                  <a:lnTo>
                    <a:pt x="73282" y="96146"/>
                  </a:lnTo>
                  <a:lnTo>
                    <a:pt x="71313" y="61069"/>
                  </a:lnTo>
                  <a:lnTo>
                    <a:pt x="70001" y="36591"/>
                  </a:lnTo>
                  <a:lnTo>
                    <a:pt x="69547" y="28213"/>
                  </a:lnTo>
                  <a:lnTo>
                    <a:pt x="69395" y="24630"/>
                  </a:lnTo>
                  <a:lnTo>
                    <a:pt x="69345" y="24428"/>
                  </a:lnTo>
                  <a:lnTo>
                    <a:pt x="69244" y="24176"/>
                  </a:lnTo>
                  <a:lnTo>
                    <a:pt x="68891" y="23520"/>
                  </a:lnTo>
                  <a:lnTo>
                    <a:pt x="68336" y="22712"/>
                  </a:lnTo>
                  <a:lnTo>
                    <a:pt x="67579" y="21753"/>
                  </a:lnTo>
                  <a:lnTo>
                    <a:pt x="66670" y="20744"/>
                  </a:lnTo>
                  <a:lnTo>
                    <a:pt x="65711" y="19634"/>
                  </a:lnTo>
                  <a:lnTo>
                    <a:pt x="63541" y="17312"/>
                  </a:lnTo>
                  <a:lnTo>
                    <a:pt x="61320" y="15091"/>
                  </a:lnTo>
                  <a:lnTo>
                    <a:pt x="59352" y="13173"/>
                  </a:lnTo>
                  <a:lnTo>
                    <a:pt x="57838" y="11760"/>
                  </a:lnTo>
                  <a:lnTo>
                    <a:pt x="57333" y="11357"/>
                  </a:lnTo>
                  <a:lnTo>
                    <a:pt x="57030" y="11155"/>
                  </a:lnTo>
                  <a:lnTo>
                    <a:pt x="56829" y="11003"/>
                  </a:lnTo>
                  <a:lnTo>
                    <a:pt x="56526" y="10700"/>
                  </a:lnTo>
                  <a:lnTo>
                    <a:pt x="55617" y="9641"/>
                  </a:lnTo>
                  <a:lnTo>
                    <a:pt x="54406" y="8278"/>
                  </a:lnTo>
                  <a:lnTo>
                    <a:pt x="52842" y="6612"/>
                  </a:lnTo>
                  <a:lnTo>
                    <a:pt x="51933" y="5754"/>
                  </a:lnTo>
                  <a:lnTo>
                    <a:pt x="50974" y="4896"/>
                  </a:lnTo>
                  <a:lnTo>
                    <a:pt x="49965" y="4089"/>
                  </a:lnTo>
                  <a:lnTo>
                    <a:pt x="48905" y="3281"/>
                  </a:lnTo>
                  <a:lnTo>
                    <a:pt x="47795" y="2524"/>
                  </a:lnTo>
                  <a:lnTo>
                    <a:pt x="46634" y="1868"/>
                  </a:lnTo>
                  <a:lnTo>
                    <a:pt x="45423" y="1313"/>
                  </a:lnTo>
                  <a:lnTo>
                    <a:pt x="44766" y="1061"/>
                  </a:lnTo>
                  <a:lnTo>
                    <a:pt x="44161" y="859"/>
                  </a:lnTo>
                  <a:lnTo>
                    <a:pt x="42899" y="506"/>
                  </a:lnTo>
                  <a:lnTo>
                    <a:pt x="41738" y="253"/>
                  </a:lnTo>
                  <a:lnTo>
                    <a:pt x="40628" y="102"/>
                  </a:lnTo>
                  <a:lnTo>
                    <a:pt x="39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3051675" y="1772400"/>
              <a:ext cx="1924175" cy="3704500"/>
            </a:xfrm>
            <a:custGeom>
              <a:avLst/>
              <a:gdLst/>
              <a:ahLst/>
              <a:cxnLst/>
              <a:rect l="l" t="t" r="r" b="b"/>
              <a:pathLst>
                <a:path w="76967" h="148180" extrusionOk="0">
                  <a:moveTo>
                    <a:pt x="40023" y="858"/>
                  </a:moveTo>
                  <a:lnTo>
                    <a:pt x="40831" y="909"/>
                  </a:lnTo>
                  <a:lnTo>
                    <a:pt x="41689" y="1009"/>
                  </a:lnTo>
                  <a:lnTo>
                    <a:pt x="42597" y="1161"/>
                  </a:lnTo>
                  <a:lnTo>
                    <a:pt x="43505" y="1413"/>
                  </a:lnTo>
                  <a:lnTo>
                    <a:pt x="44464" y="1666"/>
                  </a:lnTo>
                  <a:lnTo>
                    <a:pt x="45423" y="1968"/>
                  </a:lnTo>
                  <a:lnTo>
                    <a:pt x="46332" y="2372"/>
                  </a:lnTo>
                  <a:lnTo>
                    <a:pt x="47240" y="2826"/>
                  </a:lnTo>
                  <a:lnTo>
                    <a:pt x="48098" y="3382"/>
                  </a:lnTo>
                  <a:lnTo>
                    <a:pt x="48956" y="3937"/>
                  </a:lnTo>
                  <a:lnTo>
                    <a:pt x="49764" y="4492"/>
                  </a:lnTo>
                  <a:lnTo>
                    <a:pt x="50571" y="5148"/>
                  </a:lnTo>
                  <a:lnTo>
                    <a:pt x="51278" y="5754"/>
                  </a:lnTo>
                  <a:lnTo>
                    <a:pt x="52691" y="7066"/>
                  </a:lnTo>
                  <a:lnTo>
                    <a:pt x="53953" y="8328"/>
                  </a:lnTo>
                  <a:lnTo>
                    <a:pt x="55013" y="9488"/>
                  </a:lnTo>
                  <a:lnTo>
                    <a:pt x="55870" y="10447"/>
                  </a:lnTo>
                  <a:lnTo>
                    <a:pt x="56779" y="11507"/>
                  </a:lnTo>
                  <a:lnTo>
                    <a:pt x="57082" y="11810"/>
                  </a:lnTo>
                  <a:lnTo>
                    <a:pt x="57284" y="11961"/>
                  </a:lnTo>
                  <a:lnTo>
                    <a:pt x="57990" y="12517"/>
                  </a:lnTo>
                  <a:lnTo>
                    <a:pt x="59454" y="13879"/>
                  </a:lnTo>
                  <a:lnTo>
                    <a:pt x="61422" y="15747"/>
                  </a:lnTo>
                  <a:lnTo>
                    <a:pt x="63744" y="18068"/>
                  </a:lnTo>
                  <a:lnTo>
                    <a:pt x="65561" y="20037"/>
                  </a:lnTo>
                  <a:lnTo>
                    <a:pt x="66923" y="21551"/>
                  </a:lnTo>
                  <a:lnTo>
                    <a:pt x="67933" y="22762"/>
                  </a:lnTo>
                  <a:lnTo>
                    <a:pt x="68639" y="23670"/>
                  </a:lnTo>
                  <a:lnTo>
                    <a:pt x="69043" y="24276"/>
                  </a:lnTo>
                  <a:lnTo>
                    <a:pt x="69295" y="24680"/>
                  </a:lnTo>
                  <a:lnTo>
                    <a:pt x="69396" y="24932"/>
                  </a:lnTo>
                  <a:lnTo>
                    <a:pt x="69396" y="25033"/>
                  </a:lnTo>
                  <a:lnTo>
                    <a:pt x="69548" y="28515"/>
                  </a:lnTo>
                  <a:lnTo>
                    <a:pt x="70002" y="36591"/>
                  </a:lnTo>
                  <a:lnTo>
                    <a:pt x="71314" y="60463"/>
                  </a:lnTo>
                  <a:lnTo>
                    <a:pt x="73282" y="96549"/>
                  </a:lnTo>
                  <a:lnTo>
                    <a:pt x="73333" y="96750"/>
                  </a:lnTo>
                  <a:lnTo>
                    <a:pt x="74241" y="98214"/>
                  </a:lnTo>
                  <a:lnTo>
                    <a:pt x="75049" y="99476"/>
                  </a:lnTo>
                  <a:lnTo>
                    <a:pt x="75806" y="100586"/>
                  </a:lnTo>
                  <a:lnTo>
                    <a:pt x="75957" y="100838"/>
                  </a:lnTo>
                  <a:lnTo>
                    <a:pt x="76058" y="101141"/>
                  </a:lnTo>
                  <a:lnTo>
                    <a:pt x="76109" y="101495"/>
                  </a:lnTo>
                  <a:lnTo>
                    <a:pt x="76109" y="101848"/>
                  </a:lnTo>
                  <a:lnTo>
                    <a:pt x="76058" y="102554"/>
                  </a:lnTo>
                  <a:lnTo>
                    <a:pt x="75957" y="103362"/>
                  </a:lnTo>
                  <a:lnTo>
                    <a:pt x="75856" y="104169"/>
                  </a:lnTo>
                  <a:lnTo>
                    <a:pt x="75806" y="104977"/>
                  </a:lnTo>
                  <a:lnTo>
                    <a:pt x="75755" y="105482"/>
                  </a:lnTo>
                  <a:lnTo>
                    <a:pt x="75554" y="106289"/>
                  </a:lnTo>
                  <a:lnTo>
                    <a:pt x="75200" y="107248"/>
                  </a:lnTo>
                  <a:lnTo>
                    <a:pt x="74796" y="108358"/>
                  </a:lnTo>
                  <a:lnTo>
                    <a:pt x="73888" y="110781"/>
                  </a:lnTo>
                  <a:lnTo>
                    <a:pt x="72929" y="113002"/>
                  </a:lnTo>
                  <a:lnTo>
                    <a:pt x="72879" y="113103"/>
                  </a:lnTo>
                  <a:lnTo>
                    <a:pt x="68639" y="144646"/>
                  </a:lnTo>
                  <a:lnTo>
                    <a:pt x="64147" y="146110"/>
                  </a:lnTo>
                  <a:lnTo>
                    <a:pt x="62684" y="135864"/>
                  </a:lnTo>
                  <a:lnTo>
                    <a:pt x="62633" y="135713"/>
                  </a:lnTo>
                  <a:lnTo>
                    <a:pt x="62532" y="135612"/>
                  </a:lnTo>
                  <a:lnTo>
                    <a:pt x="62431" y="135562"/>
                  </a:lnTo>
                  <a:lnTo>
                    <a:pt x="62280" y="135511"/>
                  </a:lnTo>
                  <a:lnTo>
                    <a:pt x="62230" y="135511"/>
                  </a:lnTo>
                  <a:lnTo>
                    <a:pt x="62078" y="135562"/>
                  </a:lnTo>
                  <a:lnTo>
                    <a:pt x="61977" y="135612"/>
                  </a:lnTo>
                  <a:lnTo>
                    <a:pt x="61876" y="135763"/>
                  </a:lnTo>
                  <a:lnTo>
                    <a:pt x="61826" y="135915"/>
                  </a:lnTo>
                  <a:lnTo>
                    <a:pt x="60867" y="146059"/>
                  </a:lnTo>
                  <a:lnTo>
                    <a:pt x="58091" y="146362"/>
                  </a:lnTo>
                  <a:lnTo>
                    <a:pt x="55366" y="146614"/>
                  </a:lnTo>
                  <a:lnTo>
                    <a:pt x="52590" y="146816"/>
                  </a:lnTo>
                  <a:lnTo>
                    <a:pt x="49814" y="146968"/>
                  </a:lnTo>
                  <a:lnTo>
                    <a:pt x="47089" y="147119"/>
                  </a:lnTo>
                  <a:lnTo>
                    <a:pt x="44313" y="147220"/>
                  </a:lnTo>
                  <a:lnTo>
                    <a:pt x="41537" y="147271"/>
                  </a:lnTo>
                  <a:lnTo>
                    <a:pt x="38761" y="147321"/>
                  </a:lnTo>
                  <a:lnTo>
                    <a:pt x="36541" y="147271"/>
                  </a:lnTo>
                  <a:lnTo>
                    <a:pt x="34068" y="147119"/>
                  </a:lnTo>
                  <a:lnTo>
                    <a:pt x="31393" y="146917"/>
                  </a:lnTo>
                  <a:lnTo>
                    <a:pt x="28617" y="146614"/>
                  </a:lnTo>
                  <a:lnTo>
                    <a:pt x="25791" y="146261"/>
                  </a:lnTo>
                  <a:lnTo>
                    <a:pt x="22864" y="145908"/>
                  </a:lnTo>
                  <a:lnTo>
                    <a:pt x="17110" y="145050"/>
                  </a:lnTo>
                  <a:lnTo>
                    <a:pt x="11710" y="144192"/>
                  </a:lnTo>
                  <a:lnTo>
                    <a:pt x="7117" y="143384"/>
                  </a:lnTo>
                  <a:lnTo>
                    <a:pt x="1565" y="142325"/>
                  </a:lnTo>
                  <a:lnTo>
                    <a:pt x="1263" y="133745"/>
                  </a:lnTo>
                  <a:lnTo>
                    <a:pt x="1061" y="127335"/>
                  </a:lnTo>
                  <a:lnTo>
                    <a:pt x="859" y="121228"/>
                  </a:lnTo>
                  <a:lnTo>
                    <a:pt x="859" y="118654"/>
                  </a:lnTo>
                  <a:lnTo>
                    <a:pt x="1010" y="116080"/>
                  </a:lnTo>
                  <a:lnTo>
                    <a:pt x="1212" y="113506"/>
                  </a:lnTo>
                  <a:lnTo>
                    <a:pt x="1515" y="110983"/>
                  </a:lnTo>
                  <a:lnTo>
                    <a:pt x="1919" y="108409"/>
                  </a:lnTo>
                  <a:lnTo>
                    <a:pt x="2423" y="105885"/>
                  </a:lnTo>
                  <a:lnTo>
                    <a:pt x="3029" y="103412"/>
                  </a:lnTo>
                  <a:lnTo>
                    <a:pt x="3685" y="100939"/>
                  </a:lnTo>
                  <a:lnTo>
                    <a:pt x="3887" y="100233"/>
                  </a:lnTo>
                  <a:lnTo>
                    <a:pt x="4089" y="99375"/>
                  </a:lnTo>
                  <a:lnTo>
                    <a:pt x="4190" y="98466"/>
                  </a:lnTo>
                  <a:lnTo>
                    <a:pt x="4291" y="97457"/>
                  </a:lnTo>
                  <a:lnTo>
                    <a:pt x="4392" y="95287"/>
                  </a:lnTo>
                  <a:lnTo>
                    <a:pt x="4442" y="93117"/>
                  </a:lnTo>
                  <a:lnTo>
                    <a:pt x="4392" y="91047"/>
                  </a:lnTo>
                  <a:lnTo>
                    <a:pt x="4341" y="89281"/>
                  </a:lnTo>
                  <a:lnTo>
                    <a:pt x="4240" y="87514"/>
                  </a:lnTo>
                  <a:lnTo>
                    <a:pt x="2625" y="23569"/>
                  </a:lnTo>
                  <a:lnTo>
                    <a:pt x="6663" y="21147"/>
                  </a:lnTo>
                  <a:lnTo>
                    <a:pt x="13577" y="16907"/>
                  </a:lnTo>
                  <a:lnTo>
                    <a:pt x="19684" y="13072"/>
                  </a:lnTo>
                  <a:lnTo>
                    <a:pt x="23116" y="10851"/>
                  </a:lnTo>
                  <a:lnTo>
                    <a:pt x="24024" y="10245"/>
                  </a:lnTo>
                  <a:lnTo>
                    <a:pt x="24580" y="9791"/>
                  </a:lnTo>
                  <a:lnTo>
                    <a:pt x="24882" y="9589"/>
                  </a:lnTo>
                  <a:lnTo>
                    <a:pt x="24983" y="9438"/>
                  </a:lnTo>
                  <a:lnTo>
                    <a:pt x="25841" y="8075"/>
                  </a:lnTo>
                  <a:lnTo>
                    <a:pt x="26800" y="6763"/>
                  </a:lnTo>
                  <a:lnTo>
                    <a:pt x="27759" y="5501"/>
                  </a:lnTo>
                  <a:lnTo>
                    <a:pt x="28768" y="4240"/>
                  </a:lnTo>
                  <a:lnTo>
                    <a:pt x="29071" y="3987"/>
                  </a:lnTo>
                  <a:lnTo>
                    <a:pt x="29374" y="3735"/>
                  </a:lnTo>
                  <a:lnTo>
                    <a:pt x="29727" y="3483"/>
                  </a:lnTo>
                  <a:lnTo>
                    <a:pt x="30131" y="3281"/>
                  </a:lnTo>
                  <a:lnTo>
                    <a:pt x="30939" y="2877"/>
                  </a:lnTo>
                  <a:lnTo>
                    <a:pt x="31746" y="2574"/>
                  </a:lnTo>
                  <a:lnTo>
                    <a:pt x="32503" y="2372"/>
                  </a:lnTo>
                  <a:lnTo>
                    <a:pt x="33159" y="2221"/>
                  </a:lnTo>
                  <a:lnTo>
                    <a:pt x="33765" y="2069"/>
                  </a:lnTo>
                  <a:lnTo>
                    <a:pt x="33916" y="2019"/>
                  </a:lnTo>
                  <a:lnTo>
                    <a:pt x="34522" y="1716"/>
                  </a:lnTo>
                  <a:lnTo>
                    <a:pt x="35380" y="1413"/>
                  </a:lnTo>
                  <a:lnTo>
                    <a:pt x="36490" y="1110"/>
                  </a:lnTo>
                  <a:lnTo>
                    <a:pt x="37096" y="1009"/>
                  </a:lnTo>
                  <a:lnTo>
                    <a:pt x="37752" y="909"/>
                  </a:lnTo>
                  <a:lnTo>
                    <a:pt x="38459" y="858"/>
                  </a:lnTo>
                  <a:close/>
                  <a:moveTo>
                    <a:pt x="38509" y="0"/>
                  </a:moveTo>
                  <a:lnTo>
                    <a:pt x="37651" y="51"/>
                  </a:lnTo>
                  <a:lnTo>
                    <a:pt x="36944" y="152"/>
                  </a:lnTo>
                  <a:lnTo>
                    <a:pt x="36238" y="303"/>
                  </a:lnTo>
                  <a:lnTo>
                    <a:pt x="35632" y="454"/>
                  </a:lnTo>
                  <a:lnTo>
                    <a:pt x="34623" y="757"/>
                  </a:lnTo>
                  <a:lnTo>
                    <a:pt x="33916" y="1060"/>
                  </a:lnTo>
                  <a:lnTo>
                    <a:pt x="33513" y="1262"/>
                  </a:lnTo>
                  <a:lnTo>
                    <a:pt x="32655" y="1464"/>
                  </a:lnTo>
                  <a:lnTo>
                    <a:pt x="31948" y="1615"/>
                  </a:lnTo>
                  <a:lnTo>
                    <a:pt x="31141" y="1867"/>
                  </a:lnTo>
                  <a:lnTo>
                    <a:pt x="30333" y="2221"/>
                  </a:lnTo>
                  <a:lnTo>
                    <a:pt x="29475" y="2625"/>
                  </a:lnTo>
                  <a:lnTo>
                    <a:pt x="29122" y="2877"/>
                  </a:lnTo>
                  <a:lnTo>
                    <a:pt x="28768" y="3129"/>
                  </a:lnTo>
                  <a:lnTo>
                    <a:pt x="28415" y="3382"/>
                  </a:lnTo>
                  <a:lnTo>
                    <a:pt x="28163" y="3684"/>
                  </a:lnTo>
                  <a:lnTo>
                    <a:pt x="27103" y="4946"/>
                  </a:lnTo>
                  <a:lnTo>
                    <a:pt x="26094" y="6258"/>
                  </a:lnTo>
                  <a:lnTo>
                    <a:pt x="25135" y="7621"/>
                  </a:lnTo>
                  <a:lnTo>
                    <a:pt x="24226" y="9034"/>
                  </a:lnTo>
                  <a:lnTo>
                    <a:pt x="23923" y="9236"/>
                  </a:lnTo>
                  <a:lnTo>
                    <a:pt x="23368" y="9640"/>
                  </a:lnTo>
                  <a:lnTo>
                    <a:pt x="21602" y="10801"/>
                  </a:lnTo>
                  <a:lnTo>
                    <a:pt x="16000" y="14384"/>
                  </a:lnTo>
                  <a:lnTo>
                    <a:pt x="8934" y="18724"/>
                  </a:lnTo>
                  <a:lnTo>
                    <a:pt x="1969" y="22964"/>
                  </a:lnTo>
                  <a:lnTo>
                    <a:pt x="1818" y="23115"/>
                  </a:lnTo>
                  <a:lnTo>
                    <a:pt x="1767" y="23368"/>
                  </a:lnTo>
                  <a:lnTo>
                    <a:pt x="3382" y="87565"/>
                  </a:lnTo>
                  <a:lnTo>
                    <a:pt x="3483" y="89180"/>
                  </a:lnTo>
                  <a:lnTo>
                    <a:pt x="3534" y="90896"/>
                  </a:lnTo>
                  <a:lnTo>
                    <a:pt x="3584" y="92915"/>
                  </a:lnTo>
                  <a:lnTo>
                    <a:pt x="3534" y="95135"/>
                  </a:lnTo>
                  <a:lnTo>
                    <a:pt x="3433" y="97255"/>
                  </a:lnTo>
                  <a:lnTo>
                    <a:pt x="3332" y="98265"/>
                  </a:lnTo>
                  <a:lnTo>
                    <a:pt x="3231" y="99173"/>
                  </a:lnTo>
                  <a:lnTo>
                    <a:pt x="3080" y="99980"/>
                  </a:lnTo>
                  <a:lnTo>
                    <a:pt x="2878" y="100687"/>
                  </a:lnTo>
                  <a:lnTo>
                    <a:pt x="2171" y="103160"/>
                  </a:lnTo>
                  <a:lnTo>
                    <a:pt x="1565" y="105734"/>
                  </a:lnTo>
                  <a:lnTo>
                    <a:pt x="1061" y="108258"/>
                  </a:lnTo>
                  <a:lnTo>
                    <a:pt x="657" y="110831"/>
                  </a:lnTo>
                  <a:lnTo>
                    <a:pt x="354" y="113405"/>
                  </a:lnTo>
                  <a:lnTo>
                    <a:pt x="152" y="116030"/>
                  </a:lnTo>
                  <a:lnTo>
                    <a:pt x="1" y="118604"/>
                  </a:lnTo>
                  <a:lnTo>
                    <a:pt x="1" y="121228"/>
                  </a:lnTo>
                  <a:lnTo>
                    <a:pt x="203" y="127991"/>
                  </a:lnTo>
                  <a:lnTo>
                    <a:pt x="455" y="134956"/>
                  </a:lnTo>
                  <a:lnTo>
                    <a:pt x="758" y="142728"/>
                  </a:lnTo>
                  <a:lnTo>
                    <a:pt x="758" y="142880"/>
                  </a:lnTo>
                  <a:lnTo>
                    <a:pt x="859" y="142981"/>
                  </a:lnTo>
                  <a:lnTo>
                    <a:pt x="960" y="143082"/>
                  </a:lnTo>
                  <a:lnTo>
                    <a:pt x="1111" y="143132"/>
                  </a:lnTo>
                  <a:lnTo>
                    <a:pt x="5401" y="143940"/>
                  </a:lnTo>
                  <a:lnTo>
                    <a:pt x="9943" y="144747"/>
                  </a:lnTo>
                  <a:lnTo>
                    <a:pt x="15495" y="145656"/>
                  </a:lnTo>
                  <a:lnTo>
                    <a:pt x="21602" y="146614"/>
                  </a:lnTo>
                  <a:lnTo>
                    <a:pt x="24731" y="147018"/>
                  </a:lnTo>
                  <a:lnTo>
                    <a:pt x="27810" y="147371"/>
                  </a:lnTo>
                  <a:lnTo>
                    <a:pt x="30838" y="147725"/>
                  </a:lnTo>
                  <a:lnTo>
                    <a:pt x="33714" y="147977"/>
                  </a:lnTo>
                  <a:lnTo>
                    <a:pt x="36339" y="148129"/>
                  </a:lnTo>
                  <a:lnTo>
                    <a:pt x="38761" y="148179"/>
                  </a:lnTo>
                  <a:lnTo>
                    <a:pt x="41588" y="148129"/>
                  </a:lnTo>
                  <a:lnTo>
                    <a:pt x="44414" y="148078"/>
                  </a:lnTo>
                  <a:lnTo>
                    <a:pt x="47240" y="147977"/>
                  </a:lnTo>
                  <a:lnTo>
                    <a:pt x="50067" y="147826"/>
                  </a:lnTo>
                  <a:lnTo>
                    <a:pt x="52893" y="147674"/>
                  </a:lnTo>
                  <a:lnTo>
                    <a:pt x="55669" y="147422"/>
                  </a:lnTo>
                  <a:lnTo>
                    <a:pt x="58495" y="147170"/>
                  </a:lnTo>
                  <a:lnTo>
                    <a:pt x="61321" y="146917"/>
                  </a:lnTo>
                  <a:lnTo>
                    <a:pt x="61422" y="146867"/>
                  </a:lnTo>
                  <a:lnTo>
                    <a:pt x="61574" y="146766"/>
                  </a:lnTo>
                  <a:lnTo>
                    <a:pt x="61624" y="146665"/>
                  </a:lnTo>
                  <a:lnTo>
                    <a:pt x="61674" y="146514"/>
                  </a:lnTo>
                  <a:lnTo>
                    <a:pt x="62331" y="139599"/>
                  </a:lnTo>
                  <a:lnTo>
                    <a:pt x="63390" y="146766"/>
                  </a:lnTo>
                  <a:lnTo>
                    <a:pt x="63441" y="146917"/>
                  </a:lnTo>
                  <a:lnTo>
                    <a:pt x="63542" y="147069"/>
                  </a:lnTo>
                  <a:lnTo>
                    <a:pt x="63744" y="147119"/>
                  </a:lnTo>
                  <a:lnTo>
                    <a:pt x="63946" y="147069"/>
                  </a:lnTo>
                  <a:lnTo>
                    <a:pt x="69144" y="145353"/>
                  </a:lnTo>
                  <a:lnTo>
                    <a:pt x="69245" y="145302"/>
                  </a:lnTo>
                  <a:lnTo>
                    <a:pt x="69346" y="145252"/>
                  </a:lnTo>
                  <a:lnTo>
                    <a:pt x="69396" y="145151"/>
                  </a:lnTo>
                  <a:lnTo>
                    <a:pt x="69447" y="144999"/>
                  </a:lnTo>
                  <a:lnTo>
                    <a:pt x="73737" y="113304"/>
                  </a:lnTo>
                  <a:lnTo>
                    <a:pt x="74342" y="111790"/>
                  </a:lnTo>
                  <a:lnTo>
                    <a:pt x="75352" y="109317"/>
                  </a:lnTo>
                  <a:lnTo>
                    <a:pt x="75856" y="108005"/>
                  </a:lnTo>
                  <a:lnTo>
                    <a:pt x="76311" y="106743"/>
                  </a:lnTo>
                  <a:lnTo>
                    <a:pt x="76563" y="105684"/>
                  </a:lnTo>
                  <a:lnTo>
                    <a:pt x="76664" y="105280"/>
                  </a:lnTo>
                  <a:lnTo>
                    <a:pt x="76664" y="104977"/>
                  </a:lnTo>
                  <a:lnTo>
                    <a:pt x="76714" y="104220"/>
                  </a:lnTo>
                  <a:lnTo>
                    <a:pt x="76815" y="103463"/>
                  </a:lnTo>
                  <a:lnTo>
                    <a:pt x="76916" y="102605"/>
                  </a:lnTo>
                  <a:lnTo>
                    <a:pt x="76967" y="102151"/>
                  </a:lnTo>
                  <a:lnTo>
                    <a:pt x="76967" y="101747"/>
                  </a:lnTo>
                  <a:lnTo>
                    <a:pt x="76967" y="101293"/>
                  </a:lnTo>
                  <a:lnTo>
                    <a:pt x="76866" y="100889"/>
                  </a:lnTo>
                  <a:lnTo>
                    <a:pt x="76714" y="100485"/>
                  </a:lnTo>
                  <a:lnTo>
                    <a:pt x="76512" y="100081"/>
                  </a:lnTo>
                  <a:lnTo>
                    <a:pt x="75150" y="98012"/>
                  </a:lnTo>
                  <a:lnTo>
                    <a:pt x="74140" y="96397"/>
                  </a:lnTo>
                  <a:lnTo>
                    <a:pt x="72122" y="60210"/>
                  </a:lnTo>
                  <a:lnTo>
                    <a:pt x="70860" y="36490"/>
                  </a:lnTo>
                  <a:lnTo>
                    <a:pt x="70406" y="28465"/>
                  </a:lnTo>
                  <a:lnTo>
                    <a:pt x="70254" y="25033"/>
                  </a:lnTo>
                  <a:lnTo>
                    <a:pt x="70254" y="24781"/>
                  </a:lnTo>
                  <a:lnTo>
                    <a:pt x="70153" y="24478"/>
                  </a:lnTo>
                  <a:lnTo>
                    <a:pt x="69951" y="24175"/>
                  </a:lnTo>
                  <a:lnTo>
                    <a:pt x="69750" y="23822"/>
                  </a:lnTo>
                  <a:lnTo>
                    <a:pt x="69194" y="22964"/>
                  </a:lnTo>
                  <a:lnTo>
                    <a:pt x="68437" y="21954"/>
                  </a:lnTo>
                  <a:lnTo>
                    <a:pt x="67529" y="20895"/>
                  </a:lnTo>
                  <a:lnTo>
                    <a:pt x="66520" y="19784"/>
                  </a:lnTo>
                  <a:lnTo>
                    <a:pt x="64299" y="17412"/>
                  </a:lnTo>
                  <a:lnTo>
                    <a:pt x="62028" y="15141"/>
                  </a:lnTo>
                  <a:lnTo>
                    <a:pt x="60009" y="13173"/>
                  </a:lnTo>
                  <a:lnTo>
                    <a:pt x="58495" y="11810"/>
                  </a:lnTo>
                  <a:lnTo>
                    <a:pt x="57990" y="11356"/>
                  </a:lnTo>
                  <a:lnTo>
                    <a:pt x="57687" y="11154"/>
                  </a:lnTo>
                  <a:lnTo>
                    <a:pt x="57536" y="11002"/>
                  </a:lnTo>
                  <a:lnTo>
                    <a:pt x="57233" y="10700"/>
                  </a:lnTo>
                  <a:lnTo>
                    <a:pt x="56527" y="9892"/>
                  </a:lnTo>
                  <a:lnTo>
                    <a:pt x="55618" y="8883"/>
                  </a:lnTo>
                  <a:lnTo>
                    <a:pt x="54508" y="7671"/>
                  </a:lnTo>
                  <a:lnTo>
                    <a:pt x="53246" y="6410"/>
                  </a:lnTo>
                  <a:lnTo>
                    <a:pt x="51833" y="5098"/>
                  </a:lnTo>
                  <a:lnTo>
                    <a:pt x="51025" y="4441"/>
                  </a:lnTo>
                  <a:lnTo>
                    <a:pt x="50218" y="3785"/>
                  </a:lnTo>
                  <a:lnTo>
                    <a:pt x="49410" y="3180"/>
                  </a:lnTo>
                  <a:lnTo>
                    <a:pt x="48502" y="2625"/>
                  </a:lnTo>
                  <a:lnTo>
                    <a:pt x="47594" y="2069"/>
                  </a:lnTo>
                  <a:lnTo>
                    <a:pt x="46685" y="1615"/>
                  </a:lnTo>
                  <a:lnTo>
                    <a:pt x="45726" y="1161"/>
                  </a:lnTo>
                  <a:lnTo>
                    <a:pt x="44717" y="858"/>
                  </a:lnTo>
                  <a:lnTo>
                    <a:pt x="43556" y="505"/>
                  </a:lnTo>
                  <a:lnTo>
                    <a:pt x="42395" y="252"/>
                  </a:lnTo>
                  <a:lnTo>
                    <a:pt x="41335" y="101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3645950" y="2044925"/>
              <a:ext cx="870625" cy="2065500"/>
            </a:xfrm>
            <a:custGeom>
              <a:avLst/>
              <a:gdLst/>
              <a:ahLst/>
              <a:cxnLst/>
              <a:rect l="l" t="t" r="r" b="b"/>
              <a:pathLst>
                <a:path w="34825" h="82620" extrusionOk="0">
                  <a:moveTo>
                    <a:pt x="3029" y="1"/>
                  </a:moveTo>
                  <a:lnTo>
                    <a:pt x="2878" y="51"/>
                  </a:lnTo>
                  <a:lnTo>
                    <a:pt x="2726" y="101"/>
                  </a:lnTo>
                  <a:lnTo>
                    <a:pt x="2625" y="253"/>
                  </a:lnTo>
                  <a:lnTo>
                    <a:pt x="2575" y="404"/>
                  </a:lnTo>
                  <a:lnTo>
                    <a:pt x="1" y="23519"/>
                  </a:lnTo>
                  <a:lnTo>
                    <a:pt x="1" y="23671"/>
                  </a:lnTo>
                  <a:lnTo>
                    <a:pt x="51" y="23772"/>
                  </a:lnTo>
                  <a:lnTo>
                    <a:pt x="152" y="23873"/>
                  </a:lnTo>
                  <a:lnTo>
                    <a:pt x="253" y="23974"/>
                  </a:lnTo>
                  <a:lnTo>
                    <a:pt x="10347" y="28667"/>
                  </a:lnTo>
                  <a:lnTo>
                    <a:pt x="7874" y="36137"/>
                  </a:lnTo>
                  <a:lnTo>
                    <a:pt x="7824" y="36288"/>
                  </a:lnTo>
                  <a:lnTo>
                    <a:pt x="7925" y="36490"/>
                  </a:lnTo>
                  <a:lnTo>
                    <a:pt x="34017" y="82417"/>
                  </a:lnTo>
                  <a:lnTo>
                    <a:pt x="34118" y="82468"/>
                  </a:lnTo>
                  <a:lnTo>
                    <a:pt x="34169" y="82569"/>
                  </a:lnTo>
                  <a:lnTo>
                    <a:pt x="34421" y="82619"/>
                  </a:lnTo>
                  <a:lnTo>
                    <a:pt x="34623" y="82569"/>
                  </a:lnTo>
                  <a:lnTo>
                    <a:pt x="34724" y="82417"/>
                  </a:lnTo>
                  <a:lnTo>
                    <a:pt x="34825" y="82317"/>
                  </a:lnTo>
                  <a:lnTo>
                    <a:pt x="34825" y="82115"/>
                  </a:lnTo>
                  <a:lnTo>
                    <a:pt x="34774" y="81963"/>
                  </a:lnTo>
                  <a:lnTo>
                    <a:pt x="8732" y="36238"/>
                  </a:lnTo>
                  <a:lnTo>
                    <a:pt x="11306" y="28566"/>
                  </a:lnTo>
                  <a:lnTo>
                    <a:pt x="11306" y="28415"/>
                  </a:lnTo>
                  <a:lnTo>
                    <a:pt x="11306" y="28264"/>
                  </a:lnTo>
                  <a:lnTo>
                    <a:pt x="11205" y="28112"/>
                  </a:lnTo>
                  <a:lnTo>
                    <a:pt x="11054" y="28011"/>
                  </a:lnTo>
                  <a:lnTo>
                    <a:pt x="909" y="23318"/>
                  </a:lnTo>
                  <a:lnTo>
                    <a:pt x="3433" y="505"/>
                  </a:lnTo>
                  <a:lnTo>
                    <a:pt x="3382" y="303"/>
                  </a:lnTo>
                  <a:lnTo>
                    <a:pt x="3332" y="152"/>
                  </a:lnTo>
                  <a:lnTo>
                    <a:pt x="3181" y="51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4439600" y="2110525"/>
              <a:ext cx="273825" cy="2046575"/>
            </a:xfrm>
            <a:custGeom>
              <a:avLst/>
              <a:gdLst/>
              <a:ahLst/>
              <a:cxnLst/>
              <a:rect l="l" t="t" r="r" b="b"/>
              <a:pathLst>
                <a:path w="10953" h="81863" extrusionOk="0">
                  <a:moveTo>
                    <a:pt x="253" y="1"/>
                  </a:moveTo>
                  <a:lnTo>
                    <a:pt x="101" y="102"/>
                  </a:lnTo>
                  <a:lnTo>
                    <a:pt x="51" y="253"/>
                  </a:lnTo>
                  <a:lnTo>
                    <a:pt x="0" y="405"/>
                  </a:lnTo>
                  <a:lnTo>
                    <a:pt x="51" y="556"/>
                  </a:lnTo>
                  <a:lnTo>
                    <a:pt x="7772" y="18624"/>
                  </a:lnTo>
                  <a:lnTo>
                    <a:pt x="4542" y="22914"/>
                  </a:lnTo>
                  <a:lnTo>
                    <a:pt x="4492" y="23066"/>
                  </a:lnTo>
                  <a:lnTo>
                    <a:pt x="4492" y="23167"/>
                  </a:lnTo>
                  <a:lnTo>
                    <a:pt x="4492" y="23318"/>
                  </a:lnTo>
                  <a:lnTo>
                    <a:pt x="4542" y="23419"/>
                  </a:lnTo>
                  <a:lnTo>
                    <a:pt x="10044" y="31141"/>
                  </a:lnTo>
                  <a:lnTo>
                    <a:pt x="7823" y="81409"/>
                  </a:lnTo>
                  <a:lnTo>
                    <a:pt x="7873" y="81560"/>
                  </a:lnTo>
                  <a:lnTo>
                    <a:pt x="7924" y="81711"/>
                  </a:lnTo>
                  <a:lnTo>
                    <a:pt x="8075" y="81812"/>
                  </a:lnTo>
                  <a:lnTo>
                    <a:pt x="8227" y="81863"/>
                  </a:lnTo>
                  <a:lnTo>
                    <a:pt x="8277" y="81863"/>
                  </a:lnTo>
                  <a:lnTo>
                    <a:pt x="8429" y="81812"/>
                  </a:lnTo>
                  <a:lnTo>
                    <a:pt x="8580" y="81711"/>
                  </a:lnTo>
                  <a:lnTo>
                    <a:pt x="8630" y="81610"/>
                  </a:lnTo>
                  <a:lnTo>
                    <a:pt x="8681" y="81459"/>
                  </a:lnTo>
                  <a:lnTo>
                    <a:pt x="10952" y="31040"/>
                  </a:lnTo>
                  <a:lnTo>
                    <a:pt x="10902" y="30888"/>
                  </a:lnTo>
                  <a:lnTo>
                    <a:pt x="10851" y="30787"/>
                  </a:lnTo>
                  <a:lnTo>
                    <a:pt x="5451" y="23167"/>
                  </a:lnTo>
                  <a:lnTo>
                    <a:pt x="8630" y="18978"/>
                  </a:lnTo>
                  <a:lnTo>
                    <a:pt x="8681" y="18776"/>
                  </a:lnTo>
                  <a:lnTo>
                    <a:pt x="8681" y="18523"/>
                  </a:lnTo>
                  <a:lnTo>
                    <a:pt x="808" y="253"/>
                  </a:lnTo>
                  <a:lnTo>
                    <a:pt x="707" y="102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3869300" y="1792575"/>
              <a:ext cx="733075" cy="2531075"/>
            </a:xfrm>
            <a:custGeom>
              <a:avLst/>
              <a:gdLst/>
              <a:ahLst/>
              <a:cxnLst/>
              <a:rect l="l" t="t" r="r" b="b"/>
              <a:pathLst>
                <a:path w="29323" h="101243" extrusionOk="0">
                  <a:moveTo>
                    <a:pt x="6056" y="1"/>
                  </a:moveTo>
                  <a:lnTo>
                    <a:pt x="5350" y="51"/>
                  </a:lnTo>
                  <a:lnTo>
                    <a:pt x="4694" y="102"/>
                  </a:lnTo>
                  <a:lnTo>
                    <a:pt x="4038" y="253"/>
                  </a:lnTo>
                  <a:lnTo>
                    <a:pt x="3432" y="404"/>
                  </a:lnTo>
                  <a:lnTo>
                    <a:pt x="2877" y="657"/>
                  </a:lnTo>
                  <a:lnTo>
                    <a:pt x="2322" y="909"/>
                  </a:lnTo>
                  <a:lnTo>
                    <a:pt x="1817" y="1262"/>
                  </a:lnTo>
                  <a:lnTo>
                    <a:pt x="1312" y="1666"/>
                  </a:lnTo>
                  <a:lnTo>
                    <a:pt x="909" y="2171"/>
                  </a:lnTo>
                  <a:lnTo>
                    <a:pt x="555" y="2726"/>
                  </a:lnTo>
                  <a:lnTo>
                    <a:pt x="252" y="3332"/>
                  </a:lnTo>
                  <a:lnTo>
                    <a:pt x="0" y="4038"/>
                  </a:lnTo>
                  <a:lnTo>
                    <a:pt x="101" y="5704"/>
                  </a:lnTo>
                  <a:lnTo>
                    <a:pt x="252" y="7369"/>
                  </a:lnTo>
                  <a:lnTo>
                    <a:pt x="454" y="9085"/>
                  </a:lnTo>
                  <a:lnTo>
                    <a:pt x="757" y="10751"/>
                  </a:lnTo>
                  <a:lnTo>
                    <a:pt x="1060" y="12366"/>
                  </a:lnTo>
                  <a:lnTo>
                    <a:pt x="1464" y="14031"/>
                  </a:lnTo>
                  <a:lnTo>
                    <a:pt x="1918" y="15646"/>
                  </a:lnTo>
                  <a:lnTo>
                    <a:pt x="2423" y="17261"/>
                  </a:lnTo>
                  <a:lnTo>
                    <a:pt x="6056" y="27708"/>
                  </a:lnTo>
                  <a:lnTo>
                    <a:pt x="11860" y="44565"/>
                  </a:lnTo>
                  <a:lnTo>
                    <a:pt x="19633" y="67176"/>
                  </a:lnTo>
                  <a:lnTo>
                    <a:pt x="29323" y="101243"/>
                  </a:lnTo>
                  <a:lnTo>
                    <a:pt x="28011" y="65056"/>
                  </a:lnTo>
                  <a:lnTo>
                    <a:pt x="27708" y="62482"/>
                  </a:lnTo>
                  <a:lnTo>
                    <a:pt x="26850" y="56678"/>
                  </a:lnTo>
                  <a:lnTo>
                    <a:pt x="24326" y="39670"/>
                  </a:lnTo>
                  <a:lnTo>
                    <a:pt x="20692" y="15394"/>
                  </a:lnTo>
                  <a:lnTo>
                    <a:pt x="20491" y="14132"/>
                  </a:lnTo>
                  <a:lnTo>
                    <a:pt x="20188" y="12769"/>
                  </a:lnTo>
                  <a:lnTo>
                    <a:pt x="19835" y="11104"/>
                  </a:lnTo>
                  <a:lnTo>
                    <a:pt x="19380" y="9338"/>
                  </a:lnTo>
                  <a:lnTo>
                    <a:pt x="18825" y="7571"/>
                  </a:lnTo>
                  <a:lnTo>
                    <a:pt x="18522" y="6713"/>
                  </a:lnTo>
                  <a:lnTo>
                    <a:pt x="18169" y="5956"/>
                  </a:lnTo>
                  <a:lnTo>
                    <a:pt x="17816" y="5249"/>
                  </a:lnTo>
                  <a:lnTo>
                    <a:pt x="17462" y="4644"/>
                  </a:lnTo>
                  <a:lnTo>
                    <a:pt x="17261" y="4341"/>
                  </a:lnTo>
                  <a:lnTo>
                    <a:pt x="17008" y="4038"/>
                  </a:lnTo>
                  <a:lnTo>
                    <a:pt x="16251" y="3433"/>
                  </a:lnTo>
                  <a:lnTo>
                    <a:pt x="15343" y="2827"/>
                  </a:lnTo>
                  <a:lnTo>
                    <a:pt x="14232" y="2221"/>
                  </a:lnTo>
                  <a:lnTo>
                    <a:pt x="13021" y="1616"/>
                  </a:lnTo>
                  <a:lnTo>
                    <a:pt x="11709" y="1111"/>
                  </a:lnTo>
                  <a:lnTo>
                    <a:pt x="10296" y="657"/>
                  </a:lnTo>
                  <a:lnTo>
                    <a:pt x="8883" y="303"/>
                  </a:lnTo>
                  <a:lnTo>
                    <a:pt x="8176" y="152"/>
                  </a:lnTo>
                  <a:lnTo>
                    <a:pt x="7419" y="102"/>
                  </a:lnTo>
                  <a:lnTo>
                    <a:pt x="6712" y="51"/>
                  </a:lnTo>
                  <a:lnTo>
                    <a:pt x="60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3696425" y="1787525"/>
              <a:ext cx="170375" cy="678850"/>
            </a:xfrm>
            <a:custGeom>
              <a:avLst/>
              <a:gdLst/>
              <a:ahLst/>
              <a:cxnLst/>
              <a:rect l="l" t="t" r="r" b="b"/>
              <a:pathLst>
                <a:path w="6815" h="27154" extrusionOk="0">
                  <a:moveTo>
                    <a:pt x="5906" y="1"/>
                  </a:moveTo>
                  <a:lnTo>
                    <a:pt x="5451" y="51"/>
                  </a:lnTo>
                  <a:lnTo>
                    <a:pt x="5048" y="203"/>
                  </a:lnTo>
                  <a:lnTo>
                    <a:pt x="4493" y="404"/>
                  </a:lnTo>
                  <a:lnTo>
                    <a:pt x="3836" y="707"/>
                  </a:lnTo>
                  <a:lnTo>
                    <a:pt x="3180" y="1111"/>
                  </a:lnTo>
                  <a:lnTo>
                    <a:pt x="2827" y="1363"/>
                  </a:lnTo>
                  <a:lnTo>
                    <a:pt x="2524" y="1666"/>
                  </a:lnTo>
                  <a:lnTo>
                    <a:pt x="2171" y="2020"/>
                  </a:lnTo>
                  <a:lnTo>
                    <a:pt x="1868" y="2373"/>
                  </a:lnTo>
                  <a:lnTo>
                    <a:pt x="1565" y="2777"/>
                  </a:lnTo>
                  <a:lnTo>
                    <a:pt x="1313" y="3180"/>
                  </a:lnTo>
                  <a:lnTo>
                    <a:pt x="859" y="4038"/>
                  </a:lnTo>
                  <a:lnTo>
                    <a:pt x="505" y="4947"/>
                  </a:lnTo>
                  <a:lnTo>
                    <a:pt x="253" y="5956"/>
                  </a:lnTo>
                  <a:lnTo>
                    <a:pt x="51" y="7066"/>
                  </a:lnTo>
                  <a:lnTo>
                    <a:pt x="1" y="8278"/>
                  </a:lnTo>
                  <a:lnTo>
                    <a:pt x="1" y="9489"/>
                  </a:lnTo>
                  <a:lnTo>
                    <a:pt x="102" y="10852"/>
                  </a:lnTo>
                  <a:lnTo>
                    <a:pt x="505" y="14132"/>
                  </a:lnTo>
                  <a:lnTo>
                    <a:pt x="960" y="17160"/>
                  </a:lnTo>
                  <a:lnTo>
                    <a:pt x="1363" y="19835"/>
                  </a:lnTo>
                  <a:lnTo>
                    <a:pt x="1767" y="22106"/>
                  </a:lnTo>
                  <a:lnTo>
                    <a:pt x="2373" y="25337"/>
                  </a:lnTo>
                  <a:lnTo>
                    <a:pt x="2625" y="26497"/>
                  </a:lnTo>
                  <a:lnTo>
                    <a:pt x="2726" y="26800"/>
                  </a:lnTo>
                  <a:lnTo>
                    <a:pt x="2928" y="27002"/>
                  </a:lnTo>
                  <a:lnTo>
                    <a:pt x="3180" y="27153"/>
                  </a:lnTo>
                  <a:lnTo>
                    <a:pt x="3635" y="27153"/>
                  </a:lnTo>
                  <a:lnTo>
                    <a:pt x="3786" y="27103"/>
                  </a:lnTo>
                  <a:lnTo>
                    <a:pt x="3937" y="27002"/>
                  </a:lnTo>
                  <a:lnTo>
                    <a:pt x="4089" y="26901"/>
                  </a:lnTo>
                  <a:lnTo>
                    <a:pt x="4190" y="26800"/>
                  </a:lnTo>
                  <a:lnTo>
                    <a:pt x="4240" y="26649"/>
                  </a:lnTo>
                  <a:lnTo>
                    <a:pt x="4291" y="26447"/>
                  </a:lnTo>
                  <a:lnTo>
                    <a:pt x="4341" y="26295"/>
                  </a:lnTo>
                  <a:lnTo>
                    <a:pt x="4291" y="26144"/>
                  </a:lnTo>
                  <a:lnTo>
                    <a:pt x="4038" y="24983"/>
                  </a:lnTo>
                  <a:lnTo>
                    <a:pt x="3433" y="21753"/>
                  </a:lnTo>
                  <a:lnTo>
                    <a:pt x="3079" y="19532"/>
                  </a:lnTo>
                  <a:lnTo>
                    <a:pt x="2625" y="16908"/>
                  </a:lnTo>
                  <a:lnTo>
                    <a:pt x="2221" y="13930"/>
                  </a:lnTo>
                  <a:lnTo>
                    <a:pt x="1818" y="10650"/>
                  </a:lnTo>
                  <a:lnTo>
                    <a:pt x="1717" y="9186"/>
                  </a:lnTo>
                  <a:lnTo>
                    <a:pt x="1717" y="7874"/>
                  </a:lnTo>
                  <a:lnTo>
                    <a:pt x="1818" y="6764"/>
                  </a:lnTo>
                  <a:lnTo>
                    <a:pt x="2070" y="5805"/>
                  </a:lnTo>
                  <a:lnTo>
                    <a:pt x="2322" y="4947"/>
                  </a:lnTo>
                  <a:lnTo>
                    <a:pt x="2676" y="4190"/>
                  </a:lnTo>
                  <a:lnTo>
                    <a:pt x="3079" y="3584"/>
                  </a:lnTo>
                  <a:lnTo>
                    <a:pt x="3483" y="3079"/>
                  </a:lnTo>
                  <a:lnTo>
                    <a:pt x="3937" y="2676"/>
                  </a:lnTo>
                  <a:lnTo>
                    <a:pt x="4392" y="2373"/>
                  </a:lnTo>
                  <a:lnTo>
                    <a:pt x="4795" y="2120"/>
                  </a:lnTo>
                  <a:lnTo>
                    <a:pt x="5199" y="1969"/>
                  </a:lnTo>
                  <a:lnTo>
                    <a:pt x="5805" y="1767"/>
                  </a:lnTo>
                  <a:lnTo>
                    <a:pt x="6057" y="1717"/>
                  </a:lnTo>
                  <a:lnTo>
                    <a:pt x="6259" y="1666"/>
                  </a:lnTo>
                  <a:lnTo>
                    <a:pt x="6410" y="1616"/>
                  </a:lnTo>
                  <a:lnTo>
                    <a:pt x="6511" y="1515"/>
                  </a:lnTo>
                  <a:lnTo>
                    <a:pt x="6663" y="1363"/>
                  </a:lnTo>
                  <a:lnTo>
                    <a:pt x="6764" y="1262"/>
                  </a:lnTo>
                  <a:lnTo>
                    <a:pt x="6814" y="1111"/>
                  </a:lnTo>
                  <a:lnTo>
                    <a:pt x="6814" y="909"/>
                  </a:lnTo>
                  <a:lnTo>
                    <a:pt x="6814" y="758"/>
                  </a:lnTo>
                  <a:lnTo>
                    <a:pt x="6814" y="606"/>
                  </a:lnTo>
                  <a:lnTo>
                    <a:pt x="6713" y="455"/>
                  </a:lnTo>
                  <a:lnTo>
                    <a:pt x="6663" y="304"/>
                  </a:lnTo>
                  <a:lnTo>
                    <a:pt x="6511" y="203"/>
                  </a:lnTo>
                  <a:lnTo>
                    <a:pt x="6410" y="102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3753200" y="2740150"/>
              <a:ext cx="402525" cy="511025"/>
            </a:xfrm>
            <a:custGeom>
              <a:avLst/>
              <a:gdLst/>
              <a:ahLst/>
              <a:cxnLst/>
              <a:rect l="l" t="t" r="r" b="b"/>
              <a:pathLst>
                <a:path w="16101" h="20441" extrusionOk="0">
                  <a:moveTo>
                    <a:pt x="354" y="0"/>
                  </a:moveTo>
                  <a:lnTo>
                    <a:pt x="203" y="51"/>
                  </a:lnTo>
                  <a:lnTo>
                    <a:pt x="51" y="202"/>
                  </a:lnTo>
                  <a:lnTo>
                    <a:pt x="1" y="354"/>
                  </a:lnTo>
                  <a:lnTo>
                    <a:pt x="1" y="505"/>
                  </a:lnTo>
                  <a:lnTo>
                    <a:pt x="506" y="2423"/>
                  </a:lnTo>
                  <a:lnTo>
                    <a:pt x="1010" y="4290"/>
                  </a:lnTo>
                  <a:lnTo>
                    <a:pt x="1565" y="6460"/>
                  </a:lnTo>
                  <a:lnTo>
                    <a:pt x="2272" y="8782"/>
                  </a:lnTo>
                  <a:lnTo>
                    <a:pt x="2979" y="10952"/>
                  </a:lnTo>
                  <a:lnTo>
                    <a:pt x="3332" y="11962"/>
                  </a:lnTo>
                  <a:lnTo>
                    <a:pt x="3736" y="12870"/>
                  </a:lnTo>
                  <a:lnTo>
                    <a:pt x="4089" y="13678"/>
                  </a:lnTo>
                  <a:lnTo>
                    <a:pt x="4392" y="14334"/>
                  </a:lnTo>
                  <a:lnTo>
                    <a:pt x="4795" y="14889"/>
                  </a:lnTo>
                  <a:lnTo>
                    <a:pt x="5250" y="15495"/>
                  </a:lnTo>
                  <a:lnTo>
                    <a:pt x="5805" y="16050"/>
                  </a:lnTo>
                  <a:lnTo>
                    <a:pt x="6410" y="16605"/>
                  </a:lnTo>
                  <a:lnTo>
                    <a:pt x="7067" y="17110"/>
                  </a:lnTo>
                  <a:lnTo>
                    <a:pt x="7773" y="17614"/>
                  </a:lnTo>
                  <a:lnTo>
                    <a:pt x="8480" y="18119"/>
                  </a:lnTo>
                  <a:lnTo>
                    <a:pt x="9287" y="18573"/>
                  </a:lnTo>
                  <a:lnTo>
                    <a:pt x="10044" y="18977"/>
                  </a:lnTo>
                  <a:lnTo>
                    <a:pt x="10852" y="19330"/>
                  </a:lnTo>
                  <a:lnTo>
                    <a:pt x="11710" y="19633"/>
                  </a:lnTo>
                  <a:lnTo>
                    <a:pt x="12517" y="19936"/>
                  </a:lnTo>
                  <a:lnTo>
                    <a:pt x="13325" y="20138"/>
                  </a:lnTo>
                  <a:lnTo>
                    <a:pt x="14132" y="20289"/>
                  </a:lnTo>
                  <a:lnTo>
                    <a:pt x="14889" y="20390"/>
                  </a:lnTo>
                  <a:lnTo>
                    <a:pt x="15646" y="20441"/>
                  </a:lnTo>
                  <a:lnTo>
                    <a:pt x="15798" y="20390"/>
                  </a:lnTo>
                  <a:lnTo>
                    <a:pt x="15949" y="20289"/>
                  </a:lnTo>
                  <a:lnTo>
                    <a:pt x="16050" y="20138"/>
                  </a:lnTo>
                  <a:lnTo>
                    <a:pt x="16101" y="19986"/>
                  </a:lnTo>
                  <a:lnTo>
                    <a:pt x="16050" y="19835"/>
                  </a:lnTo>
                  <a:lnTo>
                    <a:pt x="15949" y="19683"/>
                  </a:lnTo>
                  <a:lnTo>
                    <a:pt x="15798" y="19583"/>
                  </a:lnTo>
                  <a:lnTo>
                    <a:pt x="15646" y="19583"/>
                  </a:lnTo>
                  <a:lnTo>
                    <a:pt x="14940" y="19532"/>
                  </a:lnTo>
                  <a:lnTo>
                    <a:pt x="14233" y="19431"/>
                  </a:lnTo>
                  <a:lnTo>
                    <a:pt x="13476" y="19280"/>
                  </a:lnTo>
                  <a:lnTo>
                    <a:pt x="12719" y="19078"/>
                  </a:lnTo>
                  <a:lnTo>
                    <a:pt x="11962" y="18826"/>
                  </a:lnTo>
                  <a:lnTo>
                    <a:pt x="11205" y="18523"/>
                  </a:lnTo>
                  <a:lnTo>
                    <a:pt x="10448" y="18169"/>
                  </a:lnTo>
                  <a:lnTo>
                    <a:pt x="9691" y="17816"/>
                  </a:lnTo>
                  <a:lnTo>
                    <a:pt x="8984" y="17362"/>
                  </a:lnTo>
                  <a:lnTo>
                    <a:pt x="8278" y="16958"/>
                  </a:lnTo>
                  <a:lnTo>
                    <a:pt x="7622" y="16453"/>
                  </a:lnTo>
                  <a:lnTo>
                    <a:pt x="7016" y="15999"/>
                  </a:lnTo>
                  <a:lnTo>
                    <a:pt x="6461" y="15495"/>
                  </a:lnTo>
                  <a:lnTo>
                    <a:pt x="5956" y="14939"/>
                  </a:lnTo>
                  <a:lnTo>
                    <a:pt x="5502" y="14435"/>
                  </a:lnTo>
                  <a:lnTo>
                    <a:pt x="5149" y="13879"/>
                  </a:lnTo>
                  <a:lnTo>
                    <a:pt x="4795" y="13274"/>
                  </a:lnTo>
                  <a:lnTo>
                    <a:pt x="4493" y="12466"/>
                  </a:lnTo>
                  <a:lnTo>
                    <a:pt x="4139" y="11558"/>
                  </a:lnTo>
                  <a:lnTo>
                    <a:pt x="3736" y="10548"/>
                  </a:lnTo>
                  <a:lnTo>
                    <a:pt x="3029" y="8378"/>
                  </a:lnTo>
                  <a:lnTo>
                    <a:pt x="2373" y="6057"/>
                  </a:lnTo>
                  <a:lnTo>
                    <a:pt x="1767" y="3886"/>
                  </a:lnTo>
                  <a:lnTo>
                    <a:pt x="1313" y="2070"/>
                  </a:lnTo>
                  <a:lnTo>
                    <a:pt x="859" y="303"/>
                  </a:lnTo>
                  <a:lnTo>
                    <a:pt x="808" y="152"/>
                  </a:lnTo>
                  <a:lnTo>
                    <a:pt x="657" y="51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2"/>
            <p:cNvSpPr/>
            <p:nvPr/>
          </p:nvSpPr>
          <p:spPr>
            <a:xfrm>
              <a:off x="3946250" y="2677050"/>
              <a:ext cx="117375" cy="668750"/>
            </a:xfrm>
            <a:custGeom>
              <a:avLst/>
              <a:gdLst/>
              <a:ahLst/>
              <a:cxnLst/>
              <a:rect l="l" t="t" r="r" b="b"/>
              <a:pathLst>
                <a:path w="4695" h="26750" extrusionOk="0">
                  <a:moveTo>
                    <a:pt x="758" y="1"/>
                  </a:moveTo>
                  <a:lnTo>
                    <a:pt x="606" y="51"/>
                  </a:lnTo>
                  <a:lnTo>
                    <a:pt x="505" y="203"/>
                  </a:lnTo>
                  <a:lnTo>
                    <a:pt x="455" y="354"/>
                  </a:lnTo>
                  <a:lnTo>
                    <a:pt x="455" y="506"/>
                  </a:lnTo>
                  <a:lnTo>
                    <a:pt x="1919" y="7067"/>
                  </a:lnTo>
                  <a:lnTo>
                    <a:pt x="3029" y="12013"/>
                  </a:lnTo>
                  <a:lnTo>
                    <a:pt x="3735" y="15243"/>
                  </a:lnTo>
                  <a:lnTo>
                    <a:pt x="3786" y="15646"/>
                  </a:lnTo>
                  <a:lnTo>
                    <a:pt x="3836" y="16151"/>
                  </a:lnTo>
                  <a:lnTo>
                    <a:pt x="3786" y="16656"/>
                  </a:lnTo>
                  <a:lnTo>
                    <a:pt x="3735" y="17211"/>
                  </a:lnTo>
                  <a:lnTo>
                    <a:pt x="3634" y="17766"/>
                  </a:lnTo>
                  <a:lnTo>
                    <a:pt x="3483" y="18422"/>
                  </a:lnTo>
                  <a:lnTo>
                    <a:pt x="3079" y="19785"/>
                  </a:lnTo>
                  <a:lnTo>
                    <a:pt x="2524" y="21249"/>
                  </a:lnTo>
                  <a:lnTo>
                    <a:pt x="1818" y="22813"/>
                  </a:lnTo>
                  <a:lnTo>
                    <a:pt x="1010" y="24428"/>
                  </a:lnTo>
                  <a:lnTo>
                    <a:pt x="102" y="26094"/>
                  </a:lnTo>
                  <a:lnTo>
                    <a:pt x="1" y="26245"/>
                  </a:lnTo>
                  <a:lnTo>
                    <a:pt x="51" y="26447"/>
                  </a:lnTo>
                  <a:lnTo>
                    <a:pt x="102" y="26598"/>
                  </a:lnTo>
                  <a:lnTo>
                    <a:pt x="253" y="26699"/>
                  </a:lnTo>
                  <a:lnTo>
                    <a:pt x="354" y="26750"/>
                  </a:lnTo>
                  <a:lnTo>
                    <a:pt x="455" y="26750"/>
                  </a:lnTo>
                  <a:lnTo>
                    <a:pt x="657" y="26699"/>
                  </a:lnTo>
                  <a:lnTo>
                    <a:pt x="758" y="26649"/>
                  </a:lnTo>
                  <a:lnTo>
                    <a:pt x="808" y="26548"/>
                  </a:lnTo>
                  <a:lnTo>
                    <a:pt x="1818" y="24781"/>
                  </a:lnTo>
                  <a:lnTo>
                    <a:pt x="2676" y="23065"/>
                  </a:lnTo>
                  <a:lnTo>
                    <a:pt x="3382" y="21450"/>
                  </a:lnTo>
                  <a:lnTo>
                    <a:pt x="3937" y="19886"/>
                  </a:lnTo>
                  <a:lnTo>
                    <a:pt x="4341" y="18473"/>
                  </a:lnTo>
                  <a:lnTo>
                    <a:pt x="4492" y="17817"/>
                  </a:lnTo>
                  <a:lnTo>
                    <a:pt x="4593" y="17161"/>
                  </a:lnTo>
                  <a:lnTo>
                    <a:pt x="4644" y="16605"/>
                  </a:lnTo>
                  <a:lnTo>
                    <a:pt x="4694" y="16050"/>
                  </a:lnTo>
                  <a:lnTo>
                    <a:pt x="4644" y="15545"/>
                  </a:lnTo>
                  <a:lnTo>
                    <a:pt x="4593" y="15091"/>
                  </a:lnTo>
                  <a:lnTo>
                    <a:pt x="3887" y="11811"/>
                  </a:lnTo>
                  <a:lnTo>
                    <a:pt x="2777" y="6865"/>
                  </a:lnTo>
                  <a:lnTo>
                    <a:pt x="1262" y="304"/>
                  </a:lnTo>
                  <a:lnTo>
                    <a:pt x="1212" y="152"/>
                  </a:lnTo>
                  <a:lnTo>
                    <a:pt x="1111" y="5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3923550" y="3304150"/>
              <a:ext cx="65625" cy="71950"/>
            </a:xfrm>
            <a:custGeom>
              <a:avLst/>
              <a:gdLst/>
              <a:ahLst/>
              <a:cxnLst/>
              <a:rect l="l" t="t" r="r" b="b"/>
              <a:pathLst>
                <a:path w="2625" h="2878" extrusionOk="0">
                  <a:moveTo>
                    <a:pt x="1312" y="0"/>
                  </a:moveTo>
                  <a:lnTo>
                    <a:pt x="1111" y="51"/>
                  </a:lnTo>
                  <a:lnTo>
                    <a:pt x="909" y="101"/>
                  </a:lnTo>
                  <a:lnTo>
                    <a:pt x="707" y="253"/>
                  </a:lnTo>
                  <a:lnTo>
                    <a:pt x="555" y="404"/>
                  </a:lnTo>
                  <a:lnTo>
                    <a:pt x="454" y="555"/>
                  </a:lnTo>
                  <a:lnTo>
                    <a:pt x="152" y="1111"/>
                  </a:lnTo>
                  <a:lnTo>
                    <a:pt x="51" y="1363"/>
                  </a:lnTo>
                  <a:lnTo>
                    <a:pt x="0" y="1565"/>
                  </a:lnTo>
                  <a:lnTo>
                    <a:pt x="0" y="1817"/>
                  </a:lnTo>
                  <a:lnTo>
                    <a:pt x="51" y="2019"/>
                  </a:lnTo>
                  <a:lnTo>
                    <a:pt x="101" y="2221"/>
                  </a:lnTo>
                  <a:lnTo>
                    <a:pt x="253" y="2423"/>
                  </a:lnTo>
                  <a:lnTo>
                    <a:pt x="404" y="2574"/>
                  </a:lnTo>
                  <a:lnTo>
                    <a:pt x="606" y="2726"/>
                  </a:lnTo>
                  <a:lnTo>
                    <a:pt x="808" y="2827"/>
                  </a:lnTo>
                  <a:lnTo>
                    <a:pt x="1060" y="2877"/>
                  </a:lnTo>
                  <a:lnTo>
                    <a:pt x="1262" y="2877"/>
                  </a:lnTo>
                  <a:lnTo>
                    <a:pt x="1464" y="2827"/>
                  </a:lnTo>
                  <a:lnTo>
                    <a:pt x="1716" y="2726"/>
                  </a:lnTo>
                  <a:lnTo>
                    <a:pt x="1868" y="2625"/>
                  </a:lnTo>
                  <a:lnTo>
                    <a:pt x="2019" y="2473"/>
                  </a:lnTo>
                  <a:lnTo>
                    <a:pt x="2170" y="2271"/>
                  </a:lnTo>
                  <a:lnTo>
                    <a:pt x="2473" y="1716"/>
                  </a:lnTo>
                  <a:lnTo>
                    <a:pt x="2574" y="1514"/>
                  </a:lnTo>
                  <a:lnTo>
                    <a:pt x="2625" y="1312"/>
                  </a:lnTo>
                  <a:lnTo>
                    <a:pt x="2625" y="1060"/>
                  </a:lnTo>
                  <a:lnTo>
                    <a:pt x="2574" y="858"/>
                  </a:lnTo>
                  <a:lnTo>
                    <a:pt x="2473" y="656"/>
                  </a:lnTo>
                  <a:lnTo>
                    <a:pt x="2372" y="454"/>
                  </a:lnTo>
                  <a:lnTo>
                    <a:pt x="2170" y="303"/>
                  </a:lnTo>
                  <a:lnTo>
                    <a:pt x="2019" y="152"/>
                  </a:lnTo>
                  <a:lnTo>
                    <a:pt x="1969" y="152"/>
                  </a:lnTo>
                  <a:lnTo>
                    <a:pt x="1767" y="51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2"/>
            <p:cNvSpPr/>
            <p:nvPr/>
          </p:nvSpPr>
          <p:spPr>
            <a:xfrm>
              <a:off x="4106500" y="3215825"/>
              <a:ext cx="73200" cy="58050"/>
            </a:xfrm>
            <a:custGeom>
              <a:avLst/>
              <a:gdLst/>
              <a:ahLst/>
              <a:cxnLst/>
              <a:rect l="l" t="t" r="r" b="b"/>
              <a:pathLst>
                <a:path w="2928" h="2322" extrusionOk="0">
                  <a:moveTo>
                    <a:pt x="1111" y="0"/>
                  </a:moveTo>
                  <a:lnTo>
                    <a:pt x="858" y="51"/>
                  </a:lnTo>
                  <a:lnTo>
                    <a:pt x="656" y="101"/>
                  </a:lnTo>
                  <a:lnTo>
                    <a:pt x="455" y="202"/>
                  </a:lnTo>
                  <a:lnTo>
                    <a:pt x="303" y="354"/>
                  </a:lnTo>
                  <a:lnTo>
                    <a:pt x="152" y="505"/>
                  </a:lnTo>
                  <a:lnTo>
                    <a:pt x="51" y="707"/>
                  </a:lnTo>
                  <a:lnTo>
                    <a:pt x="0" y="909"/>
                  </a:lnTo>
                  <a:lnTo>
                    <a:pt x="0" y="1161"/>
                  </a:lnTo>
                  <a:lnTo>
                    <a:pt x="0" y="1363"/>
                  </a:lnTo>
                  <a:lnTo>
                    <a:pt x="51" y="1615"/>
                  </a:lnTo>
                  <a:lnTo>
                    <a:pt x="202" y="1817"/>
                  </a:lnTo>
                  <a:lnTo>
                    <a:pt x="303" y="1969"/>
                  </a:lnTo>
                  <a:lnTo>
                    <a:pt x="505" y="2120"/>
                  </a:lnTo>
                  <a:lnTo>
                    <a:pt x="707" y="2221"/>
                  </a:lnTo>
                  <a:lnTo>
                    <a:pt x="909" y="2272"/>
                  </a:lnTo>
                  <a:lnTo>
                    <a:pt x="1161" y="2322"/>
                  </a:lnTo>
                  <a:lnTo>
                    <a:pt x="2019" y="2322"/>
                  </a:lnTo>
                  <a:lnTo>
                    <a:pt x="2271" y="2221"/>
                  </a:lnTo>
                  <a:lnTo>
                    <a:pt x="2423" y="2120"/>
                  </a:lnTo>
                  <a:lnTo>
                    <a:pt x="2625" y="2019"/>
                  </a:lnTo>
                  <a:lnTo>
                    <a:pt x="2726" y="1817"/>
                  </a:lnTo>
                  <a:lnTo>
                    <a:pt x="2827" y="1615"/>
                  </a:lnTo>
                  <a:lnTo>
                    <a:pt x="2928" y="1414"/>
                  </a:lnTo>
                  <a:lnTo>
                    <a:pt x="2928" y="1212"/>
                  </a:lnTo>
                  <a:lnTo>
                    <a:pt x="2928" y="959"/>
                  </a:lnTo>
                  <a:lnTo>
                    <a:pt x="2827" y="757"/>
                  </a:lnTo>
                  <a:lnTo>
                    <a:pt x="2726" y="556"/>
                  </a:lnTo>
                  <a:lnTo>
                    <a:pt x="2574" y="354"/>
                  </a:lnTo>
                  <a:lnTo>
                    <a:pt x="2423" y="202"/>
                  </a:lnTo>
                  <a:lnTo>
                    <a:pt x="2221" y="101"/>
                  </a:lnTo>
                  <a:lnTo>
                    <a:pt x="2019" y="51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3705275" y="2412100"/>
              <a:ext cx="295250" cy="381075"/>
            </a:xfrm>
            <a:custGeom>
              <a:avLst/>
              <a:gdLst/>
              <a:ahLst/>
              <a:cxnLst/>
              <a:rect l="l" t="t" r="r" b="b"/>
              <a:pathLst>
                <a:path w="11810" h="15243" extrusionOk="0">
                  <a:moveTo>
                    <a:pt x="4038" y="0"/>
                  </a:moveTo>
                  <a:lnTo>
                    <a:pt x="3583" y="101"/>
                  </a:lnTo>
                  <a:lnTo>
                    <a:pt x="3129" y="202"/>
                  </a:lnTo>
                  <a:lnTo>
                    <a:pt x="2725" y="404"/>
                  </a:lnTo>
                  <a:lnTo>
                    <a:pt x="2322" y="606"/>
                  </a:lnTo>
                  <a:lnTo>
                    <a:pt x="1968" y="808"/>
                  </a:lnTo>
                  <a:lnTo>
                    <a:pt x="1615" y="1111"/>
                  </a:lnTo>
                  <a:lnTo>
                    <a:pt x="1312" y="1363"/>
                  </a:lnTo>
                  <a:lnTo>
                    <a:pt x="1060" y="1716"/>
                  </a:lnTo>
                  <a:lnTo>
                    <a:pt x="808" y="2069"/>
                  </a:lnTo>
                  <a:lnTo>
                    <a:pt x="555" y="2423"/>
                  </a:lnTo>
                  <a:lnTo>
                    <a:pt x="404" y="2776"/>
                  </a:lnTo>
                  <a:lnTo>
                    <a:pt x="252" y="3180"/>
                  </a:lnTo>
                  <a:lnTo>
                    <a:pt x="101" y="3634"/>
                  </a:lnTo>
                  <a:lnTo>
                    <a:pt x="51" y="4038"/>
                  </a:lnTo>
                  <a:lnTo>
                    <a:pt x="0" y="4492"/>
                  </a:lnTo>
                  <a:lnTo>
                    <a:pt x="51" y="4946"/>
                  </a:lnTo>
                  <a:lnTo>
                    <a:pt x="101" y="5350"/>
                  </a:lnTo>
                  <a:lnTo>
                    <a:pt x="1514" y="14535"/>
                  </a:lnTo>
                  <a:lnTo>
                    <a:pt x="1615" y="14788"/>
                  </a:lnTo>
                  <a:lnTo>
                    <a:pt x="1817" y="15040"/>
                  </a:lnTo>
                  <a:lnTo>
                    <a:pt x="2069" y="15192"/>
                  </a:lnTo>
                  <a:lnTo>
                    <a:pt x="2372" y="15242"/>
                  </a:lnTo>
                  <a:lnTo>
                    <a:pt x="2524" y="15242"/>
                  </a:lnTo>
                  <a:lnTo>
                    <a:pt x="2675" y="15192"/>
                  </a:lnTo>
                  <a:lnTo>
                    <a:pt x="2826" y="15091"/>
                  </a:lnTo>
                  <a:lnTo>
                    <a:pt x="2978" y="14990"/>
                  </a:lnTo>
                  <a:lnTo>
                    <a:pt x="3079" y="14889"/>
                  </a:lnTo>
                  <a:lnTo>
                    <a:pt x="3129" y="14737"/>
                  </a:lnTo>
                  <a:lnTo>
                    <a:pt x="3230" y="14586"/>
                  </a:lnTo>
                  <a:lnTo>
                    <a:pt x="3230" y="14435"/>
                  </a:lnTo>
                  <a:lnTo>
                    <a:pt x="3230" y="14233"/>
                  </a:lnTo>
                  <a:lnTo>
                    <a:pt x="1766" y="5098"/>
                  </a:lnTo>
                  <a:lnTo>
                    <a:pt x="1716" y="4542"/>
                  </a:lnTo>
                  <a:lnTo>
                    <a:pt x="1817" y="3987"/>
                  </a:lnTo>
                  <a:lnTo>
                    <a:pt x="1968" y="3483"/>
                  </a:lnTo>
                  <a:lnTo>
                    <a:pt x="2221" y="2978"/>
                  </a:lnTo>
                  <a:lnTo>
                    <a:pt x="2574" y="2574"/>
                  </a:lnTo>
                  <a:lnTo>
                    <a:pt x="2978" y="2221"/>
                  </a:lnTo>
                  <a:lnTo>
                    <a:pt x="3432" y="1969"/>
                  </a:lnTo>
                  <a:lnTo>
                    <a:pt x="3987" y="1767"/>
                  </a:lnTo>
                  <a:lnTo>
                    <a:pt x="4290" y="1716"/>
                  </a:lnTo>
                  <a:lnTo>
                    <a:pt x="5198" y="1716"/>
                  </a:lnTo>
                  <a:lnTo>
                    <a:pt x="5754" y="1868"/>
                  </a:lnTo>
                  <a:lnTo>
                    <a:pt x="6258" y="2120"/>
                  </a:lnTo>
                  <a:lnTo>
                    <a:pt x="6763" y="2473"/>
                  </a:lnTo>
                  <a:lnTo>
                    <a:pt x="7116" y="2927"/>
                  </a:lnTo>
                  <a:lnTo>
                    <a:pt x="7470" y="3432"/>
                  </a:lnTo>
                  <a:lnTo>
                    <a:pt x="7570" y="3735"/>
                  </a:lnTo>
                  <a:lnTo>
                    <a:pt x="7671" y="4038"/>
                  </a:lnTo>
                  <a:lnTo>
                    <a:pt x="10144" y="13122"/>
                  </a:lnTo>
                  <a:lnTo>
                    <a:pt x="10195" y="13274"/>
                  </a:lnTo>
                  <a:lnTo>
                    <a:pt x="10296" y="13425"/>
                  </a:lnTo>
                  <a:lnTo>
                    <a:pt x="10397" y="13526"/>
                  </a:lnTo>
                  <a:lnTo>
                    <a:pt x="10548" y="13627"/>
                  </a:lnTo>
                  <a:lnTo>
                    <a:pt x="10700" y="13728"/>
                  </a:lnTo>
                  <a:lnTo>
                    <a:pt x="10851" y="13728"/>
                  </a:lnTo>
                  <a:lnTo>
                    <a:pt x="11002" y="13778"/>
                  </a:lnTo>
                  <a:lnTo>
                    <a:pt x="11204" y="13728"/>
                  </a:lnTo>
                  <a:lnTo>
                    <a:pt x="11356" y="13677"/>
                  </a:lnTo>
                  <a:lnTo>
                    <a:pt x="11507" y="13577"/>
                  </a:lnTo>
                  <a:lnTo>
                    <a:pt x="11608" y="13476"/>
                  </a:lnTo>
                  <a:lnTo>
                    <a:pt x="11709" y="13324"/>
                  </a:lnTo>
                  <a:lnTo>
                    <a:pt x="11759" y="13173"/>
                  </a:lnTo>
                  <a:lnTo>
                    <a:pt x="11810" y="13021"/>
                  </a:lnTo>
                  <a:lnTo>
                    <a:pt x="11810" y="12820"/>
                  </a:lnTo>
                  <a:lnTo>
                    <a:pt x="11810" y="12668"/>
                  </a:lnTo>
                  <a:lnTo>
                    <a:pt x="9337" y="3584"/>
                  </a:lnTo>
                  <a:lnTo>
                    <a:pt x="9185" y="3129"/>
                  </a:lnTo>
                  <a:lnTo>
                    <a:pt x="8984" y="2675"/>
                  </a:lnTo>
                  <a:lnTo>
                    <a:pt x="8782" y="2271"/>
                  </a:lnTo>
                  <a:lnTo>
                    <a:pt x="8529" y="1868"/>
                  </a:lnTo>
                  <a:lnTo>
                    <a:pt x="8227" y="1514"/>
                  </a:lnTo>
                  <a:lnTo>
                    <a:pt x="7873" y="1211"/>
                  </a:lnTo>
                  <a:lnTo>
                    <a:pt x="7520" y="909"/>
                  </a:lnTo>
                  <a:lnTo>
                    <a:pt x="7167" y="656"/>
                  </a:lnTo>
                  <a:lnTo>
                    <a:pt x="6763" y="454"/>
                  </a:lnTo>
                  <a:lnTo>
                    <a:pt x="6359" y="253"/>
                  </a:lnTo>
                  <a:lnTo>
                    <a:pt x="5905" y="152"/>
                  </a:lnTo>
                  <a:lnTo>
                    <a:pt x="5451" y="51"/>
                  </a:lnTo>
                  <a:lnTo>
                    <a:pt x="4997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2"/>
            <p:cNvSpPr/>
            <p:nvPr/>
          </p:nvSpPr>
          <p:spPr>
            <a:xfrm>
              <a:off x="4509000" y="2709875"/>
              <a:ext cx="188000" cy="217025"/>
            </a:xfrm>
            <a:custGeom>
              <a:avLst/>
              <a:gdLst/>
              <a:ahLst/>
              <a:cxnLst/>
              <a:rect l="l" t="t" r="r" b="b"/>
              <a:pathLst>
                <a:path w="7520" h="8681" extrusionOk="0">
                  <a:moveTo>
                    <a:pt x="3684" y="0"/>
                  </a:moveTo>
                  <a:lnTo>
                    <a:pt x="3331" y="51"/>
                  </a:lnTo>
                  <a:lnTo>
                    <a:pt x="2927" y="101"/>
                  </a:lnTo>
                  <a:lnTo>
                    <a:pt x="2574" y="202"/>
                  </a:lnTo>
                  <a:lnTo>
                    <a:pt x="2221" y="353"/>
                  </a:lnTo>
                  <a:lnTo>
                    <a:pt x="1918" y="505"/>
                  </a:lnTo>
                  <a:lnTo>
                    <a:pt x="1615" y="707"/>
                  </a:lnTo>
                  <a:lnTo>
                    <a:pt x="1312" y="959"/>
                  </a:lnTo>
                  <a:lnTo>
                    <a:pt x="1060" y="1262"/>
                  </a:lnTo>
                  <a:lnTo>
                    <a:pt x="808" y="1565"/>
                  </a:lnTo>
                  <a:lnTo>
                    <a:pt x="606" y="1867"/>
                  </a:lnTo>
                  <a:lnTo>
                    <a:pt x="404" y="2221"/>
                  </a:lnTo>
                  <a:lnTo>
                    <a:pt x="252" y="2624"/>
                  </a:lnTo>
                  <a:lnTo>
                    <a:pt x="151" y="3028"/>
                  </a:lnTo>
                  <a:lnTo>
                    <a:pt x="50" y="3432"/>
                  </a:lnTo>
                  <a:lnTo>
                    <a:pt x="0" y="3836"/>
                  </a:lnTo>
                  <a:lnTo>
                    <a:pt x="0" y="4290"/>
                  </a:lnTo>
                  <a:lnTo>
                    <a:pt x="0" y="4694"/>
                  </a:lnTo>
                  <a:lnTo>
                    <a:pt x="50" y="5148"/>
                  </a:lnTo>
                  <a:lnTo>
                    <a:pt x="151" y="5602"/>
                  </a:lnTo>
                  <a:lnTo>
                    <a:pt x="303" y="6006"/>
                  </a:lnTo>
                  <a:lnTo>
                    <a:pt x="454" y="6359"/>
                  </a:lnTo>
                  <a:lnTo>
                    <a:pt x="656" y="6713"/>
                  </a:lnTo>
                  <a:lnTo>
                    <a:pt x="908" y="7066"/>
                  </a:lnTo>
                  <a:lnTo>
                    <a:pt x="1161" y="7369"/>
                  </a:lnTo>
                  <a:lnTo>
                    <a:pt x="1413" y="7671"/>
                  </a:lnTo>
                  <a:lnTo>
                    <a:pt x="1716" y="7924"/>
                  </a:lnTo>
                  <a:lnTo>
                    <a:pt x="2019" y="8126"/>
                  </a:lnTo>
                  <a:lnTo>
                    <a:pt x="2372" y="8328"/>
                  </a:lnTo>
                  <a:lnTo>
                    <a:pt x="2675" y="8479"/>
                  </a:lnTo>
                  <a:lnTo>
                    <a:pt x="3079" y="8580"/>
                  </a:lnTo>
                  <a:lnTo>
                    <a:pt x="3432" y="8630"/>
                  </a:lnTo>
                  <a:lnTo>
                    <a:pt x="3785" y="8681"/>
                  </a:lnTo>
                  <a:lnTo>
                    <a:pt x="4189" y="8681"/>
                  </a:lnTo>
                  <a:lnTo>
                    <a:pt x="4593" y="8580"/>
                  </a:lnTo>
                  <a:lnTo>
                    <a:pt x="4946" y="8479"/>
                  </a:lnTo>
                  <a:lnTo>
                    <a:pt x="5299" y="8378"/>
                  </a:lnTo>
                  <a:lnTo>
                    <a:pt x="5602" y="8176"/>
                  </a:lnTo>
                  <a:lnTo>
                    <a:pt x="5905" y="7974"/>
                  </a:lnTo>
                  <a:lnTo>
                    <a:pt x="6208" y="7722"/>
                  </a:lnTo>
                  <a:lnTo>
                    <a:pt x="6460" y="7419"/>
                  </a:lnTo>
                  <a:lnTo>
                    <a:pt x="6712" y="7116"/>
                  </a:lnTo>
                  <a:lnTo>
                    <a:pt x="6914" y="6813"/>
                  </a:lnTo>
                  <a:lnTo>
                    <a:pt x="7116" y="6460"/>
                  </a:lnTo>
                  <a:lnTo>
                    <a:pt x="7268" y="6056"/>
                  </a:lnTo>
                  <a:lnTo>
                    <a:pt x="7369" y="5653"/>
                  </a:lnTo>
                  <a:lnTo>
                    <a:pt x="7469" y="5249"/>
                  </a:lnTo>
                  <a:lnTo>
                    <a:pt x="7520" y="4845"/>
                  </a:lnTo>
                  <a:lnTo>
                    <a:pt x="7520" y="4391"/>
                  </a:lnTo>
                  <a:lnTo>
                    <a:pt x="7520" y="3987"/>
                  </a:lnTo>
                  <a:lnTo>
                    <a:pt x="7419" y="3533"/>
                  </a:lnTo>
                  <a:lnTo>
                    <a:pt x="7318" y="3129"/>
                  </a:lnTo>
                  <a:lnTo>
                    <a:pt x="7217" y="2725"/>
                  </a:lnTo>
                  <a:lnTo>
                    <a:pt x="7015" y="2322"/>
                  </a:lnTo>
                  <a:lnTo>
                    <a:pt x="6864" y="1968"/>
                  </a:lnTo>
                  <a:lnTo>
                    <a:pt x="6611" y="1615"/>
                  </a:lnTo>
                  <a:lnTo>
                    <a:pt x="6359" y="1312"/>
                  </a:lnTo>
                  <a:lnTo>
                    <a:pt x="6107" y="1009"/>
                  </a:lnTo>
                  <a:lnTo>
                    <a:pt x="5804" y="757"/>
                  </a:lnTo>
                  <a:lnTo>
                    <a:pt x="5501" y="555"/>
                  </a:lnTo>
                  <a:lnTo>
                    <a:pt x="5148" y="353"/>
                  </a:lnTo>
                  <a:lnTo>
                    <a:pt x="4795" y="202"/>
                  </a:lnTo>
                  <a:lnTo>
                    <a:pt x="4441" y="101"/>
                  </a:lnTo>
                  <a:lnTo>
                    <a:pt x="4088" y="51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2"/>
            <p:cNvSpPr/>
            <p:nvPr/>
          </p:nvSpPr>
          <p:spPr>
            <a:xfrm>
              <a:off x="4497625" y="2699775"/>
              <a:ext cx="210750" cy="237225"/>
            </a:xfrm>
            <a:custGeom>
              <a:avLst/>
              <a:gdLst/>
              <a:ahLst/>
              <a:cxnLst/>
              <a:rect l="l" t="t" r="r" b="b"/>
              <a:pathLst>
                <a:path w="8430" h="9489" extrusionOk="0">
                  <a:moveTo>
                    <a:pt x="4089" y="858"/>
                  </a:moveTo>
                  <a:lnTo>
                    <a:pt x="4694" y="909"/>
                  </a:lnTo>
                  <a:lnTo>
                    <a:pt x="5250" y="1060"/>
                  </a:lnTo>
                  <a:lnTo>
                    <a:pt x="5754" y="1363"/>
                  </a:lnTo>
                  <a:lnTo>
                    <a:pt x="6259" y="1716"/>
                  </a:lnTo>
                  <a:lnTo>
                    <a:pt x="6511" y="2019"/>
                  </a:lnTo>
                  <a:lnTo>
                    <a:pt x="6764" y="2271"/>
                  </a:lnTo>
                  <a:lnTo>
                    <a:pt x="6966" y="2625"/>
                  </a:lnTo>
                  <a:lnTo>
                    <a:pt x="7117" y="2928"/>
                  </a:lnTo>
                  <a:lnTo>
                    <a:pt x="7268" y="3281"/>
                  </a:lnTo>
                  <a:lnTo>
                    <a:pt x="7369" y="3634"/>
                  </a:lnTo>
                  <a:lnTo>
                    <a:pt x="7470" y="4038"/>
                  </a:lnTo>
                  <a:lnTo>
                    <a:pt x="7521" y="4391"/>
                  </a:lnTo>
                  <a:lnTo>
                    <a:pt x="7571" y="4795"/>
                  </a:lnTo>
                  <a:lnTo>
                    <a:pt x="7521" y="5199"/>
                  </a:lnTo>
                  <a:lnTo>
                    <a:pt x="7521" y="5552"/>
                  </a:lnTo>
                  <a:lnTo>
                    <a:pt x="7420" y="5956"/>
                  </a:lnTo>
                  <a:lnTo>
                    <a:pt x="7319" y="6309"/>
                  </a:lnTo>
                  <a:lnTo>
                    <a:pt x="7167" y="6662"/>
                  </a:lnTo>
                  <a:lnTo>
                    <a:pt x="7016" y="6965"/>
                  </a:lnTo>
                  <a:lnTo>
                    <a:pt x="6814" y="7268"/>
                  </a:lnTo>
                  <a:lnTo>
                    <a:pt x="6612" y="7571"/>
                  </a:lnTo>
                  <a:lnTo>
                    <a:pt x="6360" y="7823"/>
                  </a:lnTo>
                  <a:lnTo>
                    <a:pt x="6108" y="8025"/>
                  </a:lnTo>
                  <a:lnTo>
                    <a:pt x="5805" y="8227"/>
                  </a:lnTo>
                  <a:lnTo>
                    <a:pt x="5552" y="8378"/>
                  </a:lnTo>
                  <a:lnTo>
                    <a:pt x="5250" y="8479"/>
                  </a:lnTo>
                  <a:lnTo>
                    <a:pt x="4947" y="8580"/>
                  </a:lnTo>
                  <a:lnTo>
                    <a:pt x="4593" y="8631"/>
                  </a:lnTo>
                  <a:lnTo>
                    <a:pt x="3937" y="8631"/>
                  </a:lnTo>
                  <a:lnTo>
                    <a:pt x="3635" y="8580"/>
                  </a:lnTo>
                  <a:lnTo>
                    <a:pt x="3332" y="8479"/>
                  </a:lnTo>
                  <a:lnTo>
                    <a:pt x="3029" y="8328"/>
                  </a:lnTo>
                  <a:lnTo>
                    <a:pt x="2726" y="8176"/>
                  </a:lnTo>
                  <a:lnTo>
                    <a:pt x="2423" y="7975"/>
                  </a:lnTo>
                  <a:lnTo>
                    <a:pt x="2171" y="7773"/>
                  </a:lnTo>
                  <a:lnTo>
                    <a:pt x="1919" y="7470"/>
                  </a:lnTo>
                  <a:lnTo>
                    <a:pt x="1666" y="7217"/>
                  </a:lnTo>
                  <a:lnTo>
                    <a:pt x="1464" y="6864"/>
                  </a:lnTo>
                  <a:lnTo>
                    <a:pt x="1313" y="6561"/>
                  </a:lnTo>
                  <a:lnTo>
                    <a:pt x="1162" y="6208"/>
                  </a:lnTo>
                  <a:lnTo>
                    <a:pt x="1061" y="5855"/>
                  </a:lnTo>
                  <a:lnTo>
                    <a:pt x="960" y="5451"/>
                  </a:lnTo>
                  <a:lnTo>
                    <a:pt x="909" y="5098"/>
                  </a:lnTo>
                  <a:lnTo>
                    <a:pt x="859" y="4694"/>
                  </a:lnTo>
                  <a:lnTo>
                    <a:pt x="859" y="4290"/>
                  </a:lnTo>
                  <a:lnTo>
                    <a:pt x="909" y="3886"/>
                  </a:lnTo>
                  <a:lnTo>
                    <a:pt x="1010" y="3533"/>
                  </a:lnTo>
                  <a:lnTo>
                    <a:pt x="1111" y="3180"/>
                  </a:lnTo>
                  <a:lnTo>
                    <a:pt x="1263" y="2827"/>
                  </a:lnTo>
                  <a:lnTo>
                    <a:pt x="1414" y="2524"/>
                  </a:lnTo>
                  <a:lnTo>
                    <a:pt x="1616" y="2221"/>
                  </a:lnTo>
                  <a:lnTo>
                    <a:pt x="1818" y="1969"/>
                  </a:lnTo>
                  <a:lnTo>
                    <a:pt x="2020" y="1716"/>
                  </a:lnTo>
                  <a:lnTo>
                    <a:pt x="2272" y="1464"/>
                  </a:lnTo>
                  <a:lnTo>
                    <a:pt x="2575" y="1313"/>
                  </a:lnTo>
                  <a:lnTo>
                    <a:pt x="2878" y="1111"/>
                  </a:lnTo>
                  <a:lnTo>
                    <a:pt x="3180" y="1010"/>
                  </a:lnTo>
                  <a:lnTo>
                    <a:pt x="3483" y="909"/>
                  </a:lnTo>
                  <a:lnTo>
                    <a:pt x="3836" y="858"/>
                  </a:lnTo>
                  <a:close/>
                  <a:moveTo>
                    <a:pt x="3736" y="0"/>
                  </a:moveTo>
                  <a:lnTo>
                    <a:pt x="3332" y="51"/>
                  </a:lnTo>
                  <a:lnTo>
                    <a:pt x="2928" y="202"/>
                  </a:lnTo>
                  <a:lnTo>
                    <a:pt x="2524" y="354"/>
                  </a:lnTo>
                  <a:lnTo>
                    <a:pt x="2171" y="555"/>
                  </a:lnTo>
                  <a:lnTo>
                    <a:pt x="1818" y="757"/>
                  </a:lnTo>
                  <a:lnTo>
                    <a:pt x="1464" y="1060"/>
                  </a:lnTo>
                  <a:lnTo>
                    <a:pt x="1212" y="1363"/>
                  </a:lnTo>
                  <a:lnTo>
                    <a:pt x="909" y="1666"/>
                  </a:lnTo>
                  <a:lnTo>
                    <a:pt x="707" y="2070"/>
                  </a:lnTo>
                  <a:lnTo>
                    <a:pt x="505" y="2423"/>
                  </a:lnTo>
                  <a:lnTo>
                    <a:pt x="304" y="2877"/>
                  </a:lnTo>
                  <a:lnTo>
                    <a:pt x="203" y="3281"/>
                  </a:lnTo>
                  <a:lnTo>
                    <a:pt x="102" y="3735"/>
                  </a:lnTo>
                  <a:lnTo>
                    <a:pt x="51" y="4189"/>
                  </a:lnTo>
                  <a:lnTo>
                    <a:pt x="1" y="4694"/>
                  </a:lnTo>
                  <a:lnTo>
                    <a:pt x="51" y="5148"/>
                  </a:lnTo>
                  <a:lnTo>
                    <a:pt x="102" y="5653"/>
                  </a:lnTo>
                  <a:lnTo>
                    <a:pt x="203" y="6057"/>
                  </a:lnTo>
                  <a:lnTo>
                    <a:pt x="354" y="6511"/>
                  </a:lnTo>
                  <a:lnTo>
                    <a:pt x="505" y="6915"/>
                  </a:lnTo>
                  <a:lnTo>
                    <a:pt x="758" y="7318"/>
                  </a:lnTo>
                  <a:lnTo>
                    <a:pt x="1010" y="7722"/>
                  </a:lnTo>
                  <a:lnTo>
                    <a:pt x="1263" y="8075"/>
                  </a:lnTo>
                  <a:lnTo>
                    <a:pt x="1565" y="8378"/>
                  </a:lnTo>
                  <a:lnTo>
                    <a:pt x="1868" y="8631"/>
                  </a:lnTo>
                  <a:lnTo>
                    <a:pt x="2171" y="8883"/>
                  </a:lnTo>
                  <a:lnTo>
                    <a:pt x="2524" y="9085"/>
                  </a:lnTo>
                  <a:lnTo>
                    <a:pt x="2878" y="9236"/>
                  </a:lnTo>
                  <a:lnTo>
                    <a:pt x="3231" y="9337"/>
                  </a:lnTo>
                  <a:lnTo>
                    <a:pt x="3584" y="9438"/>
                  </a:lnTo>
                  <a:lnTo>
                    <a:pt x="3937" y="9489"/>
                  </a:lnTo>
                  <a:lnTo>
                    <a:pt x="4694" y="9489"/>
                  </a:lnTo>
                  <a:lnTo>
                    <a:pt x="5098" y="9438"/>
                  </a:lnTo>
                  <a:lnTo>
                    <a:pt x="5502" y="9337"/>
                  </a:lnTo>
                  <a:lnTo>
                    <a:pt x="5906" y="9186"/>
                  </a:lnTo>
                  <a:lnTo>
                    <a:pt x="6259" y="8984"/>
                  </a:lnTo>
                  <a:lnTo>
                    <a:pt x="6612" y="8732"/>
                  </a:lnTo>
                  <a:lnTo>
                    <a:pt x="6915" y="8429"/>
                  </a:lnTo>
                  <a:lnTo>
                    <a:pt x="7218" y="8126"/>
                  </a:lnTo>
                  <a:lnTo>
                    <a:pt x="7521" y="7773"/>
                  </a:lnTo>
                  <a:lnTo>
                    <a:pt x="7773" y="7419"/>
                  </a:lnTo>
                  <a:lnTo>
                    <a:pt x="7975" y="7016"/>
                  </a:lnTo>
                  <a:lnTo>
                    <a:pt x="8126" y="6612"/>
                  </a:lnTo>
                  <a:lnTo>
                    <a:pt x="8278" y="6158"/>
                  </a:lnTo>
                  <a:lnTo>
                    <a:pt x="8328" y="5703"/>
                  </a:lnTo>
                  <a:lnTo>
                    <a:pt x="8379" y="5249"/>
                  </a:lnTo>
                  <a:lnTo>
                    <a:pt x="8429" y="4795"/>
                  </a:lnTo>
                  <a:lnTo>
                    <a:pt x="8379" y="4341"/>
                  </a:lnTo>
                  <a:lnTo>
                    <a:pt x="8328" y="3886"/>
                  </a:lnTo>
                  <a:lnTo>
                    <a:pt x="8227" y="3432"/>
                  </a:lnTo>
                  <a:lnTo>
                    <a:pt x="8076" y="2978"/>
                  </a:lnTo>
                  <a:lnTo>
                    <a:pt x="7874" y="2574"/>
                  </a:lnTo>
                  <a:lnTo>
                    <a:pt x="7672" y="2170"/>
                  </a:lnTo>
                  <a:lnTo>
                    <a:pt x="7420" y="1767"/>
                  </a:lnTo>
                  <a:lnTo>
                    <a:pt x="7167" y="1413"/>
                  </a:lnTo>
                  <a:lnTo>
                    <a:pt x="6865" y="1111"/>
                  </a:lnTo>
                  <a:lnTo>
                    <a:pt x="6511" y="808"/>
                  </a:lnTo>
                  <a:lnTo>
                    <a:pt x="6158" y="555"/>
                  </a:lnTo>
                  <a:lnTo>
                    <a:pt x="5754" y="354"/>
                  </a:lnTo>
                  <a:lnTo>
                    <a:pt x="5401" y="202"/>
                  </a:lnTo>
                  <a:lnTo>
                    <a:pt x="4997" y="101"/>
                  </a:lnTo>
                  <a:lnTo>
                    <a:pt x="4593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4328550" y="1883425"/>
              <a:ext cx="315475" cy="927400"/>
            </a:xfrm>
            <a:custGeom>
              <a:avLst/>
              <a:gdLst/>
              <a:ahLst/>
              <a:cxnLst/>
              <a:rect l="l" t="t" r="r" b="b"/>
              <a:pathLst>
                <a:path w="12619" h="37096" extrusionOk="0">
                  <a:moveTo>
                    <a:pt x="808" y="0"/>
                  </a:moveTo>
                  <a:lnTo>
                    <a:pt x="657" y="51"/>
                  </a:lnTo>
                  <a:lnTo>
                    <a:pt x="506" y="101"/>
                  </a:lnTo>
                  <a:lnTo>
                    <a:pt x="354" y="152"/>
                  </a:lnTo>
                  <a:lnTo>
                    <a:pt x="203" y="303"/>
                  </a:lnTo>
                  <a:lnTo>
                    <a:pt x="102" y="404"/>
                  </a:lnTo>
                  <a:lnTo>
                    <a:pt x="51" y="556"/>
                  </a:lnTo>
                  <a:lnTo>
                    <a:pt x="1" y="707"/>
                  </a:lnTo>
                  <a:lnTo>
                    <a:pt x="1" y="909"/>
                  </a:lnTo>
                  <a:lnTo>
                    <a:pt x="1" y="1060"/>
                  </a:lnTo>
                  <a:lnTo>
                    <a:pt x="51" y="1212"/>
                  </a:lnTo>
                  <a:lnTo>
                    <a:pt x="152" y="1363"/>
                  </a:lnTo>
                  <a:lnTo>
                    <a:pt x="506" y="1918"/>
                  </a:lnTo>
                  <a:lnTo>
                    <a:pt x="909" y="2625"/>
                  </a:lnTo>
                  <a:lnTo>
                    <a:pt x="1465" y="3584"/>
                  </a:lnTo>
                  <a:lnTo>
                    <a:pt x="2121" y="4795"/>
                  </a:lnTo>
                  <a:lnTo>
                    <a:pt x="2878" y="6259"/>
                  </a:lnTo>
                  <a:lnTo>
                    <a:pt x="3685" y="8025"/>
                  </a:lnTo>
                  <a:lnTo>
                    <a:pt x="4543" y="10044"/>
                  </a:lnTo>
                  <a:lnTo>
                    <a:pt x="5401" y="12214"/>
                  </a:lnTo>
                  <a:lnTo>
                    <a:pt x="6259" y="14687"/>
                  </a:lnTo>
                  <a:lnTo>
                    <a:pt x="7117" y="17513"/>
                  </a:lnTo>
                  <a:lnTo>
                    <a:pt x="8026" y="20643"/>
                  </a:lnTo>
                  <a:lnTo>
                    <a:pt x="8429" y="22308"/>
                  </a:lnTo>
                  <a:lnTo>
                    <a:pt x="8833" y="24074"/>
                  </a:lnTo>
                  <a:lnTo>
                    <a:pt x="9237" y="25942"/>
                  </a:lnTo>
                  <a:lnTo>
                    <a:pt x="9641" y="27860"/>
                  </a:lnTo>
                  <a:lnTo>
                    <a:pt x="9994" y="29878"/>
                  </a:lnTo>
                  <a:lnTo>
                    <a:pt x="10297" y="31948"/>
                  </a:lnTo>
                  <a:lnTo>
                    <a:pt x="10599" y="34118"/>
                  </a:lnTo>
                  <a:lnTo>
                    <a:pt x="10902" y="36339"/>
                  </a:lnTo>
                  <a:lnTo>
                    <a:pt x="10902" y="36490"/>
                  </a:lnTo>
                  <a:lnTo>
                    <a:pt x="11003" y="36641"/>
                  </a:lnTo>
                  <a:lnTo>
                    <a:pt x="11155" y="36894"/>
                  </a:lnTo>
                  <a:lnTo>
                    <a:pt x="11407" y="37045"/>
                  </a:lnTo>
                  <a:lnTo>
                    <a:pt x="11760" y="37096"/>
                  </a:lnTo>
                  <a:lnTo>
                    <a:pt x="11811" y="37096"/>
                  </a:lnTo>
                  <a:lnTo>
                    <a:pt x="12013" y="37045"/>
                  </a:lnTo>
                  <a:lnTo>
                    <a:pt x="12164" y="36995"/>
                  </a:lnTo>
                  <a:lnTo>
                    <a:pt x="12315" y="36894"/>
                  </a:lnTo>
                  <a:lnTo>
                    <a:pt x="12416" y="36793"/>
                  </a:lnTo>
                  <a:lnTo>
                    <a:pt x="12517" y="36641"/>
                  </a:lnTo>
                  <a:lnTo>
                    <a:pt x="12568" y="36490"/>
                  </a:lnTo>
                  <a:lnTo>
                    <a:pt x="12618" y="36339"/>
                  </a:lnTo>
                  <a:lnTo>
                    <a:pt x="12618" y="36137"/>
                  </a:lnTo>
                  <a:lnTo>
                    <a:pt x="12315" y="33967"/>
                  </a:lnTo>
                  <a:lnTo>
                    <a:pt x="12063" y="31847"/>
                  </a:lnTo>
                  <a:lnTo>
                    <a:pt x="11710" y="29828"/>
                  </a:lnTo>
                  <a:lnTo>
                    <a:pt x="11356" y="27809"/>
                  </a:lnTo>
                  <a:lnTo>
                    <a:pt x="11003" y="25942"/>
                  </a:lnTo>
                  <a:lnTo>
                    <a:pt x="10650" y="24074"/>
                  </a:lnTo>
                  <a:lnTo>
                    <a:pt x="10246" y="22308"/>
                  </a:lnTo>
                  <a:lnTo>
                    <a:pt x="9792" y="20643"/>
                  </a:lnTo>
                  <a:lnTo>
                    <a:pt x="8934" y="17463"/>
                  </a:lnTo>
                  <a:lnTo>
                    <a:pt x="8026" y="14536"/>
                  </a:lnTo>
                  <a:lnTo>
                    <a:pt x="7117" y="11911"/>
                  </a:lnTo>
                  <a:lnTo>
                    <a:pt x="6209" y="9539"/>
                  </a:lnTo>
                  <a:lnTo>
                    <a:pt x="5351" y="7470"/>
                  </a:lnTo>
                  <a:lnTo>
                    <a:pt x="4493" y="5653"/>
                  </a:lnTo>
                  <a:lnTo>
                    <a:pt x="3736" y="4139"/>
                  </a:lnTo>
                  <a:lnTo>
                    <a:pt x="3029" y="2827"/>
                  </a:lnTo>
                  <a:lnTo>
                    <a:pt x="2474" y="1817"/>
                  </a:lnTo>
                  <a:lnTo>
                    <a:pt x="2020" y="1060"/>
                  </a:lnTo>
                  <a:lnTo>
                    <a:pt x="1515" y="354"/>
                  </a:lnTo>
                  <a:lnTo>
                    <a:pt x="1414" y="253"/>
                  </a:lnTo>
                  <a:lnTo>
                    <a:pt x="1313" y="152"/>
                  </a:lnTo>
                  <a:lnTo>
                    <a:pt x="1162" y="5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4570825" y="2738875"/>
              <a:ext cx="102225" cy="119900"/>
            </a:xfrm>
            <a:custGeom>
              <a:avLst/>
              <a:gdLst/>
              <a:ahLst/>
              <a:cxnLst/>
              <a:rect l="l" t="t" r="r" b="b"/>
              <a:pathLst>
                <a:path w="4089" h="4796" extrusionOk="0">
                  <a:moveTo>
                    <a:pt x="1817" y="1"/>
                  </a:moveTo>
                  <a:lnTo>
                    <a:pt x="1413" y="102"/>
                  </a:lnTo>
                  <a:lnTo>
                    <a:pt x="1060" y="253"/>
                  </a:lnTo>
                  <a:lnTo>
                    <a:pt x="707" y="506"/>
                  </a:lnTo>
                  <a:lnTo>
                    <a:pt x="454" y="859"/>
                  </a:lnTo>
                  <a:lnTo>
                    <a:pt x="252" y="1212"/>
                  </a:lnTo>
                  <a:lnTo>
                    <a:pt x="101" y="1616"/>
                  </a:lnTo>
                  <a:lnTo>
                    <a:pt x="0" y="2070"/>
                  </a:lnTo>
                  <a:lnTo>
                    <a:pt x="0" y="2575"/>
                  </a:lnTo>
                  <a:lnTo>
                    <a:pt x="101" y="3080"/>
                  </a:lnTo>
                  <a:lnTo>
                    <a:pt x="252" y="3483"/>
                  </a:lnTo>
                  <a:lnTo>
                    <a:pt x="505" y="3887"/>
                  </a:lnTo>
                  <a:lnTo>
                    <a:pt x="757" y="4190"/>
                  </a:lnTo>
                  <a:lnTo>
                    <a:pt x="1110" y="4493"/>
                  </a:lnTo>
                  <a:lnTo>
                    <a:pt x="1464" y="4644"/>
                  </a:lnTo>
                  <a:lnTo>
                    <a:pt x="1867" y="4745"/>
                  </a:lnTo>
                  <a:lnTo>
                    <a:pt x="2271" y="4795"/>
                  </a:lnTo>
                  <a:lnTo>
                    <a:pt x="2675" y="4695"/>
                  </a:lnTo>
                  <a:lnTo>
                    <a:pt x="3079" y="4493"/>
                  </a:lnTo>
                  <a:lnTo>
                    <a:pt x="3381" y="4240"/>
                  </a:lnTo>
                  <a:lnTo>
                    <a:pt x="3684" y="3937"/>
                  </a:lnTo>
                  <a:lnTo>
                    <a:pt x="3886" y="3584"/>
                  </a:lnTo>
                  <a:lnTo>
                    <a:pt x="4038" y="3130"/>
                  </a:lnTo>
                  <a:lnTo>
                    <a:pt x="4088" y="2676"/>
                  </a:lnTo>
                  <a:lnTo>
                    <a:pt x="4088" y="2222"/>
                  </a:lnTo>
                  <a:lnTo>
                    <a:pt x="4038" y="1717"/>
                  </a:lnTo>
                  <a:lnTo>
                    <a:pt x="3836" y="1263"/>
                  </a:lnTo>
                  <a:lnTo>
                    <a:pt x="3634" y="909"/>
                  </a:lnTo>
                  <a:lnTo>
                    <a:pt x="3331" y="556"/>
                  </a:lnTo>
                  <a:lnTo>
                    <a:pt x="3028" y="304"/>
                  </a:lnTo>
                  <a:lnTo>
                    <a:pt x="2624" y="102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4560725" y="2728800"/>
              <a:ext cx="123675" cy="140075"/>
            </a:xfrm>
            <a:custGeom>
              <a:avLst/>
              <a:gdLst/>
              <a:ahLst/>
              <a:cxnLst/>
              <a:rect l="l" t="t" r="r" b="b"/>
              <a:pathLst>
                <a:path w="4947" h="5603" extrusionOk="0">
                  <a:moveTo>
                    <a:pt x="2423" y="808"/>
                  </a:moveTo>
                  <a:lnTo>
                    <a:pt x="2675" y="858"/>
                  </a:lnTo>
                  <a:lnTo>
                    <a:pt x="2978" y="959"/>
                  </a:lnTo>
                  <a:lnTo>
                    <a:pt x="3230" y="1060"/>
                  </a:lnTo>
                  <a:lnTo>
                    <a:pt x="3432" y="1262"/>
                  </a:lnTo>
                  <a:lnTo>
                    <a:pt x="3685" y="1565"/>
                  </a:lnTo>
                  <a:lnTo>
                    <a:pt x="3886" y="1867"/>
                  </a:lnTo>
                  <a:lnTo>
                    <a:pt x="3987" y="2271"/>
                  </a:lnTo>
                  <a:lnTo>
                    <a:pt x="4088" y="2625"/>
                  </a:lnTo>
                  <a:lnTo>
                    <a:pt x="4088" y="3028"/>
                  </a:lnTo>
                  <a:lnTo>
                    <a:pt x="4038" y="3432"/>
                  </a:lnTo>
                  <a:lnTo>
                    <a:pt x="3886" y="3785"/>
                  </a:lnTo>
                  <a:lnTo>
                    <a:pt x="3735" y="4088"/>
                  </a:lnTo>
                  <a:lnTo>
                    <a:pt x="3483" y="4340"/>
                  </a:lnTo>
                  <a:lnTo>
                    <a:pt x="3230" y="4542"/>
                  </a:lnTo>
                  <a:lnTo>
                    <a:pt x="2927" y="4694"/>
                  </a:lnTo>
                  <a:lnTo>
                    <a:pt x="2625" y="4744"/>
                  </a:lnTo>
                  <a:lnTo>
                    <a:pt x="2322" y="4744"/>
                  </a:lnTo>
                  <a:lnTo>
                    <a:pt x="2019" y="4643"/>
                  </a:lnTo>
                  <a:lnTo>
                    <a:pt x="1716" y="4492"/>
                  </a:lnTo>
                  <a:lnTo>
                    <a:pt x="1464" y="4290"/>
                  </a:lnTo>
                  <a:lnTo>
                    <a:pt x="1212" y="3987"/>
                  </a:lnTo>
                  <a:lnTo>
                    <a:pt x="1060" y="3684"/>
                  </a:lnTo>
                  <a:lnTo>
                    <a:pt x="909" y="3331"/>
                  </a:lnTo>
                  <a:lnTo>
                    <a:pt x="858" y="2927"/>
                  </a:lnTo>
                  <a:lnTo>
                    <a:pt x="858" y="2524"/>
                  </a:lnTo>
                  <a:lnTo>
                    <a:pt x="909" y="2170"/>
                  </a:lnTo>
                  <a:lnTo>
                    <a:pt x="1010" y="1817"/>
                  </a:lnTo>
                  <a:lnTo>
                    <a:pt x="1212" y="1464"/>
                  </a:lnTo>
                  <a:lnTo>
                    <a:pt x="1413" y="1211"/>
                  </a:lnTo>
                  <a:lnTo>
                    <a:pt x="1666" y="1009"/>
                  </a:lnTo>
                  <a:lnTo>
                    <a:pt x="1969" y="909"/>
                  </a:lnTo>
                  <a:lnTo>
                    <a:pt x="2271" y="858"/>
                  </a:lnTo>
                  <a:lnTo>
                    <a:pt x="2423" y="808"/>
                  </a:lnTo>
                  <a:close/>
                  <a:moveTo>
                    <a:pt x="2221" y="0"/>
                  </a:moveTo>
                  <a:lnTo>
                    <a:pt x="1716" y="101"/>
                  </a:lnTo>
                  <a:lnTo>
                    <a:pt x="1262" y="303"/>
                  </a:lnTo>
                  <a:lnTo>
                    <a:pt x="858" y="606"/>
                  </a:lnTo>
                  <a:lnTo>
                    <a:pt x="505" y="1009"/>
                  </a:lnTo>
                  <a:lnTo>
                    <a:pt x="253" y="1464"/>
                  </a:lnTo>
                  <a:lnTo>
                    <a:pt x="51" y="1918"/>
                  </a:lnTo>
                  <a:lnTo>
                    <a:pt x="0" y="2473"/>
                  </a:lnTo>
                  <a:lnTo>
                    <a:pt x="0" y="3028"/>
                  </a:lnTo>
                  <a:lnTo>
                    <a:pt x="101" y="3533"/>
                  </a:lnTo>
                  <a:lnTo>
                    <a:pt x="253" y="4038"/>
                  </a:lnTo>
                  <a:lnTo>
                    <a:pt x="505" y="4492"/>
                  </a:lnTo>
                  <a:lnTo>
                    <a:pt x="808" y="4896"/>
                  </a:lnTo>
                  <a:lnTo>
                    <a:pt x="1212" y="5198"/>
                  </a:lnTo>
                  <a:lnTo>
                    <a:pt x="1615" y="5400"/>
                  </a:lnTo>
                  <a:lnTo>
                    <a:pt x="2069" y="5552"/>
                  </a:lnTo>
                  <a:lnTo>
                    <a:pt x="2524" y="5602"/>
                  </a:lnTo>
                  <a:lnTo>
                    <a:pt x="2726" y="5602"/>
                  </a:lnTo>
                  <a:lnTo>
                    <a:pt x="3230" y="5501"/>
                  </a:lnTo>
                  <a:lnTo>
                    <a:pt x="3685" y="5299"/>
                  </a:lnTo>
                  <a:lnTo>
                    <a:pt x="4088" y="4997"/>
                  </a:lnTo>
                  <a:lnTo>
                    <a:pt x="4391" y="4593"/>
                  </a:lnTo>
                  <a:lnTo>
                    <a:pt x="4694" y="4139"/>
                  </a:lnTo>
                  <a:lnTo>
                    <a:pt x="4845" y="3634"/>
                  </a:lnTo>
                  <a:lnTo>
                    <a:pt x="4946" y="3129"/>
                  </a:lnTo>
                  <a:lnTo>
                    <a:pt x="4946" y="2574"/>
                  </a:lnTo>
                  <a:lnTo>
                    <a:pt x="4845" y="2019"/>
                  </a:lnTo>
                  <a:lnTo>
                    <a:pt x="4643" y="1514"/>
                  </a:lnTo>
                  <a:lnTo>
                    <a:pt x="4391" y="1060"/>
                  </a:lnTo>
                  <a:lnTo>
                    <a:pt x="4038" y="656"/>
                  </a:lnTo>
                  <a:lnTo>
                    <a:pt x="3634" y="353"/>
                  </a:lnTo>
                  <a:lnTo>
                    <a:pt x="3180" y="101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4825675" y="4091475"/>
              <a:ext cx="108550" cy="246050"/>
            </a:xfrm>
            <a:custGeom>
              <a:avLst/>
              <a:gdLst/>
              <a:ahLst/>
              <a:cxnLst/>
              <a:rect l="l" t="t" r="r" b="b"/>
              <a:pathLst>
                <a:path w="4342" h="9842" extrusionOk="0">
                  <a:moveTo>
                    <a:pt x="455" y="0"/>
                  </a:moveTo>
                  <a:lnTo>
                    <a:pt x="304" y="51"/>
                  </a:lnTo>
                  <a:lnTo>
                    <a:pt x="253" y="152"/>
                  </a:lnTo>
                  <a:lnTo>
                    <a:pt x="152" y="808"/>
                  </a:lnTo>
                  <a:lnTo>
                    <a:pt x="51" y="1969"/>
                  </a:lnTo>
                  <a:lnTo>
                    <a:pt x="1" y="3483"/>
                  </a:lnTo>
                  <a:lnTo>
                    <a:pt x="1" y="5148"/>
                  </a:lnTo>
                  <a:lnTo>
                    <a:pt x="102" y="6763"/>
                  </a:lnTo>
                  <a:lnTo>
                    <a:pt x="203" y="7520"/>
                  </a:lnTo>
                  <a:lnTo>
                    <a:pt x="304" y="8176"/>
                  </a:lnTo>
                  <a:lnTo>
                    <a:pt x="455" y="8782"/>
                  </a:lnTo>
                  <a:lnTo>
                    <a:pt x="657" y="9236"/>
                  </a:lnTo>
                  <a:lnTo>
                    <a:pt x="758" y="9438"/>
                  </a:lnTo>
                  <a:lnTo>
                    <a:pt x="909" y="9590"/>
                  </a:lnTo>
                  <a:lnTo>
                    <a:pt x="1010" y="9691"/>
                  </a:lnTo>
                  <a:lnTo>
                    <a:pt x="1162" y="9741"/>
                  </a:lnTo>
                  <a:lnTo>
                    <a:pt x="1464" y="9791"/>
                  </a:lnTo>
                  <a:lnTo>
                    <a:pt x="1717" y="9842"/>
                  </a:lnTo>
                  <a:lnTo>
                    <a:pt x="1919" y="9791"/>
                  </a:lnTo>
                  <a:lnTo>
                    <a:pt x="2121" y="9691"/>
                  </a:lnTo>
                  <a:lnTo>
                    <a:pt x="2272" y="9590"/>
                  </a:lnTo>
                  <a:lnTo>
                    <a:pt x="2423" y="9438"/>
                  </a:lnTo>
                  <a:lnTo>
                    <a:pt x="2625" y="9034"/>
                  </a:lnTo>
                  <a:lnTo>
                    <a:pt x="2777" y="8631"/>
                  </a:lnTo>
                  <a:lnTo>
                    <a:pt x="2878" y="8176"/>
                  </a:lnTo>
                  <a:lnTo>
                    <a:pt x="2928" y="7773"/>
                  </a:lnTo>
                  <a:lnTo>
                    <a:pt x="2928" y="7470"/>
                  </a:lnTo>
                  <a:lnTo>
                    <a:pt x="3180" y="6259"/>
                  </a:lnTo>
                  <a:lnTo>
                    <a:pt x="3483" y="5047"/>
                  </a:lnTo>
                  <a:lnTo>
                    <a:pt x="3836" y="3886"/>
                  </a:lnTo>
                  <a:lnTo>
                    <a:pt x="4190" y="2675"/>
                  </a:lnTo>
                  <a:lnTo>
                    <a:pt x="4341" y="2221"/>
                  </a:lnTo>
                  <a:lnTo>
                    <a:pt x="3736" y="1767"/>
                  </a:lnTo>
                  <a:lnTo>
                    <a:pt x="2373" y="858"/>
                  </a:lnTo>
                  <a:lnTo>
                    <a:pt x="1616" y="404"/>
                  </a:lnTo>
                  <a:lnTo>
                    <a:pt x="960" y="101"/>
                  </a:lnTo>
                  <a:lnTo>
                    <a:pt x="707" y="51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4825675" y="4091475"/>
              <a:ext cx="108550" cy="246050"/>
            </a:xfrm>
            <a:custGeom>
              <a:avLst/>
              <a:gdLst/>
              <a:ahLst/>
              <a:cxnLst/>
              <a:rect l="l" t="t" r="r" b="b"/>
              <a:pathLst>
                <a:path w="4342" h="9842" fill="none" extrusionOk="0">
                  <a:moveTo>
                    <a:pt x="4190" y="2675"/>
                  </a:moveTo>
                  <a:lnTo>
                    <a:pt x="4190" y="2675"/>
                  </a:lnTo>
                  <a:lnTo>
                    <a:pt x="3836" y="3886"/>
                  </a:lnTo>
                  <a:lnTo>
                    <a:pt x="3483" y="5047"/>
                  </a:lnTo>
                  <a:lnTo>
                    <a:pt x="3180" y="6259"/>
                  </a:lnTo>
                  <a:lnTo>
                    <a:pt x="2928" y="7470"/>
                  </a:lnTo>
                  <a:lnTo>
                    <a:pt x="2928" y="7470"/>
                  </a:lnTo>
                  <a:lnTo>
                    <a:pt x="2928" y="7773"/>
                  </a:lnTo>
                  <a:lnTo>
                    <a:pt x="2878" y="8176"/>
                  </a:lnTo>
                  <a:lnTo>
                    <a:pt x="2777" y="8631"/>
                  </a:lnTo>
                  <a:lnTo>
                    <a:pt x="2625" y="9034"/>
                  </a:lnTo>
                  <a:lnTo>
                    <a:pt x="2423" y="9438"/>
                  </a:lnTo>
                  <a:lnTo>
                    <a:pt x="2272" y="9590"/>
                  </a:lnTo>
                  <a:lnTo>
                    <a:pt x="2121" y="9691"/>
                  </a:lnTo>
                  <a:lnTo>
                    <a:pt x="1919" y="9791"/>
                  </a:lnTo>
                  <a:lnTo>
                    <a:pt x="1717" y="9842"/>
                  </a:lnTo>
                  <a:lnTo>
                    <a:pt x="1464" y="9791"/>
                  </a:lnTo>
                  <a:lnTo>
                    <a:pt x="1162" y="9741"/>
                  </a:lnTo>
                  <a:lnTo>
                    <a:pt x="1162" y="9741"/>
                  </a:lnTo>
                  <a:lnTo>
                    <a:pt x="1010" y="9691"/>
                  </a:lnTo>
                  <a:lnTo>
                    <a:pt x="909" y="9590"/>
                  </a:lnTo>
                  <a:lnTo>
                    <a:pt x="758" y="9438"/>
                  </a:lnTo>
                  <a:lnTo>
                    <a:pt x="657" y="9236"/>
                  </a:lnTo>
                  <a:lnTo>
                    <a:pt x="455" y="8782"/>
                  </a:lnTo>
                  <a:lnTo>
                    <a:pt x="304" y="8176"/>
                  </a:lnTo>
                  <a:lnTo>
                    <a:pt x="203" y="7520"/>
                  </a:lnTo>
                  <a:lnTo>
                    <a:pt x="102" y="6763"/>
                  </a:lnTo>
                  <a:lnTo>
                    <a:pt x="1" y="5148"/>
                  </a:lnTo>
                  <a:lnTo>
                    <a:pt x="1" y="3483"/>
                  </a:lnTo>
                  <a:lnTo>
                    <a:pt x="51" y="1969"/>
                  </a:lnTo>
                  <a:lnTo>
                    <a:pt x="152" y="808"/>
                  </a:lnTo>
                  <a:lnTo>
                    <a:pt x="253" y="152"/>
                  </a:lnTo>
                  <a:lnTo>
                    <a:pt x="253" y="152"/>
                  </a:lnTo>
                  <a:lnTo>
                    <a:pt x="304" y="51"/>
                  </a:lnTo>
                  <a:lnTo>
                    <a:pt x="455" y="0"/>
                  </a:lnTo>
                  <a:lnTo>
                    <a:pt x="707" y="51"/>
                  </a:lnTo>
                  <a:lnTo>
                    <a:pt x="960" y="101"/>
                  </a:lnTo>
                  <a:lnTo>
                    <a:pt x="1616" y="404"/>
                  </a:lnTo>
                  <a:lnTo>
                    <a:pt x="2373" y="858"/>
                  </a:lnTo>
                  <a:lnTo>
                    <a:pt x="3736" y="1767"/>
                  </a:lnTo>
                  <a:lnTo>
                    <a:pt x="4341" y="2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4815600" y="4081375"/>
              <a:ext cx="129975" cy="266250"/>
            </a:xfrm>
            <a:custGeom>
              <a:avLst/>
              <a:gdLst/>
              <a:ahLst/>
              <a:cxnLst/>
              <a:rect l="l" t="t" r="r" b="b"/>
              <a:pathLst>
                <a:path w="5199" h="10650" extrusionOk="0">
                  <a:moveTo>
                    <a:pt x="1060" y="859"/>
                  </a:moveTo>
                  <a:lnTo>
                    <a:pt x="1262" y="909"/>
                  </a:lnTo>
                  <a:lnTo>
                    <a:pt x="1615" y="1060"/>
                  </a:lnTo>
                  <a:lnTo>
                    <a:pt x="2372" y="1515"/>
                  </a:lnTo>
                  <a:lnTo>
                    <a:pt x="3331" y="2120"/>
                  </a:lnTo>
                  <a:lnTo>
                    <a:pt x="4290" y="2776"/>
                  </a:lnTo>
                  <a:lnTo>
                    <a:pt x="4189" y="2978"/>
                  </a:lnTo>
                  <a:lnTo>
                    <a:pt x="3785" y="4139"/>
                  </a:lnTo>
                  <a:lnTo>
                    <a:pt x="3482" y="5350"/>
                  </a:lnTo>
                  <a:lnTo>
                    <a:pt x="3180" y="6562"/>
                  </a:lnTo>
                  <a:lnTo>
                    <a:pt x="2927" y="7773"/>
                  </a:lnTo>
                  <a:lnTo>
                    <a:pt x="2927" y="7874"/>
                  </a:lnTo>
                  <a:lnTo>
                    <a:pt x="2877" y="8379"/>
                  </a:lnTo>
                  <a:lnTo>
                    <a:pt x="2776" y="8934"/>
                  </a:lnTo>
                  <a:lnTo>
                    <a:pt x="2624" y="9388"/>
                  </a:lnTo>
                  <a:lnTo>
                    <a:pt x="2524" y="9539"/>
                  </a:lnTo>
                  <a:lnTo>
                    <a:pt x="2372" y="9691"/>
                  </a:lnTo>
                  <a:lnTo>
                    <a:pt x="2271" y="9741"/>
                  </a:lnTo>
                  <a:lnTo>
                    <a:pt x="2170" y="9792"/>
                  </a:lnTo>
                  <a:lnTo>
                    <a:pt x="1968" y="9792"/>
                  </a:lnTo>
                  <a:lnTo>
                    <a:pt x="1666" y="9741"/>
                  </a:lnTo>
                  <a:lnTo>
                    <a:pt x="1565" y="9691"/>
                  </a:lnTo>
                  <a:lnTo>
                    <a:pt x="1464" y="9489"/>
                  </a:lnTo>
                  <a:lnTo>
                    <a:pt x="1312" y="9237"/>
                  </a:lnTo>
                  <a:lnTo>
                    <a:pt x="1211" y="8782"/>
                  </a:lnTo>
                  <a:lnTo>
                    <a:pt x="1110" y="8227"/>
                  </a:lnTo>
                  <a:lnTo>
                    <a:pt x="959" y="7521"/>
                  </a:lnTo>
                  <a:lnTo>
                    <a:pt x="908" y="6612"/>
                  </a:lnTo>
                  <a:lnTo>
                    <a:pt x="858" y="5502"/>
                  </a:lnTo>
                  <a:lnTo>
                    <a:pt x="858" y="4038"/>
                  </a:lnTo>
                  <a:lnTo>
                    <a:pt x="908" y="2675"/>
                  </a:lnTo>
                  <a:lnTo>
                    <a:pt x="959" y="1565"/>
                  </a:lnTo>
                  <a:lnTo>
                    <a:pt x="1060" y="859"/>
                  </a:lnTo>
                  <a:close/>
                  <a:moveTo>
                    <a:pt x="606" y="1"/>
                  </a:moveTo>
                  <a:lnTo>
                    <a:pt x="505" y="102"/>
                  </a:lnTo>
                  <a:lnTo>
                    <a:pt x="353" y="202"/>
                  </a:lnTo>
                  <a:lnTo>
                    <a:pt x="303" y="354"/>
                  </a:lnTo>
                  <a:lnTo>
                    <a:pt x="252" y="505"/>
                  </a:lnTo>
                  <a:lnTo>
                    <a:pt x="151" y="1161"/>
                  </a:lnTo>
                  <a:lnTo>
                    <a:pt x="51" y="2322"/>
                  </a:lnTo>
                  <a:lnTo>
                    <a:pt x="0" y="3887"/>
                  </a:lnTo>
                  <a:lnTo>
                    <a:pt x="0" y="5552"/>
                  </a:lnTo>
                  <a:lnTo>
                    <a:pt x="51" y="6965"/>
                  </a:lnTo>
                  <a:lnTo>
                    <a:pt x="202" y="8076"/>
                  </a:lnTo>
                  <a:lnTo>
                    <a:pt x="353" y="8934"/>
                  </a:lnTo>
                  <a:lnTo>
                    <a:pt x="555" y="9539"/>
                  </a:lnTo>
                  <a:lnTo>
                    <a:pt x="757" y="9994"/>
                  </a:lnTo>
                  <a:lnTo>
                    <a:pt x="1009" y="10296"/>
                  </a:lnTo>
                  <a:lnTo>
                    <a:pt x="1211" y="10498"/>
                  </a:lnTo>
                  <a:lnTo>
                    <a:pt x="1464" y="10549"/>
                  </a:lnTo>
                  <a:lnTo>
                    <a:pt x="1716" y="10650"/>
                  </a:lnTo>
                  <a:lnTo>
                    <a:pt x="2271" y="10650"/>
                  </a:lnTo>
                  <a:lnTo>
                    <a:pt x="2524" y="10549"/>
                  </a:lnTo>
                  <a:lnTo>
                    <a:pt x="2725" y="10498"/>
                  </a:lnTo>
                  <a:lnTo>
                    <a:pt x="2877" y="10347"/>
                  </a:lnTo>
                  <a:lnTo>
                    <a:pt x="3129" y="10145"/>
                  </a:lnTo>
                  <a:lnTo>
                    <a:pt x="3331" y="9842"/>
                  </a:lnTo>
                  <a:lnTo>
                    <a:pt x="3482" y="9489"/>
                  </a:lnTo>
                  <a:lnTo>
                    <a:pt x="3634" y="9136"/>
                  </a:lnTo>
                  <a:lnTo>
                    <a:pt x="3735" y="8479"/>
                  </a:lnTo>
                  <a:lnTo>
                    <a:pt x="3785" y="7924"/>
                  </a:lnTo>
                  <a:lnTo>
                    <a:pt x="4038" y="6713"/>
                  </a:lnTo>
                  <a:lnTo>
                    <a:pt x="4290" y="5552"/>
                  </a:lnTo>
                  <a:lnTo>
                    <a:pt x="4643" y="4391"/>
                  </a:lnTo>
                  <a:lnTo>
                    <a:pt x="4997" y="3231"/>
                  </a:lnTo>
                  <a:lnTo>
                    <a:pt x="4997" y="3079"/>
                  </a:lnTo>
                  <a:lnTo>
                    <a:pt x="4997" y="2978"/>
                  </a:lnTo>
                  <a:lnTo>
                    <a:pt x="5097" y="2877"/>
                  </a:lnTo>
                  <a:lnTo>
                    <a:pt x="5198" y="2726"/>
                  </a:lnTo>
                  <a:lnTo>
                    <a:pt x="5198" y="2575"/>
                  </a:lnTo>
                  <a:lnTo>
                    <a:pt x="5148" y="2423"/>
                  </a:lnTo>
                  <a:lnTo>
                    <a:pt x="4997" y="2272"/>
                  </a:lnTo>
                  <a:lnTo>
                    <a:pt x="3785" y="1363"/>
                  </a:lnTo>
                  <a:lnTo>
                    <a:pt x="3129" y="959"/>
                  </a:lnTo>
                  <a:lnTo>
                    <a:pt x="2524" y="606"/>
                  </a:lnTo>
                  <a:lnTo>
                    <a:pt x="1968" y="303"/>
                  </a:lnTo>
                  <a:lnTo>
                    <a:pt x="1413" y="102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3552600" y="3976650"/>
              <a:ext cx="582950" cy="247325"/>
            </a:xfrm>
            <a:custGeom>
              <a:avLst/>
              <a:gdLst/>
              <a:ahLst/>
              <a:cxnLst/>
              <a:rect l="l" t="t" r="r" b="b"/>
              <a:pathLst>
                <a:path w="23318" h="9893" extrusionOk="0">
                  <a:moveTo>
                    <a:pt x="2927" y="1"/>
                  </a:moveTo>
                  <a:lnTo>
                    <a:pt x="0" y="7571"/>
                  </a:lnTo>
                  <a:lnTo>
                    <a:pt x="4442" y="9893"/>
                  </a:lnTo>
                  <a:lnTo>
                    <a:pt x="15242" y="5451"/>
                  </a:lnTo>
                  <a:lnTo>
                    <a:pt x="17513" y="7319"/>
                  </a:lnTo>
                  <a:lnTo>
                    <a:pt x="20390" y="9691"/>
                  </a:lnTo>
                  <a:lnTo>
                    <a:pt x="20592" y="9792"/>
                  </a:lnTo>
                  <a:lnTo>
                    <a:pt x="20743" y="9842"/>
                  </a:lnTo>
                  <a:lnTo>
                    <a:pt x="20945" y="9893"/>
                  </a:lnTo>
                  <a:lnTo>
                    <a:pt x="21096" y="9893"/>
                  </a:lnTo>
                  <a:lnTo>
                    <a:pt x="21500" y="9792"/>
                  </a:lnTo>
                  <a:lnTo>
                    <a:pt x="21853" y="9640"/>
                  </a:lnTo>
                  <a:lnTo>
                    <a:pt x="22207" y="9438"/>
                  </a:lnTo>
                  <a:lnTo>
                    <a:pt x="22560" y="9136"/>
                  </a:lnTo>
                  <a:lnTo>
                    <a:pt x="23115" y="8631"/>
                  </a:lnTo>
                  <a:lnTo>
                    <a:pt x="23216" y="8530"/>
                  </a:lnTo>
                  <a:lnTo>
                    <a:pt x="23267" y="8379"/>
                  </a:lnTo>
                  <a:lnTo>
                    <a:pt x="23317" y="8227"/>
                  </a:lnTo>
                  <a:lnTo>
                    <a:pt x="23267" y="8076"/>
                  </a:lnTo>
                  <a:lnTo>
                    <a:pt x="23166" y="7773"/>
                  </a:lnTo>
                  <a:lnTo>
                    <a:pt x="23014" y="7420"/>
                  </a:lnTo>
                  <a:lnTo>
                    <a:pt x="22661" y="6965"/>
                  </a:lnTo>
                  <a:lnTo>
                    <a:pt x="22459" y="6713"/>
                  </a:lnTo>
                  <a:lnTo>
                    <a:pt x="21753" y="5855"/>
                  </a:lnTo>
                  <a:lnTo>
                    <a:pt x="20996" y="4997"/>
                  </a:lnTo>
                  <a:lnTo>
                    <a:pt x="20087" y="3937"/>
                  </a:lnTo>
                  <a:lnTo>
                    <a:pt x="19078" y="2928"/>
                  </a:lnTo>
                  <a:lnTo>
                    <a:pt x="18068" y="1969"/>
                  </a:lnTo>
                  <a:lnTo>
                    <a:pt x="17614" y="1565"/>
                  </a:lnTo>
                  <a:lnTo>
                    <a:pt x="17160" y="1212"/>
                  </a:lnTo>
                  <a:lnTo>
                    <a:pt x="16807" y="1010"/>
                  </a:lnTo>
                  <a:lnTo>
                    <a:pt x="16453" y="859"/>
                  </a:lnTo>
                  <a:lnTo>
                    <a:pt x="16100" y="758"/>
                  </a:lnTo>
                  <a:lnTo>
                    <a:pt x="15696" y="758"/>
                  </a:lnTo>
                  <a:lnTo>
                    <a:pt x="14687" y="707"/>
                  </a:lnTo>
                  <a:lnTo>
                    <a:pt x="13577" y="808"/>
                  </a:lnTo>
                  <a:lnTo>
                    <a:pt x="12315" y="909"/>
                  </a:lnTo>
                  <a:lnTo>
                    <a:pt x="9791" y="1161"/>
                  </a:lnTo>
                  <a:lnTo>
                    <a:pt x="8631" y="1212"/>
                  </a:lnTo>
                  <a:lnTo>
                    <a:pt x="7621" y="1262"/>
                  </a:lnTo>
                  <a:lnTo>
                    <a:pt x="7016" y="1212"/>
                  </a:lnTo>
                  <a:lnTo>
                    <a:pt x="6410" y="1161"/>
                  </a:lnTo>
                  <a:lnTo>
                    <a:pt x="5804" y="1060"/>
                  </a:lnTo>
                  <a:lnTo>
                    <a:pt x="5199" y="909"/>
                  </a:lnTo>
                  <a:lnTo>
                    <a:pt x="4593" y="758"/>
                  </a:lnTo>
                  <a:lnTo>
                    <a:pt x="4038" y="505"/>
                  </a:lnTo>
                  <a:lnTo>
                    <a:pt x="3483" y="303"/>
                  </a:lnTo>
                  <a:lnTo>
                    <a:pt x="29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3541250" y="3966550"/>
              <a:ext cx="604375" cy="268775"/>
            </a:xfrm>
            <a:custGeom>
              <a:avLst/>
              <a:gdLst/>
              <a:ahLst/>
              <a:cxnLst/>
              <a:rect l="l" t="t" r="r" b="b"/>
              <a:pathLst>
                <a:path w="24175" h="10751" extrusionOk="0">
                  <a:moveTo>
                    <a:pt x="3634" y="1010"/>
                  </a:moveTo>
                  <a:lnTo>
                    <a:pt x="4139" y="1263"/>
                  </a:lnTo>
                  <a:lnTo>
                    <a:pt x="4694" y="1464"/>
                  </a:lnTo>
                  <a:lnTo>
                    <a:pt x="5249" y="1666"/>
                  </a:lnTo>
                  <a:lnTo>
                    <a:pt x="5804" y="1818"/>
                  </a:lnTo>
                  <a:lnTo>
                    <a:pt x="6359" y="1919"/>
                  </a:lnTo>
                  <a:lnTo>
                    <a:pt x="6914" y="2020"/>
                  </a:lnTo>
                  <a:lnTo>
                    <a:pt x="7470" y="2070"/>
                  </a:lnTo>
                  <a:lnTo>
                    <a:pt x="8075" y="2121"/>
                  </a:lnTo>
                  <a:lnTo>
                    <a:pt x="8883" y="2070"/>
                  </a:lnTo>
                  <a:lnTo>
                    <a:pt x="9741" y="2020"/>
                  </a:lnTo>
                  <a:lnTo>
                    <a:pt x="11759" y="1818"/>
                  </a:lnTo>
                  <a:lnTo>
                    <a:pt x="13223" y="1666"/>
                  </a:lnTo>
                  <a:lnTo>
                    <a:pt x="14636" y="1565"/>
                  </a:lnTo>
                  <a:lnTo>
                    <a:pt x="15898" y="1565"/>
                  </a:lnTo>
                  <a:lnTo>
                    <a:pt x="16352" y="1616"/>
                  </a:lnTo>
                  <a:lnTo>
                    <a:pt x="16806" y="1666"/>
                  </a:lnTo>
                  <a:lnTo>
                    <a:pt x="17008" y="1767"/>
                  </a:lnTo>
                  <a:lnTo>
                    <a:pt x="17311" y="1919"/>
                  </a:lnTo>
                  <a:lnTo>
                    <a:pt x="17917" y="2373"/>
                  </a:lnTo>
                  <a:lnTo>
                    <a:pt x="18674" y="3079"/>
                  </a:lnTo>
                  <a:lnTo>
                    <a:pt x="19481" y="3887"/>
                  </a:lnTo>
                  <a:lnTo>
                    <a:pt x="20339" y="4745"/>
                  </a:lnTo>
                  <a:lnTo>
                    <a:pt x="21147" y="5704"/>
                  </a:lnTo>
                  <a:lnTo>
                    <a:pt x="22560" y="7420"/>
                  </a:lnTo>
                  <a:lnTo>
                    <a:pt x="22610" y="7470"/>
                  </a:lnTo>
                  <a:lnTo>
                    <a:pt x="22913" y="7773"/>
                  </a:lnTo>
                  <a:lnTo>
                    <a:pt x="23165" y="8177"/>
                  </a:lnTo>
                  <a:lnTo>
                    <a:pt x="23317" y="8530"/>
                  </a:lnTo>
                  <a:lnTo>
                    <a:pt x="23317" y="8631"/>
                  </a:lnTo>
                  <a:lnTo>
                    <a:pt x="23266" y="8732"/>
                  </a:lnTo>
                  <a:lnTo>
                    <a:pt x="22863" y="9136"/>
                  </a:lnTo>
                  <a:lnTo>
                    <a:pt x="22610" y="9338"/>
                  </a:lnTo>
                  <a:lnTo>
                    <a:pt x="22307" y="9540"/>
                  </a:lnTo>
                  <a:lnTo>
                    <a:pt x="22005" y="9741"/>
                  </a:lnTo>
                  <a:lnTo>
                    <a:pt x="21702" y="9842"/>
                  </a:lnTo>
                  <a:lnTo>
                    <a:pt x="21248" y="9842"/>
                  </a:lnTo>
                  <a:lnTo>
                    <a:pt x="21147" y="9741"/>
                  </a:lnTo>
                  <a:lnTo>
                    <a:pt x="18270" y="7420"/>
                  </a:lnTo>
                  <a:lnTo>
                    <a:pt x="15999" y="5552"/>
                  </a:lnTo>
                  <a:lnTo>
                    <a:pt x="15847" y="5452"/>
                  </a:lnTo>
                  <a:lnTo>
                    <a:pt x="15545" y="5452"/>
                  </a:lnTo>
                  <a:lnTo>
                    <a:pt x="4896" y="9842"/>
                  </a:lnTo>
                  <a:lnTo>
                    <a:pt x="959" y="7773"/>
                  </a:lnTo>
                  <a:lnTo>
                    <a:pt x="3634" y="1010"/>
                  </a:lnTo>
                  <a:close/>
                  <a:moveTo>
                    <a:pt x="3230" y="1"/>
                  </a:moveTo>
                  <a:lnTo>
                    <a:pt x="3079" y="102"/>
                  </a:lnTo>
                  <a:lnTo>
                    <a:pt x="2978" y="253"/>
                  </a:lnTo>
                  <a:lnTo>
                    <a:pt x="51" y="7824"/>
                  </a:lnTo>
                  <a:lnTo>
                    <a:pt x="0" y="7975"/>
                  </a:lnTo>
                  <a:lnTo>
                    <a:pt x="51" y="8126"/>
                  </a:lnTo>
                  <a:lnTo>
                    <a:pt x="101" y="8278"/>
                  </a:lnTo>
                  <a:lnTo>
                    <a:pt x="252" y="8379"/>
                  </a:lnTo>
                  <a:lnTo>
                    <a:pt x="4694" y="10700"/>
                  </a:lnTo>
                  <a:lnTo>
                    <a:pt x="4845" y="10751"/>
                  </a:lnTo>
                  <a:lnTo>
                    <a:pt x="5047" y="10700"/>
                  </a:lnTo>
                  <a:lnTo>
                    <a:pt x="15646" y="6360"/>
                  </a:lnTo>
                  <a:lnTo>
                    <a:pt x="18169" y="8429"/>
                  </a:lnTo>
                  <a:lnTo>
                    <a:pt x="20592" y="10448"/>
                  </a:lnTo>
                  <a:lnTo>
                    <a:pt x="20793" y="10549"/>
                  </a:lnTo>
                  <a:lnTo>
                    <a:pt x="21046" y="10650"/>
                  </a:lnTo>
                  <a:lnTo>
                    <a:pt x="21248" y="10700"/>
                  </a:lnTo>
                  <a:lnTo>
                    <a:pt x="21500" y="10751"/>
                  </a:lnTo>
                  <a:lnTo>
                    <a:pt x="21752" y="10700"/>
                  </a:lnTo>
                  <a:lnTo>
                    <a:pt x="22055" y="10650"/>
                  </a:lnTo>
                  <a:lnTo>
                    <a:pt x="22307" y="10549"/>
                  </a:lnTo>
                  <a:lnTo>
                    <a:pt x="22610" y="10398"/>
                  </a:lnTo>
                  <a:lnTo>
                    <a:pt x="22913" y="10196"/>
                  </a:lnTo>
                  <a:lnTo>
                    <a:pt x="23266" y="9943"/>
                  </a:lnTo>
                  <a:lnTo>
                    <a:pt x="23872" y="9338"/>
                  </a:lnTo>
                  <a:lnTo>
                    <a:pt x="24023" y="9186"/>
                  </a:lnTo>
                  <a:lnTo>
                    <a:pt x="24124" y="8984"/>
                  </a:lnTo>
                  <a:lnTo>
                    <a:pt x="24175" y="8783"/>
                  </a:lnTo>
                  <a:lnTo>
                    <a:pt x="24175" y="8581"/>
                  </a:lnTo>
                  <a:lnTo>
                    <a:pt x="24124" y="8227"/>
                  </a:lnTo>
                  <a:lnTo>
                    <a:pt x="23973" y="7824"/>
                  </a:lnTo>
                  <a:lnTo>
                    <a:pt x="23771" y="7521"/>
                  </a:lnTo>
                  <a:lnTo>
                    <a:pt x="23569" y="7218"/>
                  </a:lnTo>
                  <a:lnTo>
                    <a:pt x="23216" y="6865"/>
                  </a:lnTo>
                  <a:lnTo>
                    <a:pt x="22257" y="5704"/>
                  </a:lnTo>
                  <a:lnTo>
                    <a:pt x="21500" y="4795"/>
                  </a:lnTo>
                  <a:lnTo>
                    <a:pt x="20592" y="3786"/>
                  </a:lnTo>
                  <a:lnTo>
                    <a:pt x="19582" y="2777"/>
                  </a:lnTo>
                  <a:lnTo>
                    <a:pt x="18623" y="1868"/>
                  </a:lnTo>
                  <a:lnTo>
                    <a:pt x="18169" y="1515"/>
                  </a:lnTo>
                  <a:lnTo>
                    <a:pt x="17765" y="1212"/>
                  </a:lnTo>
                  <a:lnTo>
                    <a:pt x="17361" y="960"/>
                  </a:lnTo>
                  <a:lnTo>
                    <a:pt x="17008" y="859"/>
                  </a:lnTo>
                  <a:lnTo>
                    <a:pt x="16554" y="758"/>
                  </a:lnTo>
                  <a:lnTo>
                    <a:pt x="15999" y="707"/>
                  </a:lnTo>
                  <a:lnTo>
                    <a:pt x="14737" y="707"/>
                  </a:lnTo>
                  <a:lnTo>
                    <a:pt x="13273" y="808"/>
                  </a:lnTo>
                  <a:lnTo>
                    <a:pt x="11658" y="960"/>
                  </a:lnTo>
                  <a:lnTo>
                    <a:pt x="9690" y="1162"/>
                  </a:lnTo>
                  <a:lnTo>
                    <a:pt x="8832" y="1212"/>
                  </a:lnTo>
                  <a:lnTo>
                    <a:pt x="8075" y="1263"/>
                  </a:lnTo>
                  <a:lnTo>
                    <a:pt x="7470" y="1212"/>
                  </a:lnTo>
                  <a:lnTo>
                    <a:pt x="6914" y="1162"/>
                  </a:lnTo>
                  <a:lnTo>
                    <a:pt x="6309" y="1061"/>
                  </a:lnTo>
                  <a:lnTo>
                    <a:pt x="5754" y="909"/>
                  </a:lnTo>
                  <a:lnTo>
                    <a:pt x="5198" y="758"/>
                  </a:lnTo>
                  <a:lnTo>
                    <a:pt x="4643" y="556"/>
                  </a:lnTo>
                  <a:lnTo>
                    <a:pt x="4139" y="304"/>
                  </a:lnTo>
                  <a:lnTo>
                    <a:pt x="3583" y="51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2483900" y="2318725"/>
              <a:ext cx="1188575" cy="2052875"/>
            </a:xfrm>
            <a:custGeom>
              <a:avLst/>
              <a:gdLst/>
              <a:ahLst/>
              <a:cxnLst/>
              <a:rect l="l" t="t" r="r" b="b"/>
              <a:pathLst>
                <a:path w="47543" h="82115" extrusionOk="0">
                  <a:moveTo>
                    <a:pt x="29122" y="0"/>
                  </a:moveTo>
                  <a:lnTo>
                    <a:pt x="27961" y="152"/>
                  </a:lnTo>
                  <a:lnTo>
                    <a:pt x="26800" y="404"/>
                  </a:lnTo>
                  <a:lnTo>
                    <a:pt x="25387" y="657"/>
                  </a:lnTo>
                  <a:lnTo>
                    <a:pt x="23923" y="1060"/>
                  </a:lnTo>
                  <a:lnTo>
                    <a:pt x="23217" y="1262"/>
                  </a:lnTo>
                  <a:lnTo>
                    <a:pt x="22561" y="1515"/>
                  </a:lnTo>
                  <a:lnTo>
                    <a:pt x="21955" y="1817"/>
                  </a:lnTo>
                  <a:lnTo>
                    <a:pt x="21450" y="2070"/>
                  </a:lnTo>
                  <a:lnTo>
                    <a:pt x="21046" y="2423"/>
                  </a:lnTo>
                  <a:lnTo>
                    <a:pt x="20744" y="2726"/>
                  </a:lnTo>
                  <a:lnTo>
                    <a:pt x="20340" y="3584"/>
                  </a:lnTo>
                  <a:lnTo>
                    <a:pt x="19532" y="5199"/>
                  </a:lnTo>
                  <a:lnTo>
                    <a:pt x="17009" y="10549"/>
                  </a:lnTo>
                  <a:lnTo>
                    <a:pt x="13627" y="17867"/>
                  </a:lnTo>
                  <a:lnTo>
                    <a:pt x="9893" y="26093"/>
                  </a:lnTo>
                  <a:lnTo>
                    <a:pt x="6259" y="34370"/>
                  </a:lnTo>
                  <a:lnTo>
                    <a:pt x="3079" y="41638"/>
                  </a:lnTo>
                  <a:lnTo>
                    <a:pt x="1818" y="44616"/>
                  </a:lnTo>
                  <a:lnTo>
                    <a:pt x="859" y="46988"/>
                  </a:lnTo>
                  <a:lnTo>
                    <a:pt x="253" y="48653"/>
                  </a:lnTo>
                  <a:lnTo>
                    <a:pt x="51" y="49208"/>
                  </a:lnTo>
                  <a:lnTo>
                    <a:pt x="1" y="49461"/>
                  </a:lnTo>
                  <a:lnTo>
                    <a:pt x="51" y="49612"/>
                  </a:lnTo>
                  <a:lnTo>
                    <a:pt x="152" y="49764"/>
                  </a:lnTo>
                  <a:lnTo>
                    <a:pt x="455" y="50167"/>
                  </a:lnTo>
                  <a:lnTo>
                    <a:pt x="1010" y="50722"/>
                  </a:lnTo>
                  <a:lnTo>
                    <a:pt x="1717" y="51429"/>
                  </a:lnTo>
                  <a:lnTo>
                    <a:pt x="3635" y="53195"/>
                  </a:lnTo>
                  <a:lnTo>
                    <a:pt x="6158" y="55366"/>
                  </a:lnTo>
                  <a:lnTo>
                    <a:pt x="9136" y="57889"/>
                  </a:lnTo>
                  <a:lnTo>
                    <a:pt x="12416" y="60665"/>
                  </a:lnTo>
                  <a:lnTo>
                    <a:pt x="19583" y="66519"/>
                  </a:lnTo>
                  <a:lnTo>
                    <a:pt x="26749" y="72323"/>
                  </a:lnTo>
                  <a:lnTo>
                    <a:pt x="33008" y="77320"/>
                  </a:lnTo>
                  <a:lnTo>
                    <a:pt x="39114" y="82115"/>
                  </a:lnTo>
                  <a:lnTo>
                    <a:pt x="47543" y="66065"/>
                  </a:lnTo>
                  <a:lnTo>
                    <a:pt x="26447" y="46483"/>
                  </a:lnTo>
                  <a:lnTo>
                    <a:pt x="35632" y="25235"/>
                  </a:lnTo>
                  <a:lnTo>
                    <a:pt x="29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2483900" y="2318725"/>
              <a:ext cx="1188575" cy="2052875"/>
            </a:xfrm>
            <a:custGeom>
              <a:avLst/>
              <a:gdLst/>
              <a:ahLst/>
              <a:cxnLst/>
              <a:rect l="l" t="t" r="r" b="b"/>
              <a:pathLst>
                <a:path w="47543" h="82115" fill="none" extrusionOk="0">
                  <a:moveTo>
                    <a:pt x="29122" y="0"/>
                  </a:moveTo>
                  <a:lnTo>
                    <a:pt x="29122" y="0"/>
                  </a:lnTo>
                  <a:lnTo>
                    <a:pt x="27961" y="152"/>
                  </a:lnTo>
                  <a:lnTo>
                    <a:pt x="26800" y="404"/>
                  </a:lnTo>
                  <a:lnTo>
                    <a:pt x="25387" y="657"/>
                  </a:lnTo>
                  <a:lnTo>
                    <a:pt x="23923" y="1060"/>
                  </a:lnTo>
                  <a:lnTo>
                    <a:pt x="23217" y="1262"/>
                  </a:lnTo>
                  <a:lnTo>
                    <a:pt x="22561" y="1515"/>
                  </a:lnTo>
                  <a:lnTo>
                    <a:pt x="21955" y="1817"/>
                  </a:lnTo>
                  <a:lnTo>
                    <a:pt x="21450" y="2070"/>
                  </a:lnTo>
                  <a:lnTo>
                    <a:pt x="21046" y="2423"/>
                  </a:lnTo>
                  <a:lnTo>
                    <a:pt x="20744" y="2726"/>
                  </a:lnTo>
                  <a:lnTo>
                    <a:pt x="20744" y="2726"/>
                  </a:lnTo>
                  <a:lnTo>
                    <a:pt x="20340" y="3584"/>
                  </a:lnTo>
                  <a:lnTo>
                    <a:pt x="19532" y="5199"/>
                  </a:lnTo>
                  <a:lnTo>
                    <a:pt x="17009" y="10549"/>
                  </a:lnTo>
                  <a:lnTo>
                    <a:pt x="13627" y="17867"/>
                  </a:lnTo>
                  <a:lnTo>
                    <a:pt x="9893" y="26093"/>
                  </a:lnTo>
                  <a:lnTo>
                    <a:pt x="6259" y="34370"/>
                  </a:lnTo>
                  <a:lnTo>
                    <a:pt x="3079" y="41638"/>
                  </a:lnTo>
                  <a:lnTo>
                    <a:pt x="1818" y="44616"/>
                  </a:lnTo>
                  <a:lnTo>
                    <a:pt x="859" y="46988"/>
                  </a:lnTo>
                  <a:lnTo>
                    <a:pt x="253" y="48653"/>
                  </a:lnTo>
                  <a:lnTo>
                    <a:pt x="51" y="49208"/>
                  </a:lnTo>
                  <a:lnTo>
                    <a:pt x="1" y="49461"/>
                  </a:lnTo>
                  <a:lnTo>
                    <a:pt x="1" y="49461"/>
                  </a:lnTo>
                  <a:lnTo>
                    <a:pt x="51" y="49612"/>
                  </a:lnTo>
                  <a:lnTo>
                    <a:pt x="152" y="49764"/>
                  </a:lnTo>
                  <a:lnTo>
                    <a:pt x="455" y="50167"/>
                  </a:lnTo>
                  <a:lnTo>
                    <a:pt x="1010" y="50722"/>
                  </a:lnTo>
                  <a:lnTo>
                    <a:pt x="1717" y="51429"/>
                  </a:lnTo>
                  <a:lnTo>
                    <a:pt x="3635" y="53195"/>
                  </a:lnTo>
                  <a:lnTo>
                    <a:pt x="6158" y="55366"/>
                  </a:lnTo>
                  <a:lnTo>
                    <a:pt x="9136" y="57889"/>
                  </a:lnTo>
                  <a:lnTo>
                    <a:pt x="12416" y="60665"/>
                  </a:lnTo>
                  <a:lnTo>
                    <a:pt x="19583" y="66519"/>
                  </a:lnTo>
                  <a:lnTo>
                    <a:pt x="26749" y="72323"/>
                  </a:lnTo>
                  <a:lnTo>
                    <a:pt x="33008" y="77320"/>
                  </a:lnTo>
                  <a:lnTo>
                    <a:pt x="39114" y="82115"/>
                  </a:lnTo>
                  <a:lnTo>
                    <a:pt x="47543" y="66065"/>
                  </a:lnTo>
                  <a:lnTo>
                    <a:pt x="26447" y="46483"/>
                  </a:lnTo>
                  <a:lnTo>
                    <a:pt x="35632" y="25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2473825" y="2308625"/>
              <a:ext cx="1210025" cy="2074325"/>
            </a:xfrm>
            <a:custGeom>
              <a:avLst/>
              <a:gdLst/>
              <a:ahLst/>
              <a:cxnLst/>
              <a:rect l="l" t="t" r="r" b="b"/>
              <a:pathLst>
                <a:path w="48401" h="82973" extrusionOk="0">
                  <a:moveTo>
                    <a:pt x="29474" y="1"/>
                  </a:moveTo>
                  <a:lnTo>
                    <a:pt x="27960" y="203"/>
                  </a:lnTo>
                  <a:lnTo>
                    <a:pt x="26749" y="455"/>
                  </a:lnTo>
                  <a:lnTo>
                    <a:pt x="25336" y="758"/>
                  </a:lnTo>
                  <a:lnTo>
                    <a:pt x="23922" y="1162"/>
                  </a:lnTo>
                  <a:lnTo>
                    <a:pt x="23216" y="1363"/>
                  </a:lnTo>
                  <a:lnTo>
                    <a:pt x="22610" y="1616"/>
                  </a:lnTo>
                  <a:lnTo>
                    <a:pt x="22005" y="1919"/>
                  </a:lnTo>
                  <a:lnTo>
                    <a:pt x="21500" y="2221"/>
                  </a:lnTo>
                  <a:lnTo>
                    <a:pt x="21096" y="2575"/>
                  </a:lnTo>
                  <a:lnTo>
                    <a:pt x="20793" y="2928"/>
                  </a:lnTo>
                  <a:lnTo>
                    <a:pt x="20339" y="3786"/>
                  </a:lnTo>
                  <a:lnTo>
                    <a:pt x="19481" y="5603"/>
                  </a:lnTo>
                  <a:lnTo>
                    <a:pt x="16857" y="11154"/>
                  </a:lnTo>
                  <a:lnTo>
                    <a:pt x="13475" y="18523"/>
                  </a:lnTo>
                  <a:lnTo>
                    <a:pt x="9942" y="26346"/>
                  </a:lnTo>
                  <a:lnTo>
                    <a:pt x="6460" y="34118"/>
                  </a:lnTo>
                  <a:lnTo>
                    <a:pt x="3230" y="41487"/>
                  </a:lnTo>
                  <a:lnTo>
                    <a:pt x="1918" y="44616"/>
                  </a:lnTo>
                  <a:lnTo>
                    <a:pt x="908" y="47139"/>
                  </a:lnTo>
                  <a:lnTo>
                    <a:pt x="202" y="48956"/>
                  </a:lnTo>
                  <a:lnTo>
                    <a:pt x="50" y="49562"/>
                  </a:lnTo>
                  <a:lnTo>
                    <a:pt x="0" y="49915"/>
                  </a:lnTo>
                  <a:lnTo>
                    <a:pt x="50" y="50117"/>
                  </a:lnTo>
                  <a:lnTo>
                    <a:pt x="151" y="50319"/>
                  </a:lnTo>
                  <a:lnTo>
                    <a:pt x="303" y="50571"/>
                  </a:lnTo>
                  <a:lnTo>
                    <a:pt x="606" y="50925"/>
                  </a:lnTo>
                  <a:lnTo>
                    <a:pt x="1060" y="51379"/>
                  </a:lnTo>
                  <a:lnTo>
                    <a:pt x="2473" y="52741"/>
                  </a:lnTo>
                  <a:lnTo>
                    <a:pt x="4845" y="54861"/>
                  </a:lnTo>
                  <a:lnTo>
                    <a:pt x="8327" y="57889"/>
                  </a:lnTo>
                  <a:lnTo>
                    <a:pt x="13223" y="61927"/>
                  </a:lnTo>
                  <a:lnTo>
                    <a:pt x="19734" y="67277"/>
                  </a:lnTo>
                  <a:lnTo>
                    <a:pt x="26850" y="72980"/>
                  </a:lnTo>
                  <a:lnTo>
                    <a:pt x="33057" y="77976"/>
                  </a:lnTo>
                  <a:lnTo>
                    <a:pt x="39265" y="82872"/>
                  </a:lnTo>
                  <a:lnTo>
                    <a:pt x="39417" y="82922"/>
                  </a:lnTo>
                  <a:lnTo>
                    <a:pt x="39517" y="82973"/>
                  </a:lnTo>
                  <a:lnTo>
                    <a:pt x="39618" y="82973"/>
                  </a:lnTo>
                  <a:lnTo>
                    <a:pt x="39770" y="82872"/>
                  </a:lnTo>
                  <a:lnTo>
                    <a:pt x="39921" y="82720"/>
                  </a:lnTo>
                  <a:lnTo>
                    <a:pt x="48350" y="66671"/>
                  </a:lnTo>
                  <a:lnTo>
                    <a:pt x="48400" y="66520"/>
                  </a:lnTo>
                  <a:lnTo>
                    <a:pt x="48400" y="66419"/>
                  </a:lnTo>
                  <a:lnTo>
                    <a:pt x="48350" y="66267"/>
                  </a:lnTo>
                  <a:lnTo>
                    <a:pt x="48249" y="66166"/>
                  </a:lnTo>
                  <a:lnTo>
                    <a:pt x="27354" y="46786"/>
                  </a:lnTo>
                  <a:lnTo>
                    <a:pt x="36439" y="25841"/>
                  </a:lnTo>
                  <a:lnTo>
                    <a:pt x="36439" y="25639"/>
                  </a:lnTo>
                  <a:lnTo>
                    <a:pt x="36439" y="25488"/>
                  </a:lnTo>
                  <a:lnTo>
                    <a:pt x="36338" y="25336"/>
                  </a:lnTo>
                  <a:lnTo>
                    <a:pt x="36187" y="25236"/>
                  </a:lnTo>
                  <a:lnTo>
                    <a:pt x="35884" y="25236"/>
                  </a:lnTo>
                  <a:lnTo>
                    <a:pt x="35732" y="25336"/>
                  </a:lnTo>
                  <a:lnTo>
                    <a:pt x="35631" y="25488"/>
                  </a:lnTo>
                  <a:lnTo>
                    <a:pt x="26446" y="46736"/>
                  </a:lnTo>
                  <a:lnTo>
                    <a:pt x="26446" y="46837"/>
                  </a:lnTo>
                  <a:lnTo>
                    <a:pt x="26446" y="46988"/>
                  </a:lnTo>
                  <a:lnTo>
                    <a:pt x="26496" y="47089"/>
                  </a:lnTo>
                  <a:lnTo>
                    <a:pt x="26547" y="47190"/>
                  </a:lnTo>
                  <a:lnTo>
                    <a:pt x="47441" y="66570"/>
                  </a:lnTo>
                  <a:lnTo>
                    <a:pt x="39417" y="81862"/>
                  </a:lnTo>
                  <a:lnTo>
                    <a:pt x="33411" y="77118"/>
                  </a:lnTo>
                  <a:lnTo>
                    <a:pt x="27052" y="72071"/>
                  </a:lnTo>
                  <a:lnTo>
                    <a:pt x="20743" y="66974"/>
                  </a:lnTo>
                  <a:lnTo>
                    <a:pt x="14737" y="62078"/>
                  </a:lnTo>
                  <a:lnTo>
                    <a:pt x="9438" y="57688"/>
                  </a:lnTo>
                  <a:lnTo>
                    <a:pt x="5097" y="53953"/>
                  </a:lnTo>
                  <a:lnTo>
                    <a:pt x="3432" y="52489"/>
                  </a:lnTo>
                  <a:lnTo>
                    <a:pt x="2120" y="51278"/>
                  </a:lnTo>
                  <a:lnTo>
                    <a:pt x="1262" y="50369"/>
                  </a:lnTo>
                  <a:lnTo>
                    <a:pt x="1009" y="50067"/>
                  </a:lnTo>
                  <a:lnTo>
                    <a:pt x="858" y="49865"/>
                  </a:lnTo>
                  <a:lnTo>
                    <a:pt x="908" y="49562"/>
                  </a:lnTo>
                  <a:lnTo>
                    <a:pt x="1060" y="49057"/>
                  </a:lnTo>
                  <a:lnTo>
                    <a:pt x="1615" y="47594"/>
                  </a:lnTo>
                  <a:lnTo>
                    <a:pt x="2473" y="45474"/>
                  </a:lnTo>
                  <a:lnTo>
                    <a:pt x="3634" y="42749"/>
                  </a:lnTo>
                  <a:lnTo>
                    <a:pt x="6763" y="35582"/>
                  </a:lnTo>
                  <a:lnTo>
                    <a:pt x="10750" y="26548"/>
                  </a:lnTo>
                  <a:lnTo>
                    <a:pt x="14485" y="18321"/>
                  </a:lnTo>
                  <a:lnTo>
                    <a:pt x="17816" y="11104"/>
                  </a:lnTo>
                  <a:lnTo>
                    <a:pt x="20289" y="5805"/>
                  </a:lnTo>
                  <a:lnTo>
                    <a:pt x="21096" y="4190"/>
                  </a:lnTo>
                  <a:lnTo>
                    <a:pt x="21500" y="3382"/>
                  </a:lnTo>
                  <a:lnTo>
                    <a:pt x="21752" y="3130"/>
                  </a:lnTo>
                  <a:lnTo>
                    <a:pt x="22055" y="2877"/>
                  </a:lnTo>
                  <a:lnTo>
                    <a:pt x="22459" y="2676"/>
                  </a:lnTo>
                  <a:lnTo>
                    <a:pt x="22863" y="2423"/>
                  </a:lnTo>
                  <a:lnTo>
                    <a:pt x="23973" y="2019"/>
                  </a:lnTo>
                  <a:lnTo>
                    <a:pt x="25134" y="1666"/>
                  </a:lnTo>
                  <a:lnTo>
                    <a:pt x="26395" y="1363"/>
                  </a:lnTo>
                  <a:lnTo>
                    <a:pt x="27607" y="1162"/>
                  </a:lnTo>
                  <a:lnTo>
                    <a:pt x="28717" y="960"/>
                  </a:lnTo>
                  <a:lnTo>
                    <a:pt x="29575" y="859"/>
                  </a:lnTo>
                  <a:lnTo>
                    <a:pt x="29726" y="808"/>
                  </a:lnTo>
                  <a:lnTo>
                    <a:pt x="29827" y="657"/>
                  </a:lnTo>
                  <a:lnTo>
                    <a:pt x="29928" y="556"/>
                  </a:lnTo>
                  <a:lnTo>
                    <a:pt x="29928" y="354"/>
                  </a:lnTo>
                  <a:lnTo>
                    <a:pt x="29878" y="203"/>
                  </a:lnTo>
                  <a:lnTo>
                    <a:pt x="29777" y="102"/>
                  </a:lnTo>
                  <a:lnTo>
                    <a:pt x="2962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2473825" y="2308625"/>
              <a:ext cx="1210025" cy="2074325"/>
            </a:xfrm>
            <a:custGeom>
              <a:avLst/>
              <a:gdLst/>
              <a:ahLst/>
              <a:cxnLst/>
              <a:rect l="l" t="t" r="r" b="b"/>
              <a:pathLst>
                <a:path w="48401" h="82973" fill="none" extrusionOk="0">
                  <a:moveTo>
                    <a:pt x="39517" y="82973"/>
                  </a:moveTo>
                  <a:lnTo>
                    <a:pt x="39517" y="82973"/>
                  </a:lnTo>
                  <a:lnTo>
                    <a:pt x="39417" y="82922"/>
                  </a:lnTo>
                  <a:lnTo>
                    <a:pt x="39265" y="82872"/>
                  </a:lnTo>
                  <a:lnTo>
                    <a:pt x="39265" y="82872"/>
                  </a:lnTo>
                  <a:lnTo>
                    <a:pt x="33057" y="77976"/>
                  </a:lnTo>
                  <a:lnTo>
                    <a:pt x="26850" y="72980"/>
                  </a:lnTo>
                  <a:lnTo>
                    <a:pt x="19734" y="67277"/>
                  </a:lnTo>
                  <a:lnTo>
                    <a:pt x="19734" y="67277"/>
                  </a:lnTo>
                  <a:lnTo>
                    <a:pt x="13223" y="61927"/>
                  </a:lnTo>
                  <a:lnTo>
                    <a:pt x="8327" y="57889"/>
                  </a:lnTo>
                  <a:lnTo>
                    <a:pt x="4845" y="54861"/>
                  </a:lnTo>
                  <a:lnTo>
                    <a:pt x="2473" y="52741"/>
                  </a:lnTo>
                  <a:lnTo>
                    <a:pt x="1060" y="51379"/>
                  </a:lnTo>
                  <a:lnTo>
                    <a:pt x="606" y="50925"/>
                  </a:lnTo>
                  <a:lnTo>
                    <a:pt x="303" y="50571"/>
                  </a:lnTo>
                  <a:lnTo>
                    <a:pt x="151" y="50319"/>
                  </a:lnTo>
                  <a:lnTo>
                    <a:pt x="50" y="50117"/>
                  </a:lnTo>
                  <a:lnTo>
                    <a:pt x="0" y="49915"/>
                  </a:lnTo>
                  <a:lnTo>
                    <a:pt x="0" y="49915"/>
                  </a:lnTo>
                  <a:lnTo>
                    <a:pt x="50" y="49562"/>
                  </a:lnTo>
                  <a:lnTo>
                    <a:pt x="202" y="48956"/>
                  </a:lnTo>
                  <a:lnTo>
                    <a:pt x="908" y="47139"/>
                  </a:lnTo>
                  <a:lnTo>
                    <a:pt x="1918" y="44616"/>
                  </a:lnTo>
                  <a:lnTo>
                    <a:pt x="3230" y="41487"/>
                  </a:lnTo>
                  <a:lnTo>
                    <a:pt x="6460" y="34118"/>
                  </a:lnTo>
                  <a:lnTo>
                    <a:pt x="9942" y="26346"/>
                  </a:lnTo>
                  <a:lnTo>
                    <a:pt x="9942" y="26346"/>
                  </a:lnTo>
                  <a:lnTo>
                    <a:pt x="13475" y="18523"/>
                  </a:lnTo>
                  <a:lnTo>
                    <a:pt x="16857" y="11154"/>
                  </a:lnTo>
                  <a:lnTo>
                    <a:pt x="19481" y="5603"/>
                  </a:lnTo>
                  <a:lnTo>
                    <a:pt x="20339" y="3786"/>
                  </a:lnTo>
                  <a:lnTo>
                    <a:pt x="20793" y="2928"/>
                  </a:lnTo>
                  <a:lnTo>
                    <a:pt x="20793" y="2928"/>
                  </a:lnTo>
                  <a:lnTo>
                    <a:pt x="21096" y="2575"/>
                  </a:lnTo>
                  <a:lnTo>
                    <a:pt x="21500" y="2221"/>
                  </a:lnTo>
                  <a:lnTo>
                    <a:pt x="22005" y="1919"/>
                  </a:lnTo>
                  <a:lnTo>
                    <a:pt x="22610" y="1616"/>
                  </a:lnTo>
                  <a:lnTo>
                    <a:pt x="23216" y="1363"/>
                  </a:lnTo>
                  <a:lnTo>
                    <a:pt x="23922" y="1162"/>
                  </a:lnTo>
                  <a:lnTo>
                    <a:pt x="25336" y="758"/>
                  </a:lnTo>
                  <a:lnTo>
                    <a:pt x="26749" y="455"/>
                  </a:lnTo>
                  <a:lnTo>
                    <a:pt x="27960" y="203"/>
                  </a:lnTo>
                  <a:lnTo>
                    <a:pt x="29474" y="1"/>
                  </a:lnTo>
                  <a:lnTo>
                    <a:pt x="29474" y="1"/>
                  </a:lnTo>
                  <a:lnTo>
                    <a:pt x="29625" y="1"/>
                  </a:lnTo>
                  <a:lnTo>
                    <a:pt x="29777" y="102"/>
                  </a:lnTo>
                  <a:lnTo>
                    <a:pt x="29878" y="203"/>
                  </a:lnTo>
                  <a:lnTo>
                    <a:pt x="29928" y="354"/>
                  </a:lnTo>
                  <a:lnTo>
                    <a:pt x="29928" y="354"/>
                  </a:lnTo>
                  <a:lnTo>
                    <a:pt x="29928" y="556"/>
                  </a:lnTo>
                  <a:lnTo>
                    <a:pt x="29827" y="657"/>
                  </a:lnTo>
                  <a:lnTo>
                    <a:pt x="29726" y="808"/>
                  </a:lnTo>
                  <a:lnTo>
                    <a:pt x="29575" y="859"/>
                  </a:lnTo>
                  <a:lnTo>
                    <a:pt x="29575" y="859"/>
                  </a:lnTo>
                  <a:lnTo>
                    <a:pt x="28717" y="960"/>
                  </a:lnTo>
                  <a:lnTo>
                    <a:pt x="27607" y="1162"/>
                  </a:lnTo>
                  <a:lnTo>
                    <a:pt x="26395" y="1363"/>
                  </a:lnTo>
                  <a:lnTo>
                    <a:pt x="25134" y="1666"/>
                  </a:lnTo>
                  <a:lnTo>
                    <a:pt x="23973" y="2019"/>
                  </a:lnTo>
                  <a:lnTo>
                    <a:pt x="22863" y="2423"/>
                  </a:lnTo>
                  <a:lnTo>
                    <a:pt x="22459" y="2676"/>
                  </a:lnTo>
                  <a:lnTo>
                    <a:pt x="22055" y="2877"/>
                  </a:lnTo>
                  <a:lnTo>
                    <a:pt x="21752" y="3130"/>
                  </a:lnTo>
                  <a:lnTo>
                    <a:pt x="21500" y="3382"/>
                  </a:lnTo>
                  <a:lnTo>
                    <a:pt x="21500" y="3382"/>
                  </a:lnTo>
                  <a:lnTo>
                    <a:pt x="21096" y="4190"/>
                  </a:lnTo>
                  <a:lnTo>
                    <a:pt x="20289" y="5805"/>
                  </a:lnTo>
                  <a:lnTo>
                    <a:pt x="17816" y="11104"/>
                  </a:lnTo>
                  <a:lnTo>
                    <a:pt x="14485" y="18321"/>
                  </a:lnTo>
                  <a:lnTo>
                    <a:pt x="10750" y="26548"/>
                  </a:lnTo>
                  <a:lnTo>
                    <a:pt x="10750" y="26548"/>
                  </a:lnTo>
                  <a:lnTo>
                    <a:pt x="6763" y="35582"/>
                  </a:lnTo>
                  <a:lnTo>
                    <a:pt x="3634" y="42749"/>
                  </a:lnTo>
                  <a:lnTo>
                    <a:pt x="2473" y="45474"/>
                  </a:lnTo>
                  <a:lnTo>
                    <a:pt x="1615" y="47594"/>
                  </a:lnTo>
                  <a:lnTo>
                    <a:pt x="1060" y="49057"/>
                  </a:lnTo>
                  <a:lnTo>
                    <a:pt x="908" y="49562"/>
                  </a:lnTo>
                  <a:lnTo>
                    <a:pt x="858" y="49865"/>
                  </a:lnTo>
                  <a:lnTo>
                    <a:pt x="858" y="49865"/>
                  </a:lnTo>
                  <a:lnTo>
                    <a:pt x="1009" y="50067"/>
                  </a:lnTo>
                  <a:lnTo>
                    <a:pt x="1262" y="50369"/>
                  </a:lnTo>
                  <a:lnTo>
                    <a:pt x="2120" y="51278"/>
                  </a:lnTo>
                  <a:lnTo>
                    <a:pt x="3432" y="52489"/>
                  </a:lnTo>
                  <a:lnTo>
                    <a:pt x="5097" y="53953"/>
                  </a:lnTo>
                  <a:lnTo>
                    <a:pt x="9438" y="57688"/>
                  </a:lnTo>
                  <a:lnTo>
                    <a:pt x="14737" y="62078"/>
                  </a:lnTo>
                  <a:lnTo>
                    <a:pt x="20743" y="66974"/>
                  </a:lnTo>
                  <a:lnTo>
                    <a:pt x="27052" y="72071"/>
                  </a:lnTo>
                  <a:lnTo>
                    <a:pt x="33411" y="77118"/>
                  </a:lnTo>
                  <a:lnTo>
                    <a:pt x="39417" y="81862"/>
                  </a:lnTo>
                  <a:lnTo>
                    <a:pt x="47441" y="66570"/>
                  </a:lnTo>
                  <a:lnTo>
                    <a:pt x="26547" y="47190"/>
                  </a:lnTo>
                  <a:lnTo>
                    <a:pt x="26547" y="47190"/>
                  </a:lnTo>
                  <a:lnTo>
                    <a:pt x="26496" y="47089"/>
                  </a:lnTo>
                  <a:lnTo>
                    <a:pt x="26446" y="46988"/>
                  </a:lnTo>
                  <a:lnTo>
                    <a:pt x="26446" y="46837"/>
                  </a:lnTo>
                  <a:lnTo>
                    <a:pt x="26446" y="46736"/>
                  </a:lnTo>
                  <a:lnTo>
                    <a:pt x="35631" y="25488"/>
                  </a:lnTo>
                  <a:lnTo>
                    <a:pt x="35631" y="25488"/>
                  </a:lnTo>
                  <a:lnTo>
                    <a:pt x="35732" y="25336"/>
                  </a:lnTo>
                  <a:lnTo>
                    <a:pt x="35884" y="25236"/>
                  </a:lnTo>
                  <a:lnTo>
                    <a:pt x="36035" y="25236"/>
                  </a:lnTo>
                  <a:lnTo>
                    <a:pt x="36187" y="25236"/>
                  </a:lnTo>
                  <a:lnTo>
                    <a:pt x="36187" y="25236"/>
                  </a:lnTo>
                  <a:lnTo>
                    <a:pt x="36338" y="25336"/>
                  </a:lnTo>
                  <a:lnTo>
                    <a:pt x="36439" y="25488"/>
                  </a:lnTo>
                  <a:lnTo>
                    <a:pt x="36439" y="25639"/>
                  </a:lnTo>
                  <a:lnTo>
                    <a:pt x="36439" y="25841"/>
                  </a:lnTo>
                  <a:lnTo>
                    <a:pt x="27354" y="46786"/>
                  </a:lnTo>
                  <a:lnTo>
                    <a:pt x="48249" y="66166"/>
                  </a:lnTo>
                  <a:lnTo>
                    <a:pt x="48249" y="66166"/>
                  </a:lnTo>
                  <a:lnTo>
                    <a:pt x="48350" y="66267"/>
                  </a:lnTo>
                  <a:lnTo>
                    <a:pt x="48400" y="66419"/>
                  </a:lnTo>
                  <a:lnTo>
                    <a:pt x="48400" y="66520"/>
                  </a:lnTo>
                  <a:lnTo>
                    <a:pt x="48350" y="66671"/>
                  </a:lnTo>
                  <a:lnTo>
                    <a:pt x="39921" y="82720"/>
                  </a:lnTo>
                  <a:lnTo>
                    <a:pt x="39921" y="82720"/>
                  </a:lnTo>
                  <a:lnTo>
                    <a:pt x="39770" y="82872"/>
                  </a:lnTo>
                  <a:lnTo>
                    <a:pt x="39618" y="82973"/>
                  </a:lnTo>
                  <a:lnTo>
                    <a:pt x="39618" y="82973"/>
                  </a:lnTo>
                  <a:lnTo>
                    <a:pt x="39517" y="82973"/>
                  </a:lnTo>
                  <a:lnTo>
                    <a:pt x="39517" y="829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2495250" y="355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3529875" y="4245400"/>
              <a:ext cx="537525" cy="341950"/>
            </a:xfrm>
            <a:custGeom>
              <a:avLst/>
              <a:gdLst/>
              <a:ahLst/>
              <a:cxnLst/>
              <a:rect l="l" t="t" r="r" b="b"/>
              <a:pathLst>
                <a:path w="21501" h="13678" extrusionOk="0">
                  <a:moveTo>
                    <a:pt x="20794" y="1"/>
                  </a:moveTo>
                  <a:lnTo>
                    <a:pt x="20643" y="102"/>
                  </a:lnTo>
                  <a:lnTo>
                    <a:pt x="20592" y="253"/>
                  </a:lnTo>
                  <a:lnTo>
                    <a:pt x="20542" y="404"/>
                  </a:lnTo>
                  <a:lnTo>
                    <a:pt x="20643" y="12820"/>
                  </a:lnTo>
                  <a:lnTo>
                    <a:pt x="455" y="12416"/>
                  </a:lnTo>
                  <a:lnTo>
                    <a:pt x="253" y="12416"/>
                  </a:lnTo>
                  <a:lnTo>
                    <a:pt x="152" y="12517"/>
                  </a:lnTo>
                  <a:lnTo>
                    <a:pt x="51" y="12669"/>
                  </a:lnTo>
                  <a:lnTo>
                    <a:pt x="1" y="12820"/>
                  </a:lnTo>
                  <a:lnTo>
                    <a:pt x="51" y="12971"/>
                  </a:lnTo>
                  <a:lnTo>
                    <a:pt x="102" y="13123"/>
                  </a:lnTo>
                  <a:lnTo>
                    <a:pt x="253" y="13224"/>
                  </a:lnTo>
                  <a:lnTo>
                    <a:pt x="405" y="13274"/>
                  </a:lnTo>
                  <a:lnTo>
                    <a:pt x="21047" y="13678"/>
                  </a:lnTo>
                  <a:lnTo>
                    <a:pt x="21097" y="13678"/>
                  </a:lnTo>
                  <a:lnTo>
                    <a:pt x="21248" y="13627"/>
                  </a:lnTo>
                  <a:lnTo>
                    <a:pt x="21400" y="13577"/>
                  </a:lnTo>
                  <a:lnTo>
                    <a:pt x="21450" y="13426"/>
                  </a:lnTo>
                  <a:lnTo>
                    <a:pt x="21501" y="13224"/>
                  </a:lnTo>
                  <a:lnTo>
                    <a:pt x="21400" y="404"/>
                  </a:lnTo>
                  <a:lnTo>
                    <a:pt x="21349" y="253"/>
                  </a:lnTo>
                  <a:lnTo>
                    <a:pt x="21248" y="102"/>
                  </a:lnTo>
                  <a:lnTo>
                    <a:pt x="21147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3517275" y="4213850"/>
              <a:ext cx="157725" cy="71950"/>
            </a:xfrm>
            <a:custGeom>
              <a:avLst/>
              <a:gdLst/>
              <a:ahLst/>
              <a:cxnLst/>
              <a:rect l="l" t="t" r="r" b="b"/>
              <a:pathLst>
                <a:path w="6309" h="2878" extrusionOk="0">
                  <a:moveTo>
                    <a:pt x="5703" y="1"/>
                  </a:moveTo>
                  <a:lnTo>
                    <a:pt x="252" y="2020"/>
                  </a:lnTo>
                  <a:lnTo>
                    <a:pt x="101" y="2121"/>
                  </a:lnTo>
                  <a:lnTo>
                    <a:pt x="0" y="2272"/>
                  </a:lnTo>
                  <a:lnTo>
                    <a:pt x="0" y="2423"/>
                  </a:lnTo>
                  <a:lnTo>
                    <a:pt x="0" y="2575"/>
                  </a:lnTo>
                  <a:lnTo>
                    <a:pt x="51" y="2726"/>
                  </a:lnTo>
                  <a:lnTo>
                    <a:pt x="152" y="2777"/>
                  </a:lnTo>
                  <a:lnTo>
                    <a:pt x="303" y="2878"/>
                  </a:lnTo>
                  <a:lnTo>
                    <a:pt x="404" y="2878"/>
                  </a:lnTo>
                  <a:lnTo>
                    <a:pt x="555" y="2827"/>
                  </a:lnTo>
                  <a:lnTo>
                    <a:pt x="6006" y="808"/>
                  </a:lnTo>
                  <a:lnTo>
                    <a:pt x="6157" y="707"/>
                  </a:lnTo>
                  <a:lnTo>
                    <a:pt x="6258" y="607"/>
                  </a:lnTo>
                  <a:lnTo>
                    <a:pt x="6309" y="405"/>
                  </a:lnTo>
                  <a:lnTo>
                    <a:pt x="6258" y="253"/>
                  </a:lnTo>
                  <a:lnTo>
                    <a:pt x="6157" y="102"/>
                  </a:lnTo>
                  <a:lnTo>
                    <a:pt x="6056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3817550" y="1545275"/>
              <a:ext cx="524925" cy="904700"/>
            </a:xfrm>
            <a:custGeom>
              <a:avLst/>
              <a:gdLst/>
              <a:ahLst/>
              <a:cxnLst/>
              <a:rect l="l" t="t" r="r" b="b"/>
              <a:pathLst>
                <a:path w="20997" h="36188" extrusionOk="0">
                  <a:moveTo>
                    <a:pt x="1" y="1"/>
                  </a:moveTo>
                  <a:lnTo>
                    <a:pt x="51" y="1464"/>
                  </a:lnTo>
                  <a:lnTo>
                    <a:pt x="455" y="4391"/>
                  </a:lnTo>
                  <a:lnTo>
                    <a:pt x="909" y="7420"/>
                  </a:lnTo>
                  <a:lnTo>
                    <a:pt x="1414" y="10952"/>
                  </a:lnTo>
                  <a:lnTo>
                    <a:pt x="2070" y="14687"/>
                  </a:lnTo>
                  <a:lnTo>
                    <a:pt x="2726" y="18069"/>
                  </a:lnTo>
                  <a:lnTo>
                    <a:pt x="3029" y="19583"/>
                  </a:lnTo>
                  <a:lnTo>
                    <a:pt x="3332" y="20845"/>
                  </a:lnTo>
                  <a:lnTo>
                    <a:pt x="3685" y="21854"/>
                  </a:lnTo>
                  <a:lnTo>
                    <a:pt x="3836" y="22207"/>
                  </a:lnTo>
                  <a:lnTo>
                    <a:pt x="3988" y="22510"/>
                  </a:lnTo>
                  <a:lnTo>
                    <a:pt x="4341" y="23116"/>
                  </a:lnTo>
                  <a:lnTo>
                    <a:pt x="4947" y="23923"/>
                  </a:lnTo>
                  <a:lnTo>
                    <a:pt x="5704" y="24781"/>
                  </a:lnTo>
                  <a:lnTo>
                    <a:pt x="6562" y="25841"/>
                  </a:lnTo>
                  <a:lnTo>
                    <a:pt x="8631" y="28062"/>
                  </a:lnTo>
                  <a:lnTo>
                    <a:pt x="10801" y="30383"/>
                  </a:lnTo>
                  <a:lnTo>
                    <a:pt x="14788" y="34471"/>
                  </a:lnTo>
                  <a:lnTo>
                    <a:pt x="16504" y="36187"/>
                  </a:lnTo>
                  <a:lnTo>
                    <a:pt x="17059" y="34169"/>
                  </a:lnTo>
                  <a:lnTo>
                    <a:pt x="18271" y="29525"/>
                  </a:lnTo>
                  <a:lnTo>
                    <a:pt x="19583" y="24327"/>
                  </a:lnTo>
                  <a:lnTo>
                    <a:pt x="20037" y="22157"/>
                  </a:lnTo>
                  <a:lnTo>
                    <a:pt x="20340" y="20643"/>
                  </a:lnTo>
                  <a:lnTo>
                    <a:pt x="20491" y="19179"/>
                  </a:lnTo>
                  <a:lnTo>
                    <a:pt x="20592" y="17110"/>
                  </a:lnTo>
                  <a:lnTo>
                    <a:pt x="20845" y="12164"/>
                  </a:lnTo>
                  <a:lnTo>
                    <a:pt x="20996" y="59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3807475" y="1535175"/>
              <a:ext cx="546350" cy="926150"/>
            </a:xfrm>
            <a:custGeom>
              <a:avLst/>
              <a:gdLst/>
              <a:ahLst/>
              <a:cxnLst/>
              <a:rect l="l" t="t" r="r" b="b"/>
              <a:pathLst>
                <a:path w="21854" h="37046" extrusionOk="0">
                  <a:moveTo>
                    <a:pt x="858" y="960"/>
                  </a:moveTo>
                  <a:lnTo>
                    <a:pt x="20995" y="6612"/>
                  </a:lnTo>
                  <a:lnTo>
                    <a:pt x="20743" y="13577"/>
                  </a:lnTo>
                  <a:lnTo>
                    <a:pt x="20541" y="17918"/>
                  </a:lnTo>
                  <a:lnTo>
                    <a:pt x="20440" y="19684"/>
                  </a:lnTo>
                  <a:lnTo>
                    <a:pt x="20289" y="20996"/>
                  </a:lnTo>
                  <a:lnTo>
                    <a:pt x="20087" y="22207"/>
                  </a:lnTo>
                  <a:lnTo>
                    <a:pt x="19683" y="23974"/>
                  </a:lnTo>
                  <a:lnTo>
                    <a:pt x="18674" y="28314"/>
                  </a:lnTo>
                  <a:lnTo>
                    <a:pt x="17513" y="32655"/>
                  </a:lnTo>
                  <a:lnTo>
                    <a:pt x="16705" y="35784"/>
                  </a:lnTo>
                  <a:lnTo>
                    <a:pt x="14081" y="33109"/>
                  </a:lnTo>
                  <a:lnTo>
                    <a:pt x="10397" y="29273"/>
                  </a:lnTo>
                  <a:lnTo>
                    <a:pt x="8529" y="27305"/>
                  </a:lnTo>
                  <a:lnTo>
                    <a:pt x="6864" y="25438"/>
                  </a:lnTo>
                  <a:lnTo>
                    <a:pt x="5552" y="23873"/>
                  </a:lnTo>
                  <a:lnTo>
                    <a:pt x="5047" y="23217"/>
                  </a:lnTo>
                  <a:lnTo>
                    <a:pt x="4744" y="22712"/>
                  </a:lnTo>
                  <a:lnTo>
                    <a:pt x="4492" y="22207"/>
                  </a:lnTo>
                  <a:lnTo>
                    <a:pt x="4290" y="21501"/>
                  </a:lnTo>
                  <a:lnTo>
                    <a:pt x="4038" y="20542"/>
                  </a:lnTo>
                  <a:lnTo>
                    <a:pt x="3735" y="19482"/>
                  </a:lnTo>
                  <a:lnTo>
                    <a:pt x="3230" y="16858"/>
                  </a:lnTo>
                  <a:lnTo>
                    <a:pt x="2675" y="13880"/>
                  </a:lnTo>
                  <a:lnTo>
                    <a:pt x="2170" y="10650"/>
                  </a:lnTo>
                  <a:lnTo>
                    <a:pt x="1666" y="7470"/>
                  </a:lnTo>
                  <a:lnTo>
                    <a:pt x="909" y="1868"/>
                  </a:lnTo>
                  <a:lnTo>
                    <a:pt x="858" y="960"/>
                  </a:lnTo>
                  <a:close/>
                  <a:moveTo>
                    <a:pt x="353" y="1"/>
                  </a:moveTo>
                  <a:lnTo>
                    <a:pt x="151" y="51"/>
                  </a:lnTo>
                  <a:lnTo>
                    <a:pt x="51" y="203"/>
                  </a:lnTo>
                  <a:lnTo>
                    <a:pt x="0" y="405"/>
                  </a:lnTo>
                  <a:lnTo>
                    <a:pt x="51" y="1868"/>
                  </a:lnTo>
                  <a:lnTo>
                    <a:pt x="51" y="1919"/>
                  </a:lnTo>
                  <a:lnTo>
                    <a:pt x="505" y="5199"/>
                  </a:lnTo>
                  <a:lnTo>
                    <a:pt x="909" y="8227"/>
                  </a:lnTo>
                  <a:lnTo>
                    <a:pt x="1464" y="11760"/>
                  </a:lnTo>
                  <a:lnTo>
                    <a:pt x="2069" y="15394"/>
                  </a:lnTo>
                  <a:lnTo>
                    <a:pt x="2725" y="18776"/>
                  </a:lnTo>
                  <a:lnTo>
                    <a:pt x="3079" y="20239"/>
                  </a:lnTo>
                  <a:lnTo>
                    <a:pt x="3382" y="21450"/>
                  </a:lnTo>
                  <a:lnTo>
                    <a:pt x="3684" y="22460"/>
                  </a:lnTo>
                  <a:lnTo>
                    <a:pt x="3987" y="23166"/>
                  </a:lnTo>
                  <a:lnTo>
                    <a:pt x="4391" y="23722"/>
                  </a:lnTo>
                  <a:lnTo>
                    <a:pt x="4946" y="24529"/>
                  </a:lnTo>
                  <a:lnTo>
                    <a:pt x="5703" y="25387"/>
                  </a:lnTo>
                  <a:lnTo>
                    <a:pt x="6561" y="26396"/>
                  </a:lnTo>
                  <a:lnTo>
                    <a:pt x="8529" y="28617"/>
                  </a:lnTo>
                  <a:lnTo>
                    <a:pt x="10700" y="30888"/>
                  </a:lnTo>
                  <a:lnTo>
                    <a:pt x="14687" y="34976"/>
                  </a:lnTo>
                  <a:lnTo>
                    <a:pt x="16604" y="36894"/>
                  </a:lnTo>
                  <a:lnTo>
                    <a:pt x="16756" y="36995"/>
                  </a:lnTo>
                  <a:lnTo>
                    <a:pt x="16907" y="37046"/>
                  </a:lnTo>
                  <a:lnTo>
                    <a:pt x="17008" y="37046"/>
                  </a:lnTo>
                  <a:lnTo>
                    <a:pt x="17210" y="36894"/>
                  </a:lnTo>
                  <a:lnTo>
                    <a:pt x="17311" y="36743"/>
                  </a:lnTo>
                  <a:lnTo>
                    <a:pt x="17917" y="34472"/>
                  </a:lnTo>
                  <a:lnTo>
                    <a:pt x="19128" y="29828"/>
                  </a:lnTo>
                  <a:lnTo>
                    <a:pt x="20440" y="24731"/>
                  </a:lnTo>
                  <a:lnTo>
                    <a:pt x="20894" y="22611"/>
                  </a:lnTo>
                  <a:lnTo>
                    <a:pt x="21147" y="21097"/>
                  </a:lnTo>
                  <a:lnTo>
                    <a:pt x="21298" y="19634"/>
                  </a:lnTo>
                  <a:lnTo>
                    <a:pt x="21450" y="17615"/>
                  </a:lnTo>
                  <a:lnTo>
                    <a:pt x="21651" y="12770"/>
                  </a:lnTo>
                  <a:lnTo>
                    <a:pt x="21853" y="6310"/>
                  </a:lnTo>
                  <a:lnTo>
                    <a:pt x="21853" y="6158"/>
                  </a:lnTo>
                  <a:lnTo>
                    <a:pt x="21752" y="6057"/>
                  </a:lnTo>
                  <a:lnTo>
                    <a:pt x="21651" y="5956"/>
                  </a:lnTo>
                  <a:lnTo>
                    <a:pt x="21550" y="590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2"/>
            <p:cNvSpPr/>
            <p:nvPr/>
          </p:nvSpPr>
          <p:spPr>
            <a:xfrm>
              <a:off x="3818825" y="1545275"/>
              <a:ext cx="524900" cy="295275"/>
            </a:xfrm>
            <a:custGeom>
              <a:avLst/>
              <a:gdLst/>
              <a:ahLst/>
              <a:cxnLst/>
              <a:rect l="l" t="t" r="r" b="b"/>
              <a:pathLst>
                <a:path w="20996" h="11811" extrusionOk="0">
                  <a:moveTo>
                    <a:pt x="0" y="1"/>
                  </a:moveTo>
                  <a:lnTo>
                    <a:pt x="0" y="1464"/>
                  </a:lnTo>
                  <a:lnTo>
                    <a:pt x="707" y="6562"/>
                  </a:lnTo>
                  <a:lnTo>
                    <a:pt x="1363" y="7117"/>
                  </a:lnTo>
                  <a:lnTo>
                    <a:pt x="2019" y="7672"/>
                  </a:lnTo>
                  <a:lnTo>
                    <a:pt x="2675" y="8177"/>
                  </a:lnTo>
                  <a:lnTo>
                    <a:pt x="3331" y="8631"/>
                  </a:lnTo>
                  <a:lnTo>
                    <a:pt x="4038" y="9085"/>
                  </a:lnTo>
                  <a:lnTo>
                    <a:pt x="4795" y="9539"/>
                  </a:lnTo>
                  <a:lnTo>
                    <a:pt x="5552" y="9893"/>
                  </a:lnTo>
                  <a:lnTo>
                    <a:pt x="6309" y="10296"/>
                  </a:lnTo>
                  <a:lnTo>
                    <a:pt x="6864" y="10498"/>
                  </a:lnTo>
                  <a:lnTo>
                    <a:pt x="7520" y="10700"/>
                  </a:lnTo>
                  <a:lnTo>
                    <a:pt x="8227" y="10902"/>
                  </a:lnTo>
                  <a:lnTo>
                    <a:pt x="9034" y="11053"/>
                  </a:lnTo>
                  <a:lnTo>
                    <a:pt x="10851" y="11356"/>
                  </a:lnTo>
                  <a:lnTo>
                    <a:pt x="12819" y="11609"/>
                  </a:lnTo>
                  <a:lnTo>
                    <a:pt x="14889" y="11760"/>
                  </a:lnTo>
                  <a:lnTo>
                    <a:pt x="16958" y="11810"/>
                  </a:lnTo>
                  <a:lnTo>
                    <a:pt x="18926" y="11760"/>
                  </a:lnTo>
                  <a:lnTo>
                    <a:pt x="19885" y="11710"/>
                  </a:lnTo>
                  <a:lnTo>
                    <a:pt x="20794" y="11609"/>
                  </a:lnTo>
                  <a:lnTo>
                    <a:pt x="20996" y="59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3807475" y="1535175"/>
              <a:ext cx="546350" cy="315475"/>
            </a:xfrm>
            <a:custGeom>
              <a:avLst/>
              <a:gdLst/>
              <a:ahLst/>
              <a:cxnLst/>
              <a:rect l="l" t="t" r="r" b="b"/>
              <a:pathLst>
                <a:path w="21854" h="12619" extrusionOk="0">
                  <a:moveTo>
                    <a:pt x="858" y="960"/>
                  </a:moveTo>
                  <a:lnTo>
                    <a:pt x="20995" y="6612"/>
                  </a:lnTo>
                  <a:lnTo>
                    <a:pt x="20793" y="11609"/>
                  </a:lnTo>
                  <a:lnTo>
                    <a:pt x="19027" y="11760"/>
                  </a:lnTo>
                  <a:lnTo>
                    <a:pt x="17109" y="11760"/>
                  </a:lnTo>
                  <a:lnTo>
                    <a:pt x="15141" y="11710"/>
                  </a:lnTo>
                  <a:lnTo>
                    <a:pt x="13173" y="11558"/>
                  </a:lnTo>
                  <a:lnTo>
                    <a:pt x="11255" y="11306"/>
                  </a:lnTo>
                  <a:lnTo>
                    <a:pt x="9539" y="11054"/>
                  </a:lnTo>
                  <a:lnTo>
                    <a:pt x="8782" y="10852"/>
                  </a:lnTo>
                  <a:lnTo>
                    <a:pt x="8075" y="10700"/>
                  </a:lnTo>
                  <a:lnTo>
                    <a:pt x="7470" y="10498"/>
                  </a:lnTo>
                  <a:lnTo>
                    <a:pt x="6914" y="10297"/>
                  </a:lnTo>
                  <a:lnTo>
                    <a:pt x="6208" y="9943"/>
                  </a:lnTo>
                  <a:lnTo>
                    <a:pt x="5501" y="9590"/>
                  </a:lnTo>
                  <a:lnTo>
                    <a:pt x="4795" y="9186"/>
                  </a:lnTo>
                  <a:lnTo>
                    <a:pt x="4088" y="8732"/>
                  </a:lnTo>
                  <a:lnTo>
                    <a:pt x="3432" y="8278"/>
                  </a:lnTo>
                  <a:lnTo>
                    <a:pt x="2826" y="7773"/>
                  </a:lnTo>
                  <a:lnTo>
                    <a:pt x="2170" y="7268"/>
                  </a:lnTo>
                  <a:lnTo>
                    <a:pt x="1565" y="6764"/>
                  </a:lnTo>
                  <a:lnTo>
                    <a:pt x="909" y="1868"/>
                  </a:lnTo>
                  <a:lnTo>
                    <a:pt x="858" y="960"/>
                  </a:lnTo>
                  <a:close/>
                  <a:moveTo>
                    <a:pt x="353" y="1"/>
                  </a:moveTo>
                  <a:lnTo>
                    <a:pt x="151" y="51"/>
                  </a:lnTo>
                  <a:lnTo>
                    <a:pt x="51" y="203"/>
                  </a:lnTo>
                  <a:lnTo>
                    <a:pt x="0" y="405"/>
                  </a:lnTo>
                  <a:lnTo>
                    <a:pt x="51" y="1868"/>
                  </a:lnTo>
                  <a:lnTo>
                    <a:pt x="51" y="1919"/>
                  </a:lnTo>
                  <a:lnTo>
                    <a:pt x="757" y="7016"/>
                  </a:lnTo>
                  <a:lnTo>
                    <a:pt x="808" y="7167"/>
                  </a:lnTo>
                  <a:lnTo>
                    <a:pt x="858" y="7268"/>
                  </a:lnTo>
                  <a:lnTo>
                    <a:pt x="1514" y="7824"/>
                  </a:lnTo>
                  <a:lnTo>
                    <a:pt x="2170" y="8379"/>
                  </a:lnTo>
                  <a:lnTo>
                    <a:pt x="2877" y="8934"/>
                  </a:lnTo>
                  <a:lnTo>
                    <a:pt x="3583" y="9388"/>
                  </a:lnTo>
                  <a:lnTo>
                    <a:pt x="4290" y="9842"/>
                  </a:lnTo>
                  <a:lnTo>
                    <a:pt x="5047" y="10297"/>
                  </a:lnTo>
                  <a:lnTo>
                    <a:pt x="5804" y="10700"/>
                  </a:lnTo>
                  <a:lnTo>
                    <a:pt x="6561" y="11104"/>
                  </a:lnTo>
                  <a:lnTo>
                    <a:pt x="7470" y="11407"/>
                  </a:lnTo>
                  <a:lnTo>
                    <a:pt x="8580" y="11710"/>
                  </a:lnTo>
                  <a:lnTo>
                    <a:pt x="9892" y="11962"/>
                  </a:lnTo>
                  <a:lnTo>
                    <a:pt x="11305" y="12214"/>
                  </a:lnTo>
                  <a:lnTo>
                    <a:pt x="12819" y="12366"/>
                  </a:lnTo>
                  <a:lnTo>
                    <a:pt x="14434" y="12517"/>
                  </a:lnTo>
                  <a:lnTo>
                    <a:pt x="16049" y="12618"/>
                  </a:lnTo>
                  <a:lnTo>
                    <a:pt x="17614" y="12618"/>
                  </a:lnTo>
                  <a:lnTo>
                    <a:pt x="19532" y="12568"/>
                  </a:lnTo>
                  <a:lnTo>
                    <a:pt x="21298" y="12467"/>
                  </a:lnTo>
                  <a:lnTo>
                    <a:pt x="21399" y="12416"/>
                  </a:lnTo>
                  <a:lnTo>
                    <a:pt x="21550" y="12315"/>
                  </a:lnTo>
                  <a:lnTo>
                    <a:pt x="21601" y="12164"/>
                  </a:lnTo>
                  <a:lnTo>
                    <a:pt x="21651" y="12013"/>
                  </a:lnTo>
                  <a:lnTo>
                    <a:pt x="21853" y="6310"/>
                  </a:lnTo>
                  <a:lnTo>
                    <a:pt x="21853" y="6158"/>
                  </a:lnTo>
                  <a:lnTo>
                    <a:pt x="21752" y="6057"/>
                  </a:lnTo>
                  <a:lnTo>
                    <a:pt x="21651" y="5956"/>
                  </a:lnTo>
                  <a:lnTo>
                    <a:pt x="21550" y="590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3553850" y="528325"/>
              <a:ext cx="922350" cy="1228950"/>
            </a:xfrm>
            <a:custGeom>
              <a:avLst/>
              <a:gdLst/>
              <a:ahLst/>
              <a:cxnLst/>
              <a:rect l="l" t="t" r="r" b="b"/>
              <a:pathLst>
                <a:path w="36894" h="49158" extrusionOk="0">
                  <a:moveTo>
                    <a:pt x="16857" y="0"/>
                  </a:moveTo>
                  <a:lnTo>
                    <a:pt x="16252" y="50"/>
                  </a:lnTo>
                  <a:lnTo>
                    <a:pt x="15747" y="151"/>
                  </a:lnTo>
                  <a:lnTo>
                    <a:pt x="15293" y="303"/>
                  </a:lnTo>
                  <a:lnTo>
                    <a:pt x="14889" y="454"/>
                  </a:lnTo>
                  <a:lnTo>
                    <a:pt x="13375" y="1312"/>
                  </a:lnTo>
                  <a:lnTo>
                    <a:pt x="12618" y="1817"/>
                  </a:lnTo>
                  <a:lnTo>
                    <a:pt x="11861" y="2322"/>
                  </a:lnTo>
                  <a:lnTo>
                    <a:pt x="11154" y="2826"/>
                  </a:lnTo>
                  <a:lnTo>
                    <a:pt x="10448" y="3432"/>
                  </a:lnTo>
                  <a:lnTo>
                    <a:pt x="9741" y="4038"/>
                  </a:lnTo>
                  <a:lnTo>
                    <a:pt x="9136" y="4643"/>
                  </a:lnTo>
                  <a:lnTo>
                    <a:pt x="8530" y="5350"/>
                  </a:lnTo>
                  <a:lnTo>
                    <a:pt x="7975" y="6006"/>
                  </a:lnTo>
                  <a:lnTo>
                    <a:pt x="7470" y="6763"/>
                  </a:lnTo>
                  <a:lnTo>
                    <a:pt x="7016" y="7520"/>
                  </a:lnTo>
                  <a:lnTo>
                    <a:pt x="6663" y="8277"/>
                  </a:lnTo>
                  <a:lnTo>
                    <a:pt x="6360" y="9085"/>
                  </a:lnTo>
                  <a:lnTo>
                    <a:pt x="6158" y="9943"/>
                  </a:lnTo>
                  <a:lnTo>
                    <a:pt x="6057" y="10801"/>
                  </a:lnTo>
                  <a:lnTo>
                    <a:pt x="5956" y="12617"/>
                  </a:lnTo>
                  <a:lnTo>
                    <a:pt x="5906" y="14636"/>
                  </a:lnTo>
                  <a:lnTo>
                    <a:pt x="5906" y="18623"/>
                  </a:lnTo>
                  <a:lnTo>
                    <a:pt x="5906" y="21752"/>
                  </a:lnTo>
                  <a:lnTo>
                    <a:pt x="5956" y="23014"/>
                  </a:lnTo>
                  <a:lnTo>
                    <a:pt x="4543" y="26194"/>
                  </a:lnTo>
                  <a:lnTo>
                    <a:pt x="4392" y="26042"/>
                  </a:lnTo>
                  <a:lnTo>
                    <a:pt x="4089" y="25740"/>
                  </a:lnTo>
                  <a:lnTo>
                    <a:pt x="3584" y="25437"/>
                  </a:lnTo>
                  <a:lnTo>
                    <a:pt x="3281" y="25235"/>
                  </a:lnTo>
                  <a:lnTo>
                    <a:pt x="2978" y="25134"/>
                  </a:lnTo>
                  <a:lnTo>
                    <a:pt x="2625" y="25033"/>
                  </a:lnTo>
                  <a:lnTo>
                    <a:pt x="2272" y="24983"/>
                  </a:lnTo>
                  <a:lnTo>
                    <a:pt x="1919" y="24983"/>
                  </a:lnTo>
                  <a:lnTo>
                    <a:pt x="1565" y="25083"/>
                  </a:lnTo>
                  <a:lnTo>
                    <a:pt x="1262" y="25285"/>
                  </a:lnTo>
                  <a:lnTo>
                    <a:pt x="909" y="25588"/>
                  </a:lnTo>
                  <a:lnTo>
                    <a:pt x="606" y="25992"/>
                  </a:lnTo>
                  <a:lnTo>
                    <a:pt x="354" y="26598"/>
                  </a:lnTo>
                  <a:lnTo>
                    <a:pt x="102" y="27203"/>
                  </a:lnTo>
                  <a:lnTo>
                    <a:pt x="1" y="27910"/>
                  </a:lnTo>
                  <a:lnTo>
                    <a:pt x="1" y="28616"/>
                  </a:lnTo>
                  <a:lnTo>
                    <a:pt x="51" y="29323"/>
                  </a:lnTo>
                  <a:lnTo>
                    <a:pt x="152" y="30029"/>
                  </a:lnTo>
                  <a:lnTo>
                    <a:pt x="354" y="30736"/>
                  </a:lnTo>
                  <a:lnTo>
                    <a:pt x="606" y="31392"/>
                  </a:lnTo>
                  <a:lnTo>
                    <a:pt x="859" y="32048"/>
                  </a:lnTo>
                  <a:lnTo>
                    <a:pt x="1212" y="32704"/>
                  </a:lnTo>
                  <a:lnTo>
                    <a:pt x="1565" y="33260"/>
                  </a:lnTo>
                  <a:lnTo>
                    <a:pt x="1919" y="33764"/>
                  </a:lnTo>
                  <a:lnTo>
                    <a:pt x="2272" y="34218"/>
                  </a:lnTo>
                  <a:lnTo>
                    <a:pt x="2676" y="34622"/>
                  </a:lnTo>
                  <a:lnTo>
                    <a:pt x="3029" y="34925"/>
                  </a:lnTo>
                  <a:lnTo>
                    <a:pt x="3382" y="35127"/>
                  </a:lnTo>
                  <a:lnTo>
                    <a:pt x="3735" y="35228"/>
                  </a:lnTo>
                  <a:lnTo>
                    <a:pt x="4442" y="35278"/>
                  </a:lnTo>
                  <a:lnTo>
                    <a:pt x="5199" y="35228"/>
                  </a:lnTo>
                  <a:lnTo>
                    <a:pt x="5906" y="35177"/>
                  </a:lnTo>
                  <a:lnTo>
                    <a:pt x="6663" y="34975"/>
                  </a:lnTo>
                  <a:lnTo>
                    <a:pt x="6865" y="35783"/>
                  </a:lnTo>
                  <a:lnTo>
                    <a:pt x="7369" y="37600"/>
                  </a:lnTo>
                  <a:lnTo>
                    <a:pt x="7723" y="38660"/>
                  </a:lnTo>
                  <a:lnTo>
                    <a:pt x="8076" y="39720"/>
                  </a:lnTo>
                  <a:lnTo>
                    <a:pt x="8480" y="40628"/>
                  </a:lnTo>
                  <a:lnTo>
                    <a:pt x="8681" y="40981"/>
                  </a:lnTo>
                  <a:lnTo>
                    <a:pt x="8934" y="41335"/>
                  </a:lnTo>
                  <a:lnTo>
                    <a:pt x="9741" y="42294"/>
                  </a:lnTo>
                  <a:lnTo>
                    <a:pt x="10599" y="43202"/>
                  </a:lnTo>
                  <a:lnTo>
                    <a:pt x="11558" y="44110"/>
                  </a:lnTo>
                  <a:lnTo>
                    <a:pt x="12517" y="44918"/>
                  </a:lnTo>
                  <a:lnTo>
                    <a:pt x="13577" y="45675"/>
                  </a:lnTo>
                  <a:lnTo>
                    <a:pt x="14637" y="46382"/>
                  </a:lnTo>
                  <a:lnTo>
                    <a:pt x="15747" y="47038"/>
                  </a:lnTo>
                  <a:lnTo>
                    <a:pt x="16908" y="47593"/>
                  </a:lnTo>
                  <a:lnTo>
                    <a:pt x="17715" y="47946"/>
                  </a:lnTo>
                  <a:lnTo>
                    <a:pt x="18725" y="48199"/>
                  </a:lnTo>
                  <a:lnTo>
                    <a:pt x="19835" y="48451"/>
                  </a:lnTo>
                  <a:lnTo>
                    <a:pt x="21147" y="48653"/>
                  </a:lnTo>
                  <a:lnTo>
                    <a:pt x="22510" y="48855"/>
                  </a:lnTo>
                  <a:lnTo>
                    <a:pt x="23923" y="49006"/>
                  </a:lnTo>
                  <a:lnTo>
                    <a:pt x="25387" y="49057"/>
                  </a:lnTo>
                  <a:lnTo>
                    <a:pt x="26850" y="49157"/>
                  </a:lnTo>
                  <a:lnTo>
                    <a:pt x="28314" y="49157"/>
                  </a:lnTo>
                  <a:lnTo>
                    <a:pt x="29677" y="49107"/>
                  </a:lnTo>
                  <a:lnTo>
                    <a:pt x="30989" y="49006"/>
                  </a:lnTo>
                  <a:lnTo>
                    <a:pt x="32150" y="48855"/>
                  </a:lnTo>
                  <a:lnTo>
                    <a:pt x="33210" y="48653"/>
                  </a:lnTo>
                  <a:lnTo>
                    <a:pt x="34068" y="48350"/>
                  </a:lnTo>
                  <a:lnTo>
                    <a:pt x="34421" y="48199"/>
                  </a:lnTo>
                  <a:lnTo>
                    <a:pt x="34724" y="47997"/>
                  </a:lnTo>
                  <a:lnTo>
                    <a:pt x="34976" y="47845"/>
                  </a:lnTo>
                  <a:lnTo>
                    <a:pt x="35178" y="47593"/>
                  </a:lnTo>
                  <a:lnTo>
                    <a:pt x="35329" y="47391"/>
                  </a:lnTo>
                  <a:lnTo>
                    <a:pt x="35430" y="47088"/>
                  </a:lnTo>
                  <a:lnTo>
                    <a:pt x="35683" y="46331"/>
                  </a:lnTo>
                  <a:lnTo>
                    <a:pt x="35935" y="45372"/>
                  </a:lnTo>
                  <a:lnTo>
                    <a:pt x="36086" y="44312"/>
                  </a:lnTo>
                  <a:lnTo>
                    <a:pt x="36238" y="43152"/>
                  </a:lnTo>
                  <a:lnTo>
                    <a:pt x="36389" y="41890"/>
                  </a:lnTo>
                  <a:lnTo>
                    <a:pt x="36541" y="39265"/>
                  </a:lnTo>
                  <a:lnTo>
                    <a:pt x="36641" y="36691"/>
                  </a:lnTo>
                  <a:lnTo>
                    <a:pt x="36692" y="34420"/>
                  </a:lnTo>
                  <a:lnTo>
                    <a:pt x="36692" y="31846"/>
                  </a:lnTo>
                  <a:lnTo>
                    <a:pt x="36490" y="15797"/>
                  </a:lnTo>
                  <a:lnTo>
                    <a:pt x="36641" y="14889"/>
                  </a:lnTo>
                  <a:lnTo>
                    <a:pt x="36742" y="13930"/>
                  </a:lnTo>
                  <a:lnTo>
                    <a:pt x="36843" y="12718"/>
                  </a:lnTo>
                  <a:lnTo>
                    <a:pt x="36894" y="11356"/>
                  </a:lnTo>
                  <a:lnTo>
                    <a:pt x="36843" y="10599"/>
                  </a:lnTo>
                  <a:lnTo>
                    <a:pt x="36793" y="9892"/>
                  </a:lnTo>
                  <a:lnTo>
                    <a:pt x="36692" y="9135"/>
                  </a:lnTo>
                  <a:lnTo>
                    <a:pt x="36541" y="8378"/>
                  </a:lnTo>
                  <a:lnTo>
                    <a:pt x="36339" y="7671"/>
                  </a:lnTo>
                  <a:lnTo>
                    <a:pt x="36086" y="7015"/>
                  </a:lnTo>
                  <a:lnTo>
                    <a:pt x="35884" y="6662"/>
                  </a:lnTo>
                  <a:lnTo>
                    <a:pt x="35632" y="6309"/>
                  </a:lnTo>
                  <a:lnTo>
                    <a:pt x="35279" y="5955"/>
                  </a:lnTo>
                  <a:lnTo>
                    <a:pt x="34875" y="5602"/>
                  </a:lnTo>
                  <a:lnTo>
                    <a:pt x="34421" y="5249"/>
                  </a:lnTo>
                  <a:lnTo>
                    <a:pt x="33866" y="4896"/>
                  </a:lnTo>
                  <a:lnTo>
                    <a:pt x="32654" y="4189"/>
                  </a:lnTo>
                  <a:lnTo>
                    <a:pt x="31241" y="3482"/>
                  </a:lnTo>
                  <a:lnTo>
                    <a:pt x="29727" y="2826"/>
                  </a:lnTo>
                  <a:lnTo>
                    <a:pt x="28062" y="2170"/>
                  </a:lnTo>
                  <a:lnTo>
                    <a:pt x="26346" y="1615"/>
                  </a:lnTo>
                  <a:lnTo>
                    <a:pt x="24630" y="1110"/>
                  </a:lnTo>
                  <a:lnTo>
                    <a:pt x="22914" y="656"/>
                  </a:lnTo>
                  <a:lnTo>
                    <a:pt x="21198" y="353"/>
                  </a:lnTo>
                  <a:lnTo>
                    <a:pt x="19633" y="101"/>
                  </a:lnTo>
                  <a:lnTo>
                    <a:pt x="18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3542500" y="516950"/>
              <a:ext cx="943800" cy="1250425"/>
            </a:xfrm>
            <a:custGeom>
              <a:avLst/>
              <a:gdLst/>
              <a:ahLst/>
              <a:cxnLst/>
              <a:rect l="l" t="t" r="r" b="b"/>
              <a:pathLst>
                <a:path w="37752" h="50017" extrusionOk="0">
                  <a:moveTo>
                    <a:pt x="18169" y="859"/>
                  </a:moveTo>
                  <a:lnTo>
                    <a:pt x="18876" y="909"/>
                  </a:lnTo>
                  <a:lnTo>
                    <a:pt x="20491" y="1061"/>
                  </a:lnTo>
                  <a:lnTo>
                    <a:pt x="22257" y="1363"/>
                  </a:lnTo>
                  <a:lnTo>
                    <a:pt x="24175" y="1767"/>
                  </a:lnTo>
                  <a:lnTo>
                    <a:pt x="26144" y="2322"/>
                  </a:lnTo>
                  <a:lnTo>
                    <a:pt x="28213" y="2979"/>
                  </a:lnTo>
                  <a:lnTo>
                    <a:pt x="29727" y="3534"/>
                  </a:lnTo>
                  <a:lnTo>
                    <a:pt x="31140" y="4139"/>
                  </a:lnTo>
                  <a:lnTo>
                    <a:pt x="32402" y="4745"/>
                  </a:lnTo>
                  <a:lnTo>
                    <a:pt x="33563" y="5351"/>
                  </a:lnTo>
                  <a:lnTo>
                    <a:pt x="34471" y="5956"/>
                  </a:lnTo>
                  <a:lnTo>
                    <a:pt x="35228" y="6562"/>
                  </a:lnTo>
                  <a:lnTo>
                    <a:pt x="35531" y="6814"/>
                  </a:lnTo>
                  <a:lnTo>
                    <a:pt x="35783" y="7117"/>
                  </a:lnTo>
                  <a:lnTo>
                    <a:pt x="35985" y="7369"/>
                  </a:lnTo>
                  <a:lnTo>
                    <a:pt x="36137" y="7622"/>
                  </a:lnTo>
                  <a:lnTo>
                    <a:pt x="36389" y="8278"/>
                  </a:lnTo>
                  <a:lnTo>
                    <a:pt x="36591" y="8984"/>
                  </a:lnTo>
                  <a:lnTo>
                    <a:pt x="36692" y="9640"/>
                  </a:lnTo>
                  <a:lnTo>
                    <a:pt x="36793" y="10398"/>
                  </a:lnTo>
                  <a:lnTo>
                    <a:pt x="36894" y="11104"/>
                  </a:lnTo>
                  <a:lnTo>
                    <a:pt x="36894" y="11811"/>
                  </a:lnTo>
                  <a:lnTo>
                    <a:pt x="36894" y="13123"/>
                  </a:lnTo>
                  <a:lnTo>
                    <a:pt x="36793" y="14334"/>
                  </a:lnTo>
                  <a:lnTo>
                    <a:pt x="36641" y="15293"/>
                  </a:lnTo>
                  <a:lnTo>
                    <a:pt x="36490" y="16151"/>
                  </a:lnTo>
                  <a:lnTo>
                    <a:pt x="36490" y="16252"/>
                  </a:lnTo>
                  <a:lnTo>
                    <a:pt x="36692" y="32301"/>
                  </a:lnTo>
                  <a:lnTo>
                    <a:pt x="36692" y="34875"/>
                  </a:lnTo>
                  <a:lnTo>
                    <a:pt x="36641" y="37146"/>
                  </a:lnTo>
                  <a:lnTo>
                    <a:pt x="36540" y="39670"/>
                  </a:lnTo>
                  <a:lnTo>
                    <a:pt x="36439" y="41689"/>
                  </a:lnTo>
                  <a:lnTo>
                    <a:pt x="36288" y="43354"/>
                  </a:lnTo>
                  <a:lnTo>
                    <a:pt x="36137" y="44717"/>
                  </a:lnTo>
                  <a:lnTo>
                    <a:pt x="35935" y="45777"/>
                  </a:lnTo>
                  <a:lnTo>
                    <a:pt x="35733" y="46584"/>
                  </a:lnTo>
                  <a:lnTo>
                    <a:pt x="35581" y="47190"/>
                  </a:lnTo>
                  <a:lnTo>
                    <a:pt x="35430" y="47594"/>
                  </a:lnTo>
                  <a:lnTo>
                    <a:pt x="35279" y="47846"/>
                  </a:lnTo>
                  <a:lnTo>
                    <a:pt x="35127" y="47997"/>
                  </a:lnTo>
                  <a:lnTo>
                    <a:pt x="34875" y="48149"/>
                  </a:lnTo>
                  <a:lnTo>
                    <a:pt x="34622" y="48300"/>
                  </a:lnTo>
                  <a:lnTo>
                    <a:pt x="34269" y="48452"/>
                  </a:lnTo>
                  <a:lnTo>
                    <a:pt x="33462" y="48704"/>
                  </a:lnTo>
                  <a:lnTo>
                    <a:pt x="32452" y="48906"/>
                  </a:lnTo>
                  <a:lnTo>
                    <a:pt x="31291" y="49007"/>
                  </a:lnTo>
                  <a:lnTo>
                    <a:pt x="30080" y="49108"/>
                  </a:lnTo>
                  <a:lnTo>
                    <a:pt x="28718" y="49158"/>
                  </a:lnTo>
                  <a:lnTo>
                    <a:pt x="27304" y="49158"/>
                  </a:lnTo>
                  <a:lnTo>
                    <a:pt x="25891" y="49108"/>
                  </a:lnTo>
                  <a:lnTo>
                    <a:pt x="24478" y="49007"/>
                  </a:lnTo>
                  <a:lnTo>
                    <a:pt x="23065" y="48855"/>
                  </a:lnTo>
                  <a:lnTo>
                    <a:pt x="21702" y="48704"/>
                  </a:lnTo>
                  <a:lnTo>
                    <a:pt x="20441" y="48502"/>
                  </a:lnTo>
                  <a:lnTo>
                    <a:pt x="19330" y="48250"/>
                  </a:lnTo>
                  <a:lnTo>
                    <a:pt x="18321" y="47997"/>
                  </a:lnTo>
                  <a:lnTo>
                    <a:pt x="17513" y="47695"/>
                  </a:lnTo>
                  <a:lnTo>
                    <a:pt x="16403" y="47139"/>
                  </a:lnTo>
                  <a:lnTo>
                    <a:pt x="15293" y="46483"/>
                  </a:lnTo>
                  <a:lnTo>
                    <a:pt x="14283" y="45777"/>
                  </a:lnTo>
                  <a:lnTo>
                    <a:pt x="13274" y="45020"/>
                  </a:lnTo>
                  <a:lnTo>
                    <a:pt x="12315" y="44263"/>
                  </a:lnTo>
                  <a:lnTo>
                    <a:pt x="11356" y="43354"/>
                  </a:lnTo>
                  <a:lnTo>
                    <a:pt x="10498" y="42446"/>
                  </a:lnTo>
                  <a:lnTo>
                    <a:pt x="9691" y="41487"/>
                  </a:lnTo>
                  <a:lnTo>
                    <a:pt x="9539" y="41235"/>
                  </a:lnTo>
                  <a:lnTo>
                    <a:pt x="9337" y="40831"/>
                  </a:lnTo>
                  <a:lnTo>
                    <a:pt x="8934" y="39973"/>
                  </a:lnTo>
                  <a:lnTo>
                    <a:pt x="8580" y="38963"/>
                  </a:lnTo>
                  <a:lnTo>
                    <a:pt x="8227" y="37904"/>
                  </a:lnTo>
                  <a:lnTo>
                    <a:pt x="7722" y="36137"/>
                  </a:lnTo>
                  <a:lnTo>
                    <a:pt x="7520" y="35330"/>
                  </a:lnTo>
                  <a:lnTo>
                    <a:pt x="7470" y="35178"/>
                  </a:lnTo>
                  <a:lnTo>
                    <a:pt x="7319" y="35077"/>
                  </a:lnTo>
                  <a:lnTo>
                    <a:pt x="7117" y="35027"/>
                  </a:lnTo>
                  <a:lnTo>
                    <a:pt x="6965" y="35027"/>
                  </a:lnTo>
                  <a:lnTo>
                    <a:pt x="6309" y="35178"/>
                  </a:lnTo>
                  <a:lnTo>
                    <a:pt x="5603" y="35279"/>
                  </a:lnTo>
                  <a:lnTo>
                    <a:pt x="4896" y="35279"/>
                  </a:lnTo>
                  <a:lnTo>
                    <a:pt x="4240" y="35229"/>
                  </a:lnTo>
                  <a:lnTo>
                    <a:pt x="4038" y="35178"/>
                  </a:lnTo>
                  <a:lnTo>
                    <a:pt x="3786" y="35077"/>
                  </a:lnTo>
                  <a:lnTo>
                    <a:pt x="3533" y="34875"/>
                  </a:lnTo>
                  <a:lnTo>
                    <a:pt x="3281" y="34623"/>
                  </a:lnTo>
                  <a:lnTo>
                    <a:pt x="2978" y="34320"/>
                  </a:lnTo>
                  <a:lnTo>
                    <a:pt x="2675" y="33967"/>
                  </a:lnTo>
                  <a:lnTo>
                    <a:pt x="2373" y="33563"/>
                  </a:lnTo>
                  <a:lnTo>
                    <a:pt x="2120" y="33058"/>
                  </a:lnTo>
                  <a:lnTo>
                    <a:pt x="1767" y="32402"/>
                  </a:lnTo>
                  <a:lnTo>
                    <a:pt x="1464" y="31696"/>
                  </a:lnTo>
                  <a:lnTo>
                    <a:pt x="1212" y="30989"/>
                  </a:lnTo>
                  <a:lnTo>
                    <a:pt x="1010" y="30182"/>
                  </a:lnTo>
                  <a:lnTo>
                    <a:pt x="909" y="29425"/>
                  </a:lnTo>
                  <a:lnTo>
                    <a:pt x="858" y="28668"/>
                  </a:lnTo>
                  <a:lnTo>
                    <a:pt x="909" y="28264"/>
                  </a:lnTo>
                  <a:lnTo>
                    <a:pt x="959" y="27911"/>
                  </a:lnTo>
                  <a:lnTo>
                    <a:pt x="1060" y="27557"/>
                  </a:lnTo>
                  <a:lnTo>
                    <a:pt x="1161" y="27204"/>
                  </a:lnTo>
                  <a:lnTo>
                    <a:pt x="1464" y="26649"/>
                  </a:lnTo>
                  <a:lnTo>
                    <a:pt x="1716" y="26295"/>
                  </a:lnTo>
                  <a:lnTo>
                    <a:pt x="1918" y="26144"/>
                  </a:lnTo>
                  <a:lnTo>
                    <a:pt x="2070" y="25993"/>
                  </a:lnTo>
                  <a:lnTo>
                    <a:pt x="2272" y="25942"/>
                  </a:lnTo>
                  <a:lnTo>
                    <a:pt x="2423" y="25892"/>
                  </a:lnTo>
                  <a:lnTo>
                    <a:pt x="2776" y="25841"/>
                  </a:lnTo>
                  <a:lnTo>
                    <a:pt x="3079" y="25942"/>
                  </a:lnTo>
                  <a:lnTo>
                    <a:pt x="3432" y="26043"/>
                  </a:lnTo>
                  <a:lnTo>
                    <a:pt x="3735" y="26195"/>
                  </a:lnTo>
                  <a:lnTo>
                    <a:pt x="4290" y="26598"/>
                  </a:lnTo>
                  <a:lnTo>
                    <a:pt x="4694" y="26901"/>
                  </a:lnTo>
                  <a:lnTo>
                    <a:pt x="4846" y="27053"/>
                  </a:lnTo>
                  <a:lnTo>
                    <a:pt x="5047" y="27053"/>
                  </a:lnTo>
                  <a:lnTo>
                    <a:pt x="5249" y="26952"/>
                  </a:lnTo>
                  <a:lnTo>
                    <a:pt x="5401" y="26800"/>
                  </a:lnTo>
                  <a:lnTo>
                    <a:pt x="6814" y="23621"/>
                  </a:lnTo>
                  <a:lnTo>
                    <a:pt x="6814" y="23419"/>
                  </a:lnTo>
                  <a:lnTo>
                    <a:pt x="6814" y="22157"/>
                  </a:lnTo>
                  <a:lnTo>
                    <a:pt x="6763" y="19028"/>
                  </a:lnTo>
                  <a:lnTo>
                    <a:pt x="6814" y="15091"/>
                  </a:lnTo>
                  <a:lnTo>
                    <a:pt x="6864" y="13072"/>
                  </a:lnTo>
                  <a:lnTo>
                    <a:pt x="6965" y="11256"/>
                  </a:lnTo>
                  <a:lnTo>
                    <a:pt x="7016" y="10801"/>
                  </a:lnTo>
                  <a:lnTo>
                    <a:pt x="7066" y="10347"/>
                  </a:lnTo>
                  <a:lnTo>
                    <a:pt x="7319" y="9439"/>
                  </a:lnTo>
                  <a:lnTo>
                    <a:pt x="7672" y="8581"/>
                  </a:lnTo>
                  <a:lnTo>
                    <a:pt x="8076" y="7723"/>
                  </a:lnTo>
                  <a:lnTo>
                    <a:pt x="8580" y="6966"/>
                  </a:lnTo>
                  <a:lnTo>
                    <a:pt x="9186" y="6209"/>
                  </a:lnTo>
                  <a:lnTo>
                    <a:pt x="9792" y="5502"/>
                  </a:lnTo>
                  <a:lnTo>
                    <a:pt x="10448" y="4846"/>
                  </a:lnTo>
                  <a:lnTo>
                    <a:pt x="11104" y="4240"/>
                  </a:lnTo>
                  <a:lnTo>
                    <a:pt x="11810" y="3685"/>
                  </a:lnTo>
                  <a:lnTo>
                    <a:pt x="12517" y="3180"/>
                  </a:lnTo>
                  <a:lnTo>
                    <a:pt x="13173" y="2676"/>
                  </a:lnTo>
                  <a:lnTo>
                    <a:pt x="14485" y="1919"/>
                  </a:lnTo>
                  <a:lnTo>
                    <a:pt x="15545" y="1313"/>
                  </a:lnTo>
                  <a:lnTo>
                    <a:pt x="15898" y="1162"/>
                  </a:lnTo>
                  <a:lnTo>
                    <a:pt x="16353" y="1010"/>
                  </a:lnTo>
                  <a:lnTo>
                    <a:pt x="16908" y="909"/>
                  </a:lnTo>
                  <a:lnTo>
                    <a:pt x="17513" y="909"/>
                  </a:lnTo>
                  <a:lnTo>
                    <a:pt x="18169" y="859"/>
                  </a:lnTo>
                  <a:close/>
                  <a:moveTo>
                    <a:pt x="18321" y="1"/>
                  </a:moveTo>
                  <a:lnTo>
                    <a:pt x="17614" y="51"/>
                  </a:lnTo>
                  <a:lnTo>
                    <a:pt x="17009" y="51"/>
                  </a:lnTo>
                  <a:lnTo>
                    <a:pt x="16403" y="152"/>
                  </a:lnTo>
                  <a:lnTo>
                    <a:pt x="15898" y="253"/>
                  </a:lnTo>
                  <a:lnTo>
                    <a:pt x="15495" y="405"/>
                  </a:lnTo>
                  <a:lnTo>
                    <a:pt x="15141" y="556"/>
                  </a:lnTo>
                  <a:lnTo>
                    <a:pt x="14031" y="1162"/>
                  </a:lnTo>
                  <a:lnTo>
                    <a:pt x="12668" y="2020"/>
                  </a:lnTo>
                  <a:lnTo>
                    <a:pt x="11962" y="2524"/>
                  </a:lnTo>
                  <a:lnTo>
                    <a:pt x="11205" y="3079"/>
                  </a:lnTo>
                  <a:lnTo>
                    <a:pt x="10498" y="3685"/>
                  </a:lnTo>
                  <a:lnTo>
                    <a:pt x="9792" y="4291"/>
                  </a:lnTo>
                  <a:lnTo>
                    <a:pt x="9085" y="4997"/>
                  </a:lnTo>
                  <a:lnTo>
                    <a:pt x="8429" y="5754"/>
                  </a:lnTo>
                  <a:lnTo>
                    <a:pt x="7823" y="6562"/>
                  </a:lnTo>
                  <a:lnTo>
                    <a:pt x="7319" y="7420"/>
                  </a:lnTo>
                  <a:lnTo>
                    <a:pt x="6864" y="8278"/>
                  </a:lnTo>
                  <a:lnTo>
                    <a:pt x="6461" y="9237"/>
                  </a:lnTo>
                  <a:lnTo>
                    <a:pt x="6360" y="9691"/>
                  </a:lnTo>
                  <a:lnTo>
                    <a:pt x="6208" y="10196"/>
                  </a:lnTo>
                  <a:lnTo>
                    <a:pt x="6158" y="10700"/>
                  </a:lnTo>
                  <a:lnTo>
                    <a:pt x="6107" y="11205"/>
                  </a:lnTo>
                  <a:lnTo>
                    <a:pt x="6006" y="12921"/>
                  </a:lnTo>
                  <a:lnTo>
                    <a:pt x="5956" y="14788"/>
                  </a:lnTo>
                  <a:lnTo>
                    <a:pt x="5905" y="18574"/>
                  </a:lnTo>
                  <a:lnTo>
                    <a:pt x="5956" y="21703"/>
                  </a:lnTo>
                  <a:lnTo>
                    <a:pt x="5956" y="23368"/>
                  </a:lnTo>
                  <a:lnTo>
                    <a:pt x="4846" y="25892"/>
                  </a:lnTo>
                  <a:lnTo>
                    <a:pt x="4341" y="25538"/>
                  </a:lnTo>
                  <a:lnTo>
                    <a:pt x="4038" y="25387"/>
                  </a:lnTo>
                  <a:lnTo>
                    <a:pt x="3735" y="25236"/>
                  </a:lnTo>
                  <a:lnTo>
                    <a:pt x="3382" y="25084"/>
                  </a:lnTo>
                  <a:lnTo>
                    <a:pt x="3029" y="25034"/>
                  </a:lnTo>
                  <a:lnTo>
                    <a:pt x="2675" y="24983"/>
                  </a:lnTo>
                  <a:lnTo>
                    <a:pt x="2272" y="25034"/>
                  </a:lnTo>
                  <a:lnTo>
                    <a:pt x="1969" y="25084"/>
                  </a:lnTo>
                  <a:lnTo>
                    <a:pt x="1716" y="25236"/>
                  </a:lnTo>
                  <a:lnTo>
                    <a:pt x="1464" y="25387"/>
                  </a:lnTo>
                  <a:lnTo>
                    <a:pt x="1212" y="25589"/>
                  </a:lnTo>
                  <a:lnTo>
                    <a:pt x="959" y="25841"/>
                  </a:lnTo>
                  <a:lnTo>
                    <a:pt x="758" y="26144"/>
                  </a:lnTo>
                  <a:lnTo>
                    <a:pt x="556" y="26497"/>
                  </a:lnTo>
                  <a:lnTo>
                    <a:pt x="404" y="26851"/>
                  </a:lnTo>
                  <a:lnTo>
                    <a:pt x="253" y="27254"/>
                  </a:lnTo>
                  <a:lnTo>
                    <a:pt x="152" y="27709"/>
                  </a:lnTo>
                  <a:lnTo>
                    <a:pt x="51" y="28112"/>
                  </a:lnTo>
                  <a:lnTo>
                    <a:pt x="1" y="28516"/>
                  </a:lnTo>
                  <a:lnTo>
                    <a:pt x="51" y="29425"/>
                  </a:lnTo>
                  <a:lnTo>
                    <a:pt x="152" y="30283"/>
                  </a:lnTo>
                  <a:lnTo>
                    <a:pt x="354" y="31141"/>
                  </a:lnTo>
                  <a:lnTo>
                    <a:pt x="657" y="31999"/>
                  </a:lnTo>
                  <a:lnTo>
                    <a:pt x="959" y="32756"/>
                  </a:lnTo>
                  <a:lnTo>
                    <a:pt x="1363" y="33513"/>
                  </a:lnTo>
                  <a:lnTo>
                    <a:pt x="1918" y="34371"/>
                  </a:lnTo>
                  <a:lnTo>
                    <a:pt x="2272" y="34774"/>
                  </a:lnTo>
                  <a:lnTo>
                    <a:pt x="2625" y="35178"/>
                  </a:lnTo>
                  <a:lnTo>
                    <a:pt x="2978" y="35531"/>
                  </a:lnTo>
                  <a:lnTo>
                    <a:pt x="3331" y="35784"/>
                  </a:lnTo>
                  <a:lnTo>
                    <a:pt x="3735" y="35986"/>
                  </a:lnTo>
                  <a:lnTo>
                    <a:pt x="4089" y="36087"/>
                  </a:lnTo>
                  <a:lnTo>
                    <a:pt x="4795" y="36137"/>
                  </a:lnTo>
                  <a:lnTo>
                    <a:pt x="5451" y="36137"/>
                  </a:lnTo>
                  <a:lnTo>
                    <a:pt x="6107" y="36087"/>
                  </a:lnTo>
                  <a:lnTo>
                    <a:pt x="6814" y="35986"/>
                  </a:lnTo>
                  <a:lnTo>
                    <a:pt x="7167" y="37247"/>
                  </a:lnTo>
                  <a:lnTo>
                    <a:pt x="7672" y="38963"/>
                  </a:lnTo>
                  <a:lnTo>
                    <a:pt x="7975" y="39872"/>
                  </a:lnTo>
                  <a:lnTo>
                    <a:pt x="8328" y="40730"/>
                  </a:lnTo>
                  <a:lnTo>
                    <a:pt x="8681" y="41436"/>
                  </a:lnTo>
                  <a:lnTo>
                    <a:pt x="9035" y="42042"/>
                  </a:lnTo>
                  <a:lnTo>
                    <a:pt x="9892" y="43051"/>
                  </a:lnTo>
                  <a:lnTo>
                    <a:pt x="10750" y="43960"/>
                  </a:lnTo>
                  <a:lnTo>
                    <a:pt x="11709" y="44868"/>
                  </a:lnTo>
                  <a:lnTo>
                    <a:pt x="12719" y="45726"/>
                  </a:lnTo>
                  <a:lnTo>
                    <a:pt x="13779" y="46483"/>
                  </a:lnTo>
                  <a:lnTo>
                    <a:pt x="14838" y="47240"/>
                  </a:lnTo>
                  <a:lnTo>
                    <a:pt x="15999" y="47896"/>
                  </a:lnTo>
                  <a:lnTo>
                    <a:pt x="17160" y="48452"/>
                  </a:lnTo>
                  <a:lnTo>
                    <a:pt x="17968" y="48754"/>
                  </a:lnTo>
                  <a:lnTo>
                    <a:pt x="18977" y="49057"/>
                  </a:lnTo>
                  <a:lnTo>
                    <a:pt x="20087" y="49310"/>
                  </a:lnTo>
                  <a:lnTo>
                    <a:pt x="21400" y="49512"/>
                  </a:lnTo>
                  <a:lnTo>
                    <a:pt x="22762" y="49713"/>
                  </a:lnTo>
                  <a:lnTo>
                    <a:pt x="24226" y="49865"/>
                  </a:lnTo>
                  <a:lnTo>
                    <a:pt x="25740" y="49966"/>
                  </a:lnTo>
                  <a:lnTo>
                    <a:pt x="27304" y="50016"/>
                  </a:lnTo>
                  <a:lnTo>
                    <a:pt x="29273" y="50016"/>
                  </a:lnTo>
                  <a:lnTo>
                    <a:pt x="30434" y="49966"/>
                  </a:lnTo>
                  <a:lnTo>
                    <a:pt x="31645" y="49865"/>
                  </a:lnTo>
                  <a:lnTo>
                    <a:pt x="32755" y="49713"/>
                  </a:lnTo>
                  <a:lnTo>
                    <a:pt x="33815" y="49512"/>
                  </a:lnTo>
                  <a:lnTo>
                    <a:pt x="34269" y="49360"/>
                  </a:lnTo>
                  <a:lnTo>
                    <a:pt x="34723" y="49209"/>
                  </a:lnTo>
                  <a:lnTo>
                    <a:pt x="35127" y="49007"/>
                  </a:lnTo>
                  <a:lnTo>
                    <a:pt x="35480" y="48805"/>
                  </a:lnTo>
                  <a:lnTo>
                    <a:pt x="35733" y="48553"/>
                  </a:lnTo>
                  <a:lnTo>
                    <a:pt x="35985" y="48300"/>
                  </a:lnTo>
                  <a:lnTo>
                    <a:pt x="36137" y="48048"/>
                  </a:lnTo>
                  <a:lnTo>
                    <a:pt x="36288" y="47695"/>
                  </a:lnTo>
                  <a:lnTo>
                    <a:pt x="36540" y="46887"/>
                  </a:lnTo>
                  <a:lnTo>
                    <a:pt x="36793" y="45878"/>
                  </a:lnTo>
                  <a:lnTo>
                    <a:pt x="36995" y="44717"/>
                  </a:lnTo>
                  <a:lnTo>
                    <a:pt x="37146" y="43455"/>
                  </a:lnTo>
                  <a:lnTo>
                    <a:pt x="37247" y="42143"/>
                  </a:lnTo>
                  <a:lnTo>
                    <a:pt x="37449" y="39367"/>
                  </a:lnTo>
                  <a:lnTo>
                    <a:pt x="37550" y="36743"/>
                  </a:lnTo>
                  <a:lnTo>
                    <a:pt x="37550" y="34472"/>
                  </a:lnTo>
                  <a:lnTo>
                    <a:pt x="37550" y="32251"/>
                  </a:lnTo>
                  <a:lnTo>
                    <a:pt x="37348" y="16302"/>
                  </a:lnTo>
                  <a:lnTo>
                    <a:pt x="37550" y="15142"/>
                  </a:lnTo>
                  <a:lnTo>
                    <a:pt x="37651" y="14082"/>
                  </a:lnTo>
                  <a:lnTo>
                    <a:pt x="37752" y="12871"/>
                  </a:lnTo>
                  <a:lnTo>
                    <a:pt x="37752" y="11508"/>
                  </a:lnTo>
                  <a:lnTo>
                    <a:pt x="37701" y="10801"/>
                  </a:lnTo>
                  <a:lnTo>
                    <a:pt x="37651" y="10095"/>
                  </a:lnTo>
                  <a:lnTo>
                    <a:pt x="37550" y="9388"/>
                  </a:lnTo>
                  <a:lnTo>
                    <a:pt x="37398" y="8631"/>
                  </a:lnTo>
                  <a:lnTo>
                    <a:pt x="37196" y="7925"/>
                  </a:lnTo>
                  <a:lnTo>
                    <a:pt x="36894" y="7268"/>
                  </a:lnTo>
                  <a:lnTo>
                    <a:pt x="36692" y="6814"/>
                  </a:lnTo>
                  <a:lnTo>
                    <a:pt x="36338" y="6410"/>
                  </a:lnTo>
                  <a:lnTo>
                    <a:pt x="35884" y="6007"/>
                  </a:lnTo>
                  <a:lnTo>
                    <a:pt x="35430" y="5552"/>
                  </a:lnTo>
                  <a:lnTo>
                    <a:pt x="34875" y="5149"/>
                  </a:lnTo>
                  <a:lnTo>
                    <a:pt x="34269" y="4795"/>
                  </a:lnTo>
                  <a:lnTo>
                    <a:pt x="32957" y="4089"/>
                  </a:lnTo>
                  <a:lnTo>
                    <a:pt x="31645" y="3433"/>
                  </a:lnTo>
                  <a:lnTo>
                    <a:pt x="30383" y="2878"/>
                  </a:lnTo>
                  <a:lnTo>
                    <a:pt x="29323" y="2474"/>
                  </a:lnTo>
                  <a:lnTo>
                    <a:pt x="28516" y="2171"/>
                  </a:lnTo>
                  <a:lnTo>
                    <a:pt x="27254" y="1767"/>
                  </a:lnTo>
                  <a:lnTo>
                    <a:pt x="26043" y="1363"/>
                  </a:lnTo>
                  <a:lnTo>
                    <a:pt x="24882" y="1061"/>
                  </a:lnTo>
                  <a:lnTo>
                    <a:pt x="23772" y="758"/>
                  </a:lnTo>
                  <a:lnTo>
                    <a:pt x="22712" y="556"/>
                  </a:lnTo>
                  <a:lnTo>
                    <a:pt x="21753" y="354"/>
                  </a:lnTo>
                  <a:lnTo>
                    <a:pt x="20794" y="203"/>
                  </a:lnTo>
                  <a:lnTo>
                    <a:pt x="19885" y="102"/>
                  </a:lnTo>
                  <a:lnTo>
                    <a:pt x="19078" y="51"/>
                  </a:lnTo>
                  <a:lnTo>
                    <a:pt x="18321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4129200" y="1009025"/>
              <a:ext cx="181725" cy="386125"/>
            </a:xfrm>
            <a:custGeom>
              <a:avLst/>
              <a:gdLst/>
              <a:ahLst/>
              <a:cxnLst/>
              <a:rect l="l" t="t" r="r" b="b"/>
              <a:pathLst>
                <a:path w="7269" h="15445" extrusionOk="0">
                  <a:moveTo>
                    <a:pt x="4644" y="1"/>
                  </a:moveTo>
                  <a:lnTo>
                    <a:pt x="4493" y="51"/>
                  </a:lnTo>
                  <a:lnTo>
                    <a:pt x="4341" y="203"/>
                  </a:lnTo>
                  <a:lnTo>
                    <a:pt x="4291" y="354"/>
                  </a:lnTo>
                  <a:lnTo>
                    <a:pt x="4291" y="506"/>
                  </a:lnTo>
                  <a:lnTo>
                    <a:pt x="5199" y="4897"/>
                  </a:lnTo>
                  <a:lnTo>
                    <a:pt x="5603" y="7016"/>
                  </a:lnTo>
                  <a:lnTo>
                    <a:pt x="5906" y="8934"/>
                  </a:lnTo>
                  <a:lnTo>
                    <a:pt x="6208" y="10701"/>
                  </a:lnTo>
                  <a:lnTo>
                    <a:pt x="6360" y="12114"/>
                  </a:lnTo>
                  <a:lnTo>
                    <a:pt x="6410" y="13123"/>
                  </a:lnTo>
                  <a:lnTo>
                    <a:pt x="6410" y="13476"/>
                  </a:lnTo>
                  <a:lnTo>
                    <a:pt x="6360" y="13729"/>
                  </a:lnTo>
                  <a:lnTo>
                    <a:pt x="6208" y="13981"/>
                  </a:lnTo>
                  <a:lnTo>
                    <a:pt x="6057" y="14183"/>
                  </a:lnTo>
                  <a:lnTo>
                    <a:pt x="5805" y="14334"/>
                  </a:lnTo>
                  <a:lnTo>
                    <a:pt x="5552" y="14486"/>
                  </a:lnTo>
                  <a:lnTo>
                    <a:pt x="5250" y="14536"/>
                  </a:lnTo>
                  <a:lnTo>
                    <a:pt x="4896" y="14587"/>
                  </a:lnTo>
                  <a:lnTo>
                    <a:pt x="4493" y="14536"/>
                  </a:lnTo>
                  <a:lnTo>
                    <a:pt x="4089" y="14486"/>
                  </a:lnTo>
                  <a:lnTo>
                    <a:pt x="3635" y="14334"/>
                  </a:lnTo>
                  <a:lnTo>
                    <a:pt x="3130" y="14183"/>
                  </a:lnTo>
                  <a:lnTo>
                    <a:pt x="2625" y="13981"/>
                  </a:lnTo>
                  <a:lnTo>
                    <a:pt x="2120" y="13729"/>
                  </a:lnTo>
                  <a:lnTo>
                    <a:pt x="1666" y="13426"/>
                  </a:lnTo>
                  <a:lnTo>
                    <a:pt x="1313" y="13123"/>
                  </a:lnTo>
                  <a:lnTo>
                    <a:pt x="1061" y="12770"/>
                  </a:lnTo>
                  <a:lnTo>
                    <a:pt x="909" y="12467"/>
                  </a:lnTo>
                  <a:lnTo>
                    <a:pt x="859" y="12215"/>
                  </a:lnTo>
                  <a:lnTo>
                    <a:pt x="909" y="12063"/>
                  </a:lnTo>
                  <a:lnTo>
                    <a:pt x="960" y="11710"/>
                  </a:lnTo>
                  <a:lnTo>
                    <a:pt x="1061" y="11458"/>
                  </a:lnTo>
                  <a:lnTo>
                    <a:pt x="1111" y="11407"/>
                  </a:lnTo>
                  <a:lnTo>
                    <a:pt x="1212" y="11256"/>
                  </a:lnTo>
                  <a:lnTo>
                    <a:pt x="1212" y="11054"/>
                  </a:lnTo>
                  <a:lnTo>
                    <a:pt x="1162" y="10902"/>
                  </a:lnTo>
                  <a:lnTo>
                    <a:pt x="1010" y="10801"/>
                  </a:lnTo>
                  <a:lnTo>
                    <a:pt x="859" y="10701"/>
                  </a:lnTo>
                  <a:lnTo>
                    <a:pt x="707" y="10701"/>
                  </a:lnTo>
                  <a:lnTo>
                    <a:pt x="556" y="10751"/>
                  </a:lnTo>
                  <a:lnTo>
                    <a:pt x="404" y="10902"/>
                  </a:lnTo>
                  <a:lnTo>
                    <a:pt x="304" y="11054"/>
                  </a:lnTo>
                  <a:lnTo>
                    <a:pt x="152" y="11407"/>
                  </a:lnTo>
                  <a:lnTo>
                    <a:pt x="102" y="11659"/>
                  </a:lnTo>
                  <a:lnTo>
                    <a:pt x="51" y="11962"/>
                  </a:lnTo>
                  <a:lnTo>
                    <a:pt x="1" y="12265"/>
                  </a:lnTo>
                  <a:lnTo>
                    <a:pt x="51" y="12618"/>
                  </a:lnTo>
                  <a:lnTo>
                    <a:pt x="152" y="12871"/>
                  </a:lnTo>
                  <a:lnTo>
                    <a:pt x="253" y="13174"/>
                  </a:lnTo>
                  <a:lnTo>
                    <a:pt x="404" y="13375"/>
                  </a:lnTo>
                  <a:lnTo>
                    <a:pt x="606" y="13628"/>
                  </a:lnTo>
                  <a:lnTo>
                    <a:pt x="808" y="13880"/>
                  </a:lnTo>
                  <a:lnTo>
                    <a:pt x="1061" y="14082"/>
                  </a:lnTo>
                  <a:lnTo>
                    <a:pt x="1717" y="14486"/>
                  </a:lnTo>
                  <a:lnTo>
                    <a:pt x="2575" y="14890"/>
                  </a:lnTo>
                  <a:lnTo>
                    <a:pt x="3382" y="15192"/>
                  </a:lnTo>
                  <a:lnTo>
                    <a:pt x="4139" y="15394"/>
                  </a:lnTo>
                  <a:lnTo>
                    <a:pt x="4846" y="15445"/>
                  </a:lnTo>
                  <a:lnTo>
                    <a:pt x="5401" y="15394"/>
                  </a:lnTo>
                  <a:lnTo>
                    <a:pt x="5855" y="15293"/>
                  </a:lnTo>
                  <a:lnTo>
                    <a:pt x="6259" y="15091"/>
                  </a:lnTo>
                  <a:lnTo>
                    <a:pt x="6612" y="14789"/>
                  </a:lnTo>
                  <a:lnTo>
                    <a:pt x="6915" y="14486"/>
                  </a:lnTo>
                  <a:lnTo>
                    <a:pt x="7117" y="14032"/>
                  </a:lnTo>
                  <a:lnTo>
                    <a:pt x="7218" y="13678"/>
                  </a:lnTo>
                  <a:lnTo>
                    <a:pt x="7268" y="13123"/>
                  </a:lnTo>
                  <a:lnTo>
                    <a:pt x="7218" y="12416"/>
                  </a:lnTo>
                  <a:lnTo>
                    <a:pt x="7167" y="11559"/>
                  </a:lnTo>
                  <a:lnTo>
                    <a:pt x="6915" y="9590"/>
                  </a:lnTo>
                  <a:lnTo>
                    <a:pt x="6562" y="7370"/>
                  </a:lnTo>
                  <a:lnTo>
                    <a:pt x="6158" y="5149"/>
                  </a:lnTo>
                  <a:lnTo>
                    <a:pt x="5754" y="3130"/>
                  </a:lnTo>
                  <a:lnTo>
                    <a:pt x="5149" y="304"/>
                  </a:lnTo>
                  <a:lnTo>
                    <a:pt x="5098" y="152"/>
                  </a:lnTo>
                  <a:lnTo>
                    <a:pt x="4947" y="5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4008075" y="1356025"/>
              <a:ext cx="287700" cy="121150"/>
            </a:xfrm>
            <a:custGeom>
              <a:avLst/>
              <a:gdLst/>
              <a:ahLst/>
              <a:cxnLst/>
              <a:rect l="l" t="t" r="r" b="b"/>
              <a:pathLst>
                <a:path w="11508" h="4846" extrusionOk="0">
                  <a:moveTo>
                    <a:pt x="304" y="0"/>
                  </a:moveTo>
                  <a:lnTo>
                    <a:pt x="152" y="101"/>
                  </a:lnTo>
                  <a:lnTo>
                    <a:pt x="51" y="252"/>
                  </a:lnTo>
                  <a:lnTo>
                    <a:pt x="1" y="404"/>
                  </a:lnTo>
                  <a:lnTo>
                    <a:pt x="51" y="555"/>
                  </a:lnTo>
                  <a:lnTo>
                    <a:pt x="304" y="1161"/>
                  </a:lnTo>
                  <a:lnTo>
                    <a:pt x="556" y="1716"/>
                  </a:lnTo>
                  <a:lnTo>
                    <a:pt x="960" y="2372"/>
                  </a:lnTo>
                  <a:lnTo>
                    <a:pt x="1464" y="2978"/>
                  </a:lnTo>
                  <a:lnTo>
                    <a:pt x="1767" y="3281"/>
                  </a:lnTo>
                  <a:lnTo>
                    <a:pt x="2070" y="3583"/>
                  </a:lnTo>
                  <a:lnTo>
                    <a:pt x="2423" y="3785"/>
                  </a:lnTo>
                  <a:lnTo>
                    <a:pt x="2827" y="3987"/>
                  </a:lnTo>
                  <a:lnTo>
                    <a:pt x="3231" y="4139"/>
                  </a:lnTo>
                  <a:lnTo>
                    <a:pt x="3634" y="4240"/>
                  </a:lnTo>
                  <a:lnTo>
                    <a:pt x="8076" y="4643"/>
                  </a:lnTo>
                  <a:lnTo>
                    <a:pt x="11053" y="4845"/>
                  </a:lnTo>
                  <a:lnTo>
                    <a:pt x="11205" y="4845"/>
                  </a:lnTo>
                  <a:lnTo>
                    <a:pt x="11356" y="4744"/>
                  </a:lnTo>
                  <a:lnTo>
                    <a:pt x="11457" y="4593"/>
                  </a:lnTo>
                  <a:lnTo>
                    <a:pt x="11508" y="4441"/>
                  </a:lnTo>
                  <a:lnTo>
                    <a:pt x="11457" y="4290"/>
                  </a:lnTo>
                  <a:lnTo>
                    <a:pt x="11407" y="4139"/>
                  </a:lnTo>
                  <a:lnTo>
                    <a:pt x="11255" y="4038"/>
                  </a:lnTo>
                  <a:lnTo>
                    <a:pt x="11104" y="3987"/>
                  </a:lnTo>
                  <a:lnTo>
                    <a:pt x="8177" y="3785"/>
                  </a:lnTo>
                  <a:lnTo>
                    <a:pt x="3735" y="3382"/>
                  </a:lnTo>
                  <a:lnTo>
                    <a:pt x="3382" y="3281"/>
                  </a:lnTo>
                  <a:lnTo>
                    <a:pt x="3079" y="3180"/>
                  </a:lnTo>
                  <a:lnTo>
                    <a:pt x="2777" y="3028"/>
                  </a:lnTo>
                  <a:lnTo>
                    <a:pt x="2524" y="2826"/>
                  </a:lnTo>
                  <a:lnTo>
                    <a:pt x="2272" y="2574"/>
                  </a:lnTo>
                  <a:lnTo>
                    <a:pt x="2019" y="2322"/>
                  </a:lnTo>
                  <a:lnTo>
                    <a:pt x="1616" y="1767"/>
                  </a:lnTo>
                  <a:lnTo>
                    <a:pt x="1262" y="1211"/>
                  </a:lnTo>
                  <a:lnTo>
                    <a:pt x="1061" y="757"/>
                  </a:lnTo>
                  <a:lnTo>
                    <a:pt x="859" y="303"/>
                  </a:lnTo>
                  <a:lnTo>
                    <a:pt x="758" y="152"/>
                  </a:lnTo>
                  <a:lnTo>
                    <a:pt x="606" y="51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2"/>
            <p:cNvSpPr/>
            <p:nvPr/>
          </p:nvSpPr>
          <p:spPr>
            <a:xfrm>
              <a:off x="3820075" y="977500"/>
              <a:ext cx="335650" cy="215775"/>
            </a:xfrm>
            <a:custGeom>
              <a:avLst/>
              <a:gdLst/>
              <a:ahLst/>
              <a:cxnLst/>
              <a:rect l="l" t="t" r="r" b="b"/>
              <a:pathLst>
                <a:path w="13426" h="8631" extrusionOk="0">
                  <a:moveTo>
                    <a:pt x="6461" y="858"/>
                  </a:moveTo>
                  <a:lnTo>
                    <a:pt x="7319" y="909"/>
                  </a:lnTo>
                  <a:lnTo>
                    <a:pt x="8177" y="1010"/>
                  </a:lnTo>
                  <a:lnTo>
                    <a:pt x="8934" y="1111"/>
                  </a:lnTo>
                  <a:lnTo>
                    <a:pt x="9640" y="1312"/>
                  </a:lnTo>
                  <a:lnTo>
                    <a:pt x="10297" y="1464"/>
                  </a:lnTo>
                  <a:lnTo>
                    <a:pt x="10902" y="1666"/>
                  </a:lnTo>
                  <a:lnTo>
                    <a:pt x="11861" y="2069"/>
                  </a:lnTo>
                  <a:lnTo>
                    <a:pt x="12467" y="2372"/>
                  </a:lnTo>
                  <a:lnTo>
                    <a:pt x="12568" y="6915"/>
                  </a:lnTo>
                  <a:lnTo>
                    <a:pt x="11962" y="7116"/>
                  </a:lnTo>
                  <a:lnTo>
                    <a:pt x="11508" y="7268"/>
                  </a:lnTo>
                  <a:lnTo>
                    <a:pt x="10902" y="7419"/>
                  </a:lnTo>
                  <a:lnTo>
                    <a:pt x="10196" y="7571"/>
                  </a:lnTo>
                  <a:lnTo>
                    <a:pt x="9287" y="7672"/>
                  </a:lnTo>
                  <a:lnTo>
                    <a:pt x="8278" y="7722"/>
                  </a:lnTo>
                  <a:lnTo>
                    <a:pt x="7117" y="7773"/>
                  </a:lnTo>
                  <a:lnTo>
                    <a:pt x="5906" y="7722"/>
                  </a:lnTo>
                  <a:lnTo>
                    <a:pt x="4846" y="7672"/>
                  </a:lnTo>
                  <a:lnTo>
                    <a:pt x="3887" y="7520"/>
                  </a:lnTo>
                  <a:lnTo>
                    <a:pt x="3079" y="7419"/>
                  </a:lnTo>
                  <a:lnTo>
                    <a:pt x="2423" y="7268"/>
                  </a:lnTo>
                  <a:lnTo>
                    <a:pt x="1868" y="7116"/>
                  </a:lnTo>
                  <a:lnTo>
                    <a:pt x="1212" y="6864"/>
                  </a:lnTo>
                  <a:lnTo>
                    <a:pt x="909" y="2322"/>
                  </a:lnTo>
                  <a:lnTo>
                    <a:pt x="1818" y="1817"/>
                  </a:lnTo>
                  <a:lnTo>
                    <a:pt x="2777" y="1413"/>
                  </a:lnTo>
                  <a:lnTo>
                    <a:pt x="3735" y="1161"/>
                  </a:lnTo>
                  <a:lnTo>
                    <a:pt x="4694" y="959"/>
                  </a:lnTo>
                  <a:lnTo>
                    <a:pt x="5603" y="858"/>
                  </a:lnTo>
                  <a:close/>
                  <a:moveTo>
                    <a:pt x="5906" y="0"/>
                  </a:moveTo>
                  <a:lnTo>
                    <a:pt x="4795" y="101"/>
                  </a:lnTo>
                  <a:lnTo>
                    <a:pt x="3685" y="303"/>
                  </a:lnTo>
                  <a:lnTo>
                    <a:pt x="3130" y="454"/>
                  </a:lnTo>
                  <a:lnTo>
                    <a:pt x="2524" y="606"/>
                  </a:lnTo>
                  <a:lnTo>
                    <a:pt x="1969" y="808"/>
                  </a:lnTo>
                  <a:lnTo>
                    <a:pt x="1363" y="1111"/>
                  </a:lnTo>
                  <a:lnTo>
                    <a:pt x="808" y="1363"/>
                  </a:lnTo>
                  <a:lnTo>
                    <a:pt x="203" y="1716"/>
                  </a:lnTo>
                  <a:lnTo>
                    <a:pt x="102" y="1817"/>
                  </a:lnTo>
                  <a:lnTo>
                    <a:pt x="51" y="1918"/>
                  </a:lnTo>
                  <a:lnTo>
                    <a:pt x="1" y="2019"/>
                  </a:lnTo>
                  <a:lnTo>
                    <a:pt x="1" y="2120"/>
                  </a:lnTo>
                  <a:lnTo>
                    <a:pt x="354" y="7167"/>
                  </a:lnTo>
                  <a:lnTo>
                    <a:pt x="405" y="7369"/>
                  </a:lnTo>
                  <a:lnTo>
                    <a:pt x="556" y="7520"/>
                  </a:lnTo>
                  <a:lnTo>
                    <a:pt x="1010" y="7722"/>
                  </a:lnTo>
                  <a:lnTo>
                    <a:pt x="1515" y="7873"/>
                  </a:lnTo>
                  <a:lnTo>
                    <a:pt x="2221" y="8075"/>
                  </a:lnTo>
                  <a:lnTo>
                    <a:pt x="3079" y="8277"/>
                  </a:lnTo>
                  <a:lnTo>
                    <a:pt x="4240" y="8479"/>
                  </a:lnTo>
                  <a:lnTo>
                    <a:pt x="5552" y="8580"/>
                  </a:lnTo>
                  <a:lnTo>
                    <a:pt x="7117" y="8631"/>
                  </a:lnTo>
                  <a:lnTo>
                    <a:pt x="8681" y="8580"/>
                  </a:lnTo>
                  <a:lnTo>
                    <a:pt x="9943" y="8479"/>
                  </a:lnTo>
                  <a:lnTo>
                    <a:pt x="11003" y="8277"/>
                  </a:lnTo>
                  <a:lnTo>
                    <a:pt x="11861" y="8075"/>
                  </a:lnTo>
                  <a:lnTo>
                    <a:pt x="12467" y="7873"/>
                  </a:lnTo>
                  <a:lnTo>
                    <a:pt x="12870" y="7672"/>
                  </a:lnTo>
                  <a:lnTo>
                    <a:pt x="13224" y="7470"/>
                  </a:lnTo>
                  <a:lnTo>
                    <a:pt x="13375" y="7318"/>
                  </a:lnTo>
                  <a:lnTo>
                    <a:pt x="13426" y="7116"/>
                  </a:lnTo>
                  <a:lnTo>
                    <a:pt x="13274" y="2069"/>
                  </a:lnTo>
                  <a:lnTo>
                    <a:pt x="13224" y="1868"/>
                  </a:lnTo>
                  <a:lnTo>
                    <a:pt x="13072" y="1716"/>
                  </a:lnTo>
                  <a:lnTo>
                    <a:pt x="12769" y="1565"/>
                  </a:lnTo>
                  <a:lnTo>
                    <a:pt x="11912" y="1161"/>
                  </a:lnTo>
                  <a:lnTo>
                    <a:pt x="11306" y="909"/>
                  </a:lnTo>
                  <a:lnTo>
                    <a:pt x="10599" y="707"/>
                  </a:lnTo>
                  <a:lnTo>
                    <a:pt x="9792" y="454"/>
                  </a:lnTo>
                  <a:lnTo>
                    <a:pt x="8934" y="253"/>
                  </a:lnTo>
                  <a:lnTo>
                    <a:pt x="7975" y="101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2"/>
            <p:cNvSpPr/>
            <p:nvPr/>
          </p:nvSpPr>
          <p:spPr>
            <a:xfrm>
              <a:off x="4236450" y="977500"/>
              <a:ext cx="335650" cy="215775"/>
            </a:xfrm>
            <a:custGeom>
              <a:avLst/>
              <a:gdLst/>
              <a:ahLst/>
              <a:cxnLst/>
              <a:rect l="l" t="t" r="r" b="b"/>
              <a:pathLst>
                <a:path w="13426" h="8631" extrusionOk="0">
                  <a:moveTo>
                    <a:pt x="6511" y="858"/>
                  </a:moveTo>
                  <a:lnTo>
                    <a:pt x="7369" y="909"/>
                  </a:lnTo>
                  <a:lnTo>
                    <a:pt x="8177" y="1010"/>
                  </a:lnTo>
                  <a:lnTo>
                    <a:pt x="8934" y="1161"/>
                  </a:lnTo>
                  <a:lnTo>
                    <a:pt x="9640" y="1312"/>
                  </a:lnTo>
                  <a:lnTo>
                    <a:pt x="10296" y="1514"/>
                  </a:lnTo>
                  <a:lnTo>
                    <a:pt x="10902" y="1716"/>
                  </a:lnTo>
                  <a:lnTo>
                    <a:pt x="11861" y="2069"/>
                  </a:lnTo>
                  <a:lnTo>
                    <a:pt x="12467" y="2372"/>
                  </a:lnTo>
                  <a:lnTo>
                    <a:pt x="12567" y="6915"/>
                  </a:lnTo>
                  <a:lnTo>
                    <a:pt x="11962" y="7167"/>
                  </a:lnTo>
                  <a:lnTo>
                    <a:pt x="11508" y="7318"/>
                  </a:lnTo>
                  <a:lnTo>
                    <a:pt x="10902" y="7470"/>
                  </a:lnTo>
                  <a:lnTo>
                    <a:pt x="10195" y="7571"/>
                  </a:lnTo>
                  <a:lnTo>
                    <a:pt x="9337" y="7672"/>
                  </a:lnTo>
                  <a:lnTo>
                    <a:pt x="8278" y="7773"/>
                  </a:lnTo>
                  <a:lnTo>
                    <a:pt x="5956" y="7773"/>
                  </a:lnTo>
                  <a:lnTo>
                    <a:pt x="4997" y="7722"/>
                  </a:lnTo>
                  <a:lnTo>
                    <a:pt x="4190" y="7621"/>
                  </a:lnTo>
                  <a:lnTo>
                    <a:pt x="3584" y="7520"/>
                  </a:lnTo>
                  <a:lnTo>
                    <a:pt x="3130" y="7369"/>
                  </a:lnTo>
                  <a:lnTo>
                    <a:pt x="2776" y="7268"/>
                  </a:lnTo>
                  <a:lnTo>
                    <a:pt x="2423" y="7116"/>
                  </a:lnTo>
                  <a:lnTo>
                    <a:pt x="960" y="2271"/>
                  </a:lnTo>
                  <a:lnTo>
                    <a:pt x="1918" y="1817"/>
                  </a:lnTo>
                  <a:lnTo>
                    <a:pt x="2877" y="1413"/>
                  </a:lnTo>
                  <a:lnTo>
                    <a:pt x="3786" y="1161"/>
                  </a:lnTo>
                  <a:lnTo>
                    <a:pt x="4745" y="959"/>
                  </a:lnTo>
                  <a:lnTo>
                    <a:pt x="5653" y="858"/>
                  </a:lnTo>
                  <a:close/>
                  <a:moveTo>
                    <a:pt x="5906" y="0"/>
                  </a:moveTo>
                  <a:lnTo>
                    <a:pt x="4795" y="101"/>
                  </a:lnTo>
                  <a:lnTo>
                    <a:pt x="3685" y="303"/>
                  </a:lnTo>
                  <a:lnTo>
                    <a:pt x="3130" y="454"/>
                  </a:lnTo>
                  <a:lnTo>
                    <a:pt x="2524" y="606"/>
                  </a:lnTo>
                  <a:lnTo>
                    <a:pt x="1969" y="808"/>
                  </a:lnTo>
                  <a:lnTo>
                    <a:pt x="1363" y="1111"/>
                  </a:lnTo>
                  <a:lnTo>
                    <a:pt x="808" y="1363"/>
                  </a:lnTo>
                  <a:lnTo>
                    <a:pt x="203" y="1716"/>
                  </a:lnTo>
                  <a:lnTo>
                    <a:pt x="102" y="1817"/>
                  </a:lnTo>
                  <a:lnTo>
                    <a:pt x="51" y="1918"/>
                  </a:lnTo>
                  <a:lnTo>
                    <a:pt x="1" y="2069"/>
                  </a:lnTo>
                  <a:lnTo>
                    <a:pt x="51" y="2221"/>
                  </a:lnTo>
                  <a:lnTo>
                    <a:pt x="1616" y="7470"/>
                  </a:lnTo>
                  <a:lnTo>
                    <a:pt x="1717" y="7621"/>
                  </a:lnTo>
                  <a:lnTo>
                    <a:pt x="1818" y="7722"/>
                  </a:lnTo>
                  <a:lnTo>
                    <a:pt x="1969" y="7873"/>
                  </a:lnTo>
                  <a:lnTo>
                    <a:pt x="2322" y="8025"/>
                  </a:lnTo>
                  <a:lnTo>
                    <a:pt x="2827" y="8176"/>
                  </a:lnTo>
                  <a:lnTo>
                    <a:pt x="3483" y="8378"/>
                  </a:lnTo>
                  <a:lnTo>
                    <a:pt x="4442" y="8530"/>
                  </a:lnTo>
                  <a:lnTo>
                    <a:pt x="5653" y="8631"/>
                  </a:lnTo>
                  <a:lnTo>
                    <a:pt x="7117" y="8631"/>
                  </a:lnTo>
                  <a:lnTo>
                    <a:pt x="8681" y="8580"/>
                  </a:lnTo>
                  <a:lnTo>
                    <a:pt x="9994" y="8479"/>
                  </a:lnTo>
                  <a:lnTo>
                    <a:pt x="11053" y="8277"/>
                  </a:lnTo>
                  <a:lnTo>
                    <a:pt x="11861" y="8075"/>
                  </a:lnTo>
                  <a:lnTo>
                    <a:pt x="12467" y="7873"/>
                  </a:lnTo>
                  <a:lnTo>
                    <a:pt x="12921" y="7722"/>
                  </a:lnTo>
                  <a:lnTo>
                    <a:pt x="13274" y="7520"/>
                  </a:lnTo>
                  <a:lnTo>
                    <a:pt x="13375" y="7369"/>
                  </a:lnTo>
                  <a:lnTo>
                    <a:pt x="13425" y="7167"/>
                  </a:lnTo>
                  <a:lnTo>
                    <a:pt x="13325" y="2120"/>
                  </a:lnTo>
                  <a:lnTo>
                    <a:pt x="13224" y="1918"/>
                  </a:lnTo>
                  <a:lnTo>
                    <a:pt x="13072" y="1767"/>
                  </a:lnTo>
                  <a:lnTo>
                    <a:pt x="12769" y="1565"/>
                  </a:lnTo>
                  <a:lnTo>
                    <a:pt x="11911" y="1161"/>
                  </a:lnTo>
                  <a:lnTo>
                    <a:pt x="11306" y="959"/>
                  </a:lnTo>
                  <a:lnTo>
                    <a:pt x="10599" y="707"/>
                  </a:lnTo>
                  <a:lnTo>
                    <a:pt x="9842" y="454"/>
                  </a:lnTo>
                  <a:lnTo>
                    <a:pt x="8934" y="253"/>
                  </a:lnTo>
                  <a:lnTo>
                    <a:pt x="7975" y="101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4131725" y="1019125"/>
              <a:ext cx="126200" cy="21475"/>
            </a:xfrm>
            <a:custGeom>
              <a:avLst/>
              <a:gdLst/>
              <a:ahLst/>
              <a:cxnLst/>
              <a:rect l="l" t="t" r="r" b="b"/>
              <a:pathLst>
                <a:path w="5048" h="859" extrusionOk="0">
                  <a:moveTo>
                    <a:pt x="404" y="1"/>
                  </a:moveTo>
                  <a:lnTo>
                    <a:pt x="253" y="51"/>
                  </a:lnTo>
                  <a:lnTo>
                    <a:pt x="102" y="102"/>
                  </a:lnTo>
                  <a:lnTo>
                    <a:pt x="51" y="253"/>
                  </a:lnTo>
                  <a:lnTo>
                    <a:pt x="1" y="404"/>
                  </a:lnTo>
                  <a:lnTo>
                    <a:pt x="51" y="606"/>
                  </a:lnTo>
                  <a:lnTo>
                    <a:pt x="102" y="707"/>
                  </a:lnTo>
                  <a:lnTo>
                    <a:pt x="253" y="808"/>
                  </a:lnTo>
                  <a:lnTo>
                    <a:pt x="404" y="859"/>
                  </a:lnTo>
                  <a:lnTo>
                    <a:pt x="4644" y="859"/>
                  </a:lnTo>
                  <a:lnTo>
                    <a:pt x="4795" y="808"/>
                  </a:lnTo>
                  <a:lnTo>
                    <a:pt x="4947" y="707"/>
                  </a:lnTo>
                  <a:lnTo>
                    <a:pt x="5048" y="606"/>
                  </a:lnTo>
                  <a:lnTo>
                    <a:pt x="5048" y="404"/>
                  </a:lnTo>
                  <a:lnTo>
                    <a:pt x="5048" y="253"/>
                  </a:lnTo>
                  <a:lnTo>
                    <a:pt x="4947" y="102"/>
                  </a:lnTo>
                  <a:lnTo>
                    <a:pt x="4795" y="51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3613150" y="1019125"/>
              <a:ext cx="229675" cy="142600"/>
            </a:xfrm>
            <a:custGeom>
              <a:avLst/>
              <a:gdLst/>
              <a:ahLst/>
              <a:cxnLst/>
              <a:rect l="l" t="t" r="r" b="b"/>
              <a:pathLst>
                <a:path w="9187" h="5704" extrusionOk="0">
                  <a:moveTo>
                    <a:pt x="8682" y="1"/>
                  </a:moveTo>
                  <a:lnTo>
                    <a:pt x="8530" y="51"/>
                  </a:lnTo>
                  <a:lnTo>
                    <a:pt x="253" y="4896"/>
                  </a:lnTo>
                  <a:lnTo>
                    <a:pt x="102" y="4997"/>
                  </a:lnTo>
                  <a:lnTo>
                    <a:pt x="51" y="5149"/>
                  </a:lnTo>
                  <a:lnTo>
                    <a:pt x="1" y="5351"/>
                  </a:lnTo>
                  <a:lnTo>
                    <a:pt x="51" y="5502"/>
                  </a:lnTo>
                  <a:lnTo>
                    <a:pt x="152" y="5603"/>
                  </a:lnTo>
                  <a:lnTo>
                    <a:pt x="253" y="5653"/>
                  </a:lnTo>
                  <a:lnTo>
                    <a:pt x="455" y="5704"/>
                  </a:lnTo>
                  <a:lnTo>
                    <a:pt x="556" y="5704"/>
                  </a:lnTo>
                  <a:lnTo>
                    <a:pt x="657" y="5653"/>
                  </a:lnTo>
                  <a:lnTo>
                    <a:pt x="8984" y="808"/>
                  </a:lnTo>
                  <a:lnTo>
                    <a:pt x="9085" y="707"/>
                  </a:lnTo>
                  <a:lnTo>
                    <a:pt x="9186" y="556"/>
                  </a:lnTo>
                  <a:lnTo>
                    <a:pt x="9186" y="354"/>
                  </a:lnTo>
                  <a:lnTo>
                    <a:pt x="9136" y="203"/>
                  </a:lnTo>
                  <a:lnTo>
                    <a:pt x="8984" y="102"/>
                  </a:lnTo>
                  <a:lnTo>
                    <a:pt x="8833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3871825" y="924500"/>
              <a:ext cx="205675" cy="53025"/>
            </a:xfrm>
            <a:custGeom>
              <a:avLst/>
              <a:gdLst/>
              <a:ahLst/>
              <a:cxnLst/>
              <a:rect l="l" t="t" r="r" b="b"/>
              <a:pathLst>
                <a:path w="8227" h="2121" extrusionOk="0">
                  <a:moveTo>
                    <a:pt x="3785" y="0"/>
                  </a:moveTo>
                  <a:lnTo>
                    <a:pt x="3180" y="51"/>
                  </a:lnTo>
                  <a:lnTo>
                    <a:pt x="2574" y="152"/>
                  </a:lnTo>
                  <a:lnTo>
                    <a:pt x="2069" y="253"/>
                  </a:lnTo>
                  <a:lnTo>
                    <a:pt x="1615" y="404"/>
                  </a:lnTo>
                  <a:lnTo>
                    <a:pt x="1262" y="606"/>
                  </a:lnTo>
                  <a:lnTo>
                    <a:pt x="656" y="959"/>
                  </a:lnTo>
                  <a:lnTo>
                    <a:pt x="252" y="1262"/>
                  </a:lnTo>
                  <a:lnTo>
                    <a:pt x="101" y="1414"/>
                  </a:lnTo>
                  <a:lnTo>
                    <a:pt x="50" y="1565"/>
                  </a:lnTo>
                  <a:lnTo>
                    <a:pt x="0" y="1716"/>
                  </a:lnTo>
                  <a:lnTo>
                    <a:pt x="50" y="1868"/>
                  </a:lnTo>
                  <a:lnTo>
                    <a:pt x="151" y="2019"/>
                  </a:lnTo>
                  <a:lnTo>
                    <a:pt x="303" y="2070"/>
                  </a:lnTo>
                  <a:lnTo>
                    <a:pt x="454" y="2120"/>
                  </a:lnTo>
                  <a:lnTo>
                    <a:pt x="606" y="2070"/>
                  </a:lnTo>
                  <a:lnTo>
                    <a:pt x="757" y="1969"/>
                  </a:lnTo>
                  <a:lnTo>
                    <a:pt x="908" y="1868"/>
                  </a:lnTo>
                  <a:lnTo>
                    <a:pt x="1211" y="1616"/>
                  </a:lnTo>
                  <a:lnTo>
                    <a:pt x="1716" y="1313"/>
                  </a:lnTo>
                  <a:lnTo>
                    <a:pt x="2069" y="1161"/>
                  </a:lnTo>
                  <a:lnTo>
                    <a:pt x="2473" y="1060"/>
                  </a:lnTo>
                  <a:lnTo>
                    <a:pt x="2927" y="959"/>
                  </a:lnTo>
                  <a:lnTo>
                    <a:pt x="3381" y="858"/>
                  </a:lnTo>
                  <a:lnTo>
                    <a:pt x="4593" y="858"/>
                  </a:lnTo>
                  <a:lnTo>
                    <a:pt x="5249" y="959"/>
                  </a:lnTo>
                  <a:lnTo>
                    <a:pt x="6006" y="1111"/>
                  </a:lnTo>
                  <a:lnTo>
                    <a:pt x="6763" y="1363"/>
                  </a:lnTo>
                  <a:lnTo>
                    <a:pt x="7621" y="1666"/>
                  </a:lnTo>
                  <a:lnTo>
                    <a:pt x="7823" y="1716"/>
                  </a:lnTo>
                  <a:lnTo>
                    <a:pt x="7974" y="1666"/>
                  </a:lnTo>
                  <a:lnTo>
                    <a:pt x="8126" y="1565"/>
                  </a:lnTo>
                  <a:lnTo>
                    <a:pt x="8176" y="1414"/>
                  </a:lnTo>
                  <a:lnTo>
                    <a:pt x="8227" y="1262"/>
                  </a:lnTo>
                  <a:lnTo>
                    <a:pt x="8176" y="1111"/>
                  </a:lnTo>
                  <a:lnTo>
                    <a:pt x="8126" y="959"/>
                  </a:lnTo>
                  <a:lnTo>
                    <a:pt x="7974" y="858"/>
                  </a:lnTo>
                  <a:lnTo>
                    <a:pt x="7015" y="505"/>
                  </a:lnTo>
                  <a:lnTo>
                    <a:pt x="6107" y="253"/>
                  </a:lnTo>
                  <a:lnTo>
                    <a:pt x="5249" y="101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4256650" y="928275"/>
              <a:ext cx="157725" cy="49250"/>
            </a:xfrm>
            <a:custGeom>
              <a:avLst/>
              <a:gdLst/>
              <a:ahLst/>
              <a:cxnLst/>
              <a:rect l="l" t="t" r="r" b="b"/>
              <a:pathLst>
                <a:path w="6309" h="1970" extrusionOk="0">
                  <a:moveTo>
                    <a:pt x="2978" y="1"/>
                  </a:moveTo>
                  <a:lnTo>
                    <a:pt x="2221" y="152"/>
                  </a:lnTo>
                  <a:lnTo>
                    <a:pt x="1514" y="405"/>
                  </a:lnTo>
                  <a:lnTo>
                    <a:pt x="808" y="758"/>
                  </a:lnTo>
                  <a:lnTo>
                    <a:pt x="152" y="1212"/>
                  </a:lnTo>
                  <a:lnTo>
                    <a:pt x="51" y="1313"/>
                  </a:lnTo>
                  <a:lnTo>
                    <a:pt x="0" y="1465"/>
                  </a:lnTo>
                  <a:lnTo>
                    <a:pt x="0" y="1666"/>
                  </a:lnTo>
                  <a:lnTo>
                    <a:pt x="101" y="1818"/>
                  </a:lnTo>
                  <a:lnTo>
                    <a:pt x="252" y="1919"/>
                  </a:lnTo>
                  <a:lnTo>
                    <a:pt x="404" y="1969"/>
                  </a:lnTo>
                  <a:lnTo>
                    <a:pt x="555" y="1919"/>
                  </a:lnTo>
                  <a:lnTo>
                    <a:pt x="707" y="1868"/>
                  </a:lnTo>
                  <a:lnTo>
                    <a:pt x="1211" y="1515"/>
                  </a:lnTo>
                  <a:lnTo>
                    <a:pt x="1817" y="1212"/>
                  </a:lnTo>
                  <a:lnTo>
                    <a:pt x="2473" y="1010"/>
                  </a:lnTo>
                  <a:lnTo>
                    <a:pt x="3079" y="859"/>
                  </a:lnTo>
                  <a:lnTo>
                    <a:pt x="3735" y="859"/>
                  </a:lnTo>
                  <a:lnTo>
                    <a:pt x="4391" y="909"/>
                  </a:lnTo>
                  <a:lnTo>
                    <a:pt x="5047" y="1061"/>
                  </a:lnTo>
                  <a:lnTo>
                    <a:pt x="5703" y="1313"/>
                  </a:lnTo>
                  <a:lnTo>
                    <a:pt x="6006" y="1313"/>
                  </a:lnTo>
                  <a:lnTo>
                    <a:pt x="6157" y="1212"/>
                  </a:lnTo>
                  <a:lnTo>
                    <a:pt x="6258" y="1111"/>
                  </a:lnTo>
                  <a:lnTo>
                    <a:pt x="6309" y="909"/>
                  </a:lnTo>
                  <a:lnTo>
                    <a:pt x="6258" y="758"/>
                  </a:lnTo>
                  <a:lnTo>
                    <a:pt x="6208" y="607"/>
                  </a:lnTo>
                  <a:lnTo>
                    <a:pt x="6056" y="506"/>
                  </a:lnTo>
                  <a:lnTo>
                    <a:pt x="5299" y="253"/>
                  </a:lnTo>
                  <a:lnTo>
                    <a:pt x="4542" y="51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3975275" y="1044375"/>
              <a:ext cx="41650" cy="85825"/>
            </a:xfrm>
            <a:custGeom>
              <a:avLst/>
              <a:gdLst/>
              <a:ahLst/>
              <a:cxnLst/>
              <a:rect l="l" t="t" r="r" b="b"/>
              <a:pathLst>
                <a:path w="1666" h="3433" extrusionOk="0">
                  <a:moveTo>
                    <a:pt x="808" y="0"/>
                  </a:moveTo>
                  <a:lnTo>
                    <a:pt x="657" y="51"/>
                  </a:lnTo>
                  <a:lnTo>
                    <a:pt x="505" y="152"/>
                  </a:lnTo>
                  <a:lnTo>
                    <a:pt x="354" y="303"/>
                  </a:lnTo>
                  <a:lnTo>
                    <a:pt x="253" y="505"/>
                  </a:lnTo>
                  <a:lnTo>
                    <a:pt x="152" y="757"/>
                  </a:lnTo>
                  <a:lnTo>
                    <a:pt x="101" y="1060"/>
                  </a:lnTo>
                  <a:lnTo>
                    <a:pt x="51" y="1363"/>
                  </a:lnTo>
                  <a:lnTo>
                    <a:pt x="0" y="1716"/>
                  </a:lnTo>
                  <a:lnTo>
                    <a:pt x="51" y="2069"/>
                  </a:lnTo>
                  <a:lnTo>
                    <a:pt x="101" y="2423"/>
                  </a:lnTo>
                  <a:lnTo>
                    <a:pt x="152" y="2725"/>
                  </a:lnTo>
                  <a:lnTo>
                    <a:pt x="303" y="2978"/>
                  </a:lnTo>
                  <a:lnTo>
                    <a:pt x="404" y="3180"/>
                  </a:lnTo>
                  <a:lnTo>
                    <a:pt x="556" y="3331"/>
                  </a:lnTo>
                  <a:lnTo>
                    <a:pt x="707" y="3432"/>
                  </a:lnTo>
                  <a:lnTo>
                    <a:pt x="1060" y="3432"/>
                  </a:lnTo>
                  <a:lnTo>
                    <a:pt x="1212" y="3331"/>
                  </a:lnTo>
                  <a:lnTo>
                    <a:pt x="1363" y="3180"/>
                  </a:lnTo>
                  <a:lnTo>
                    <a:pt x="1464" y="2927"/>
                  </a:lnTo>
                  <a:lnTo>
                    <a:pt x="1565" y="2675"/>
                  </a:lnTo>
                  <a:lnTo>
                    <a:pt x="1616" y="2423"/>
                  </a:lnTo>
                  <a:lnTo>
                    <a:pt x="1666" y="2069"/>
                  </a:lnTo>
                  <a:lnTo>
                    <a:pt x="1666" y="1716"/>
                  </a:lnTo>
                  <a:lnTo>
                    <a:pt x="1666" y="1413"/>
                  </a:lnTo>
                  <a:lnTo>
                    <a:pt x="1616" y="1060"/>
                  </a:lnTo>
                  <a:lnTo>
                    <a:pt x="1515" y="757"/>
                  </a:lnTo>
                  <a:lnTo>
                    <a:pt x="1414" y="505"/>
                  </a:lnTo>
                  <a:lnTo>
                    <a:pt x="1313" y="303"/>
                  </a:lnTo>
                  <a:lnTo>
                    <a:pt x="1161" y="152"/>
                  </a:lnTo>
                  <a:lnTo>
                    <a:pt x="1010" y="51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4312150" y="1039325"/>
              <a:ext cx="41675" cy="85825"/>
            </a:xfrm>
            <a:custGeom>
              <a:avLst/>
              <a:gdLst/>
              <a:ahLst/>
              <a:cxnLst/>
              <a:rect l="l" t="t" r="r" b="b"/>
              <a:pathLst>
                <a:path w="1667" h="3433" extrusionOk="0">
                  <a:moveTo>
                    <a:pt x="808" y="0"/>
                  </a:moveTo>
                  <a:lnTo>
                    <a:pt x="657" y="51"/>
                  </a:lnTo>
                  <a:lnTo>
                    <a:pt x="505" y="152"/>
                  </a:lnTo>
                  <a:lnTo>
                    <a:pt x="354" y="303"/>
                  </a:lnTo>
                  <a:lnTo>
                    <a:pt x="253" y="505"/>
                  </a:lnTo>
                  <a:lnTo>
                    <a:pt x="152" y="757"/>
                  </a:lnTo>
                  <a:lnTo>
                    <a:pt x="102" y="1060"/>
                  </a:lnTo>
                  <a:lnTo>
                    <a:pt x="51" y="1363"/>
                  </a:lnTo>
                  <a:lnTo>
                    <a:pt x="1" y="1716"/>
                  </a:lnTo>
                  <a:lnTo>
                    <a:pt x="51" y="2069"/>
                  </a:lnTo>
                  <a:lnTo>
                    <a:pt x="102" y="2423"/>
                  </a:lnTo>
                  <a:lnTo>
                    <a:pt x="152" y="2675"/>
                  </a:lnTo>
                  <a:lnTo>
                    <a:pt x="253" y="2927"/>
                  </a:lnTo>
                  <a:lnTo>
                    <a:pt x="405" y="3180"/>
                  </a:lnTo>
                  <a:lnTo>
                    <a:pt x="556" y="3331"/>
                  </a:lnTo>
                  <a:lnTo>
                    <a:pt x="707" y="3432"/>
                  </a:lnTo>
                  <a:lnTo>
                    <a:pt x="1061" y="3432"/>
                  </a:lnTo>
                  <a:lnTo>
                    <a:pt x="1212" y="3331"/>
                  </a:lnTo>
                  <a:lnTo>
                    <a:pt x="1363" y="3129"/>
                  </a:lnTo>
                  <a:lnTo>
                    <a:pt x="1464" y="2927"/>
                  </a:lnTo>
                  <a:lnTo>
                    <a:pt x="1565" y="2675"/>
                  </a:lnTo>
                  <a:lnTo>
                    <a:pt x="1616" y="2372"/>
                  </a:lnTo>
                  <a:lnTo>
                    <a:pt x="1666" y="2069"/>
                  </a:lnTo>
                  <a:lnTo>
                    <a:pt x="1666" y="1716"/>
                  </a:lnTo>
                  <a:lnTo>
                    <a:pt x="1666" y="1363"/>
                  </a:lnTo>
                  <a:lnTo>
                    <a:pt x="1616" y="1060"/>
                  </a:lnTo>
                  <a:lnTo>
                    <a:pt x="1515" y="757"/>
                  </a:lnTo>
                  <a:lnTo>
                    <a:pt x="1414" y="505"/>
                  </a:lnTo>
                  <a:lnTo>
                    <a:pt x="1313" y="303"/>
                  </a:lnTo>
                  <a:lnTo>
                    <a:pt x="1162" y="152"/>
                  </a:lnTo>
                  <a:lnTo>
                    <a:pt x="1010" y="51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2"/>
            <p:cNvSpPr/>
            <p:nvPr/>
          </p:nvSpPr>
          <p:spPr>
            <a:xfrm>
              <a:off x="3500875" y="249475"/>
              <a:ext cx="1187300" cy="958950"/>
            </a:xfrm>
            <a:custGeom>
              <a:avLst/>
              <a:gdLst/>
              <a:ahLst/>
              <a:cxnLst/>
              <a:rect l="l" t="t" r="r" b="b"/>
              <a:pathLst>
                <a:path w="47492" h="38358" extrusionOk="0">
                  <a:moveTo>
                    <a:pt x="27001" y="0"/>
                  </a:moveTo>
                  <a:lnTo>
                    <a:pt x="25992" y="101"/>
                  </a:lnTo>
                  <a:lnTo>
                    <a:pt x="24932" y="303"/>
                  </a:lnTo>
                  <a:lnTo>
                    <a:pt x="23822" y="555"/>
                  </a:lnTo>
                  <a:lnTo>
                    <a:pt x="22661" y="808"/>
                  </a:lnTo>
                  <a:lnTo>
                    <a:pt x="21500" y="1161"/>
                  </a:lnTo>
                  <a:lnTo>
                    <a:pt x="20339" y="1514"/>
                  </a:lnTo>
                  <a:lnTo>
                    <a:pt x="18169" y="2271"/>
                  </a:lnTo>
                  <a:lnTo>
                    <a:pt x="16302" y="3028"/>
                  </a:lnTo>
                  <a:lnTo>
                    <a:pt x="15898" y="3230"/>
                  </a:lnTo>
                  <a:lnTo>
                    <a:pt x="15494" y="3432"/>
                  </a:lnTo>
                  <a:lnTo>
                    <a:pt x="15141" y="3685"/>
                  </a:lnTo>
                  <a:lnTo>
                    <a:pt x="14838" y="3937"/>
                  </a:lnTo>
                  <a:lnTo>
                    <a:pt x="14232" y="4492"/>
                  </a:lnTo>
                  <a:lnTo>
                    <a:pt x="13677" y="5098"/>
                  </a:lnTo>
                  <a:lnTo>
                    <a:pt x="13273" y="5804"/>
                  </a:lnTo>
                  <a:lnTo>
                    <a:pt x="12870" y="6460"/>
                  </a:lnTo>
                  <a:lnTo>
                    <a:pt x="12567" y="7167"/>
                  </a:lnTo>
                  <a:lnTo>
                    <a:pt x="12315" y="7873"/>
                  </a:lnTo>
                  <a:lnTo>
                    <a:pt x="12113" y="8580"/>
                  </a:lnTo>
                  <a:lnTo>
                    <a:pt x="11961" y="9186"/>
                  </a:lnTo>
                  <a:lnTo>
                    <a:pt x="11810" y="10296"/>
                  </a:lnTo>
                  <a:lnTo>
                    <a:pt x="11709" y="11053"/>
                  </a:lnTo>
                  <a:lnTo>
                    <a:pt x="11709" y="11305"/>
                  </a:lnTo>
                  <a:lnTo>
                    <a:pt x="10498" y="11810"/>
                  </a:lnTo>
                  <a:lnTo>
                    <a:pt x="9236" y="12416"/>
                  </a:lnTo>
                  <a:lnTo>
                    <a:pt x="7621" y="13223"/>
                  </a:lnTo>
                  <a:lnTo>
                    <a:pt x="5905" y="14132"/>
                  </a:lnTo>
                  <a:lnTo>
                    <a:pt x="4996" y="14687"/>
                  </a:lnTo>
                  <a:lnTo>
                    <a:pt x="4139" y="15242"/>
                  </a:lnTo>
                  <a:lnTo>
                    <a:pt x="3281" y="15797"/>
                  </a:lnTo>
                  <a:lnTo>
                    <a:pt x="2423" y="16453"/>
                  </a:lnTo>
                  <a:lnTo>
                    <a:pt x="1666" y="17059"/>
                  </a:lnTo>
                  <a:lnTo>
                    <a:pt x="1009" y="17715"/>
                  </a:lnTo>
                  <a:lnTo>
                    <a:pt x="707" y="18018"/>
                  </a:lnTo>
                  <a:lnTo>
                    <a:pt x="454" y="18371"/>
                  </a:lnTo>
                  <a:lnTo>
                    <a:pt x="303" y="18674"/>
                  </a:lnTo>
                  <a:lnTo>
                    <a:pt x="151" y="18977"/>
                  </a:lnTo>
                  <a:lnTo>
                    <a:pt x="50" y="19330"/>
                  </a:lnTo>
                  <a:lnTo>
                    <a:pt x="0" y="19633"/>
                  </a:lnTo>
                  <a:lnTo>
                    <a:pt x="0" y="19885"/>
                  </a:lnTo>
                  <a:lnTo>
                    <a:pt x="0" y="20188"/>
                  </a:lnTo>
                  <a:lnTo>
                    <a:pt x="101" y="20491"/>
                  </a:lnTo>
                  <a:lnTo>
                    <a:pt x="202" y="20743"/>
                  </a:lnTo>
                  <a:lnTo>
                    <a:pt x="454" y="21298"/>
                  </a:lnTo>
                  <a:lnTo>
                    <a:pt x="808" y="21753"/>
                  </a:lnTo>
                  <a:lnTo>
                    <a:pt x="1211" y="22207"/>
                  </a:lnTo>
                  <a:lnTo>
                    <a:pt x="1666" y="22661"/>
                  </a:lnTo>
                  <a:lnTo>
                    <a:pt x="2170" y="23014"/>
                  </a:lnTo>
                  <a:lnTo>
                    <a:pt x="3079" y="23620"/>
                  </a:lnTo>
                  <a:lnTo>
                    <a:pt x="3735" y="23973"/>
                  </a:lnTo>
                  <a:lnTo>
                    <a:pt x="4038" y="24125"/>
                  </a:lnTo>
                  <a:lnTo>
                    <a:pt x="4391" y="26396"/>
                  </a:lnTo>
                  <a:lnTo>
                    <a:pt x="4694" y="28314"/>
                  </a:lnTo>
                  <a:lnTo>
                    <a:pt x="4744" y="29172"/>
                  </a:lnTo>
                  <a:lnTo>
                    <a:pt x="4795" y="29878"/>
                  </a:lnTo>
                  <a:lnTo>
                    <a:pt x="4845" y="30534"/>
                  </a:lnTo>
                  <a:lnTo>
                    <a:pt x="4996" y="31291"/>
                  </a:lnTo>
                  <a:lnTo>
                    <a:pt x="5350" y="33058"/>
                  </a:lnTo>
                  <a:lnTo>
                    <a:pt x="5754" y="34824"/>
                  </a:lnTo>
                  <a:lnTo>
                    <a:pt x="5854" y="35581"/>
                  </a:lnTo>
                  <a:lnTo>
                    <a:pt x="5905" y="36237"/>
                  </a:lnTo>
                  <a:lnTo>
                    <a:pt x="5955" y="36540"/>
                  </a:lnTo>
                  <a:lnTo>
                    <a:pt x="6056" y="36843"/>
                  </a:lnTo>
                  <a:lnTo>
                    <a:pt x="6208" y="37095"/>
                  </a:lnTo>
                  <a:lnTo>
                    <a:pt x="6359" y="37297"/>
                  </a:lnTo>
                  <a:lnTo>
                    <a:pt x="6561" y="37550"/>
                  </a:lnTo>
                  <a:lnTo>
                    <a:pt x="6813" y="37752"/>
                  </a:lnTo>
                  <a:lnTo>
                    <a:pt x="7066" y="37903"/>
                  </a:lnTo>
                  <a:lnTo>
                    <a:pt x="7369" y="38054"/>
                  </a:lnTo>
                  <a:lnTo>
                    <a:pt x="7974" y="38256"/>
                  </a:lnTo>
                  <a:lnTo>
                    <a:pt x="8529" y="38357"/>
                  </a:lnTo>
                  <a:lnTo>
                    <a:pt x="9085" y="38357"/>
                  </a:lnTo>
                  <a:lnTo>
                    <a:pt x="9286" y="38256"/>
                  </a:lnTo>
                  <a:lnTo>
                    <a:pt x="9488" y="38155"/>
                  </a:lnTo>
                  <a:lnTo>
                    <a:pt x="9640" y="38004"/>
                  </a:lnTo>
                  <a:lnTo>
                    <a:pt x="9791" y="37752"/>
                  </a:lnTo>
                  <a:lnTo>
                    <a:pt x="9892" y="37398"/>
                  </a:lnTo>
                  <a:lnTo>
                    <a:pt x="9942" y="36944"/>
                  </a:lnTo>
                  <a:lnTo>
                    <a:pt x="10043" y="35985"/>
                  </a:lnTo>
                  <a:lnTo>
                    <a:pt x="10094" y="34875"/>
                  </a:lnTo>
                  <a:lnTo>
                    <a:pt x="10094" y="33865"/>
                  </a:lnTo>
                  <a:lnTo>
                    <a:pt x="10043" y="32957"/>
                  </a:lnTo>
                  <a:lnTo>
                    <a:pt x="9993" y="32099"/>
                  </a:lnTo>
                  <a:lnTo>
                    <a:pt x="11154" y="30736"/>
                  </a:lnTo>
                  <a:lnTo>
                    <a:pt x="12264" y="29323"/>
                  </a:lnTo>
                  <a:lnTo>
                    <a:pt x="13324" y="27859"/>
                  </a:lnTo>
                  <a:lnTo>
                    <a:pt x="14283" y="26345"/>
                  </a:lnTo>
                  <a:lnTo>
                    <a:pt x="14485" y="25992"/>
                  </a:lnTo>
                  <a:lnTo>
                    <a:pt x="14687" y="25588"/>
                  </a:lnTo>
                  <a:lnTo>
                    <a:pt x="14838" y="25185"/>
                  </a:lnTo>
                  <a:lnTo>
                    <a:pt x="14989" y="24781"/>
                  </a:lnTo>
                  <a:lnTo>
                    <a:pt x="15090" y="24377"/>
                  </a:lnTo>
                  <a:lnTo>
                    <a:pt x="15141" y="23973"/>
                  </a:lnTo>
                  <a:lnTo>
                    <a:pt x="15191" y="23570"/>
                  </a:lnTo>
                  <a:lnTo>
                    <a:pt x="15191" y="23115"/>
                  </a:lnTo>
                  <a:lnTo>
                    <a:pt x="15141" y="22712"/>
                  </a:lnTo>
                  <a:lnTo>
                    <a:pt x="15090" y="22308"/>
                  </a:lnTo>
                  <a:lnTo>
                    <a:pt x="15040" y="21904"/>
                  </a:lnTo>
                  <a:lnTo>
                    <a:pt x="14888" y="21500"/>
                  </a:lnTo>
                  <a:lnTo>
                    <a:pt x="14737" y="21097"/>
                  </a:lnTo>
                  <a:lnTo>
                    <a:pt x="14586" y="20693"/>
                  </a:lnTo>
                  <a:lnTo>
                    <a:pt x="14333" y="20339"/>
                  </a:lnTo>
                  <a:lnTo>
                    <a:pt x="14131" y="19936"/>
                  </a:lnTo>
                  <a:lnTo>
                    <a:pt x="14737" y="20239"/>
                  </a:lnTo>
                  <a:lnTo>
                    <a:pt x="15343" y="20491"/>
                  </a:lnTo>
                  <a:lnTo>
                    <a:pt x="15999" y="20592"/>
                  </a:lnTo>
                  <a:lnTo>
                    <a:pt x="16655" y="20642"/>
                  </a:lnTo>
                  <a:lnTo>
                    <a:pt x="17311" y="20592"/>
                  </a:lnTo>
                  <a:lnTo>
                    <a:pt x="17967" y="20491"/>
                  </a:lnTo>
                  <a:lnTo>
                    <a:pt x="18623" y="20239"/>
                  </a:lnTo>
                  <a:lnTo>
                    <a:pt x="19229" y="19936"/>
                  </a:lnTo>
                  <a:lnTo>
                    <a:pt x="19633" y="19633"/>
                  </a:lnTo>
                  <a:lnTo>
                    <a:pt x="19986" y="19229"/>
                  </a:lnTo>
                  <a:lnTo>
                    <a:pt x="20188" y="18775"/>
                  </a:lnTo>
                  <a:lnTo>
                    <a:pt x="20390" y="18321"/>
                  </a:lnTo>
                  <a:lnTo>
                    <a:pt x="20440" y="17816"/>
                  </a:lnTo>
                  <a:lnTo>
                    <a:pt x="20491" y="17311"/>
                  </a:lnTo>
                  <a:lnTo>
                    <a:pt x="20491" y="16807"/>
                  </a:lnTo>
                  <a:lnTo>
                    <a:pt x="20440" y="16302"/>
                  </a:lnTo>
                  <a:lnTo>
                    <a:pt x="20238" y="15343"/>
                  </a:lnTo>
                  <a:lnTo>
                    <a:pt x="19986" y="14586"/>
                  </a:lnTo>
                  <a:lnTo>
                    <a:pt x="19734" y="13829"/>
                  </a:lnTo>
                  <a:lnTo>
                    <a:pt x="21803" y="14687"/>
                  </a:lnTo>
                  <a:lnTo>
                    <a:pt x="23973" y="15595"/>
                  </a:lnTo>
                  <a:lnTo>
                    <a:pt x="26648" y="16756"/>
                  </a:lnTo>
                  <a:lnTo>
                    <a:pt x="29424" y="18068"/>
                  </a:lnTo>
                  <a:lnTo>
                    <a:pt x="32149" y="19381"/>
                  </a:lnTo>
                  <a:lnTo>
                    <a:pt x="33360" y="20037"/>
                  </a:lnTo>
                  <a:lnTo>
                    <a:pt x="34471" y="20693"/>
                  </a:lnTo>
                  <a:lnTo>
                    <a:pt x="35429" y="21298"/>
                  </a:lnTo>
                  <a:lnTo>
                    <a:pt x="36237" y="21854"/>
                  </a:lnTo>
                  <a:lnTo>
                    <a:pt x="36843" y="22409"/>
                  </a:lnTo>
                  <a:lnTo>
                    <a:pt x="37347" y="22913"/>
                  </a:lnTo>
                  <a:lnTo>
                    <a:pt x="37802" y="23418"/>
                  </a:lnTo>
                  <a:lnTo>
                    <a:pt x="38104" y="23923"/>
                  </a:lnTo>
                  <a:lnTo>
                    <a:pt x="38357" y="24377"/>
                  </a:lnTo>
                  <a:lnTo>
                    <a:pt x="38559" y="24781"/>
                  </a:lnTo>
                  <a:lnTo>
                    <a:pt x="38710" y="25185"/>
                  </a:lnTo>
                  <a:lnTo>
                    <a:pt x="38760" y="25538"/>
                  </a:lnTo>
                  <a:lnTo>
                    <a:pt x="38811" y="25891"/>
                  </a:lnTo>
                  <a:lnTo>
                    <a:pt x="38811" y="26144"/>
                  </a:lnTo>
                  <a:lnTo>
                    <a:pt x="38710" y="26648"/>
                  </a:lnTo>
                  <a:lnTo>
                    <a:pt x="38660" y="26951"/>
                  </a:lnTo>
                  <a:lnTo>
                    <a:pt x="38609" y="27052"/>
                  </a:lnTo>
                  <a:lnTo>
                    <a:pt x="39114" y="27304"/>
                  </a:lnTo>
                  <a:lnTo>
                    <a:pt x="39669" y="27557"/>
                  </a:lnTo>
                  <a:lnTo>
                    <a:pt x="40426" y="27809"/>
                  </a:lnTo>
                  <a:lnTo>
                    <a:pt x="40830" y="27859"/>
                  </a:lnTo>
                  <a:lnTo>
                    <a:pt x="41284" y="27960"/>
                  </a:lnTo>
                  <a:lnTo>
                    <a:pt x="42243" y="27960"/>
                  </a:lnTo>
                  <a:lnTo>
                    <a:pt x="42748" y="27910"/>
                  </a:lnTo>
                  <a:lnTo>
                    <a:pt x="43303" y="27809"/>
                  </a:lnTo>
                  <a:lnTo>
                    <a:pt x="43807" y="27607"/>
                  </a:lnTo>
                  <a:lnTo>
                    <a:pt x="44363" y="27355"/>
                  </a:lnTo>
                  <a:lnTo>
                    <a:pt x="44615" y="27203"/>
                  </a:lnTo>
                  <a:lnTo>
                    <a:pt x="44817" y="27052"/>
                  </a:lnTo>
                  <a:lnTo>
                    <a:pt x="44968" y="26850"/>
                  </a:lnTo>
                  <a:lnTo>
                    <a:pt x="45069" y="26699"/>
                  </a:lnTo>
                  <a:lnTo>
                    <a:pt x="45120" y="26497"/>
                  </a:lnTo>
                  <a:lnTo>
                    <a:pt x="45170" y="26295"/>
                  </a:lnTo>
                  <a:lnTo>
                    <a:pt x="45170" y="26144"/>
                  </a:lnTo>
                  <a:lnTo>
                    <a:pt x="45120" y="25942"/>
                  </a:lnTo>
                  <a:lnTo>
                    <a:pt x="45019" y="25538"/>
                  </a:lnTo>
                  <a:lnTo>
                    <a:pt x="44766" y="25134"/>
                  </a:lnTo>
                  <a:lnTo>
                    <a:pt x="44463" y="24730"/>
                  </a:lnTo>
                  <a:lnTo>
                    <a:pt x="44060" y="24327"/>
                  </a:lnTo>
                  <a:lnTo>
                    <a:pt x="43706" y="23973"/>
                  </a:lnTo>
                  <a:lnTo>
                    <a:pt x="43303" y="23670"/>
                  </a:lnTo>
                  <a:lnTo>
                    <a:pt x="42495" y="23065"/>
                  </a:lnTo>
                  <a:lnTo>
                    <a:pt x="41688" y="22560"/>
                  </a:lnTo>
                  <a:lnTo>
                    <a:pt x="41890" y="22459"/>
                  </a:lnTo>
                  <a:lnTo>
                    <a:pt x="42142" y="22358"/>
                  </a:lnTo>
                  <a:lnTo>
                    <a:pt x="42495" y="22257"/>
                  </a:lnTo>
                  <a:lnTo>
                    <a:pt x="43050" y="22106"/>
                  </a:lnTo>
                  <a:lnTo>
                    <a:pt x="43706" y="22005"/>
                  </a:lnTo>
                  <a:lnTo>
                    <a:pt x="44514" y="21955"/>
                  </a:lnTo>
                  <a:lnTo>
                    <a:pt x="45523" y="21904"/>
                  </a:lnTo>
                  <a:lnTo>
                    <a:pt x="45776" y="21904"/>
                  </a:lnTo>
                  <a:lnTo>
                    <a:pt x="46028" y="21854"/>
                  </a:lnTo>
                  <a:lnTo>
                    <a:pt x="46230" y="21803"/>
                  </a:lnTo>
                  <a:lnTo>
                    <a:pt x="46432" y="21702"/>
                  </a:lnTo>
                  <a:lnTo>
                    <a:pt x="46634" y="21551"/>
                  </a:lnTo>
                  <a:lnTo>
                    <a:pt x="46836" y="21399"/>
                  </a:lnTo>
                  <a:lnTo>
                    <a:pt x="47088" y="21046"/>
                  </a:lnTo>
                  <a:lnTo>
                    <a:pt x="47340" y="20592"/>
                  </a:lnTo>
                  <a:lnTo>
                    <a:pt x="47441" y="20037"/>
                  </a:lnTo>
                  <a:lnTo>
                    <a:pt x="47492" y="19381"/>
                  </a:lnTo>
                  <a:lnTo>
                    <a:pt x="47441" y="18674"/>
                  </a:lnTo>
                  <a:lnTo>
                    <a:pt x="47239" y="17917"/>
                  </a:lnTo>
                  <a:lnTo>
                    <a:pt x="46987" y="17109"/>
                  </a:lnTo>
                  <a:lnTo>
                    <a:pt x="46634" y="16251"/>
                  </a:lnTo>
                  <a:lnTo>
                    <a:pt x="46129" y="15343"/>
                  </a:lnTo>
                  <a:lnTo>
                    <a:pt x="45523" y="14384"/>
                  </a:lnTo>
                  <a:lnTo>
                    <a:pt x="44817" y="13375"/>
                  </a:lnTo>
                  <a:lnTo>
                    <a:pt x="43959" y="12365"/>
                  </a:lnTo>
                  <a:lnTo>
                    <a:pt x="43000" y="11356"/>
                  </a:lnTo>
                  <a:lnTo>
                    <a:pt x="42495" y="10851"/>
                  </a:lnTo>
                  <a:lnTo>
                    <a:pt x="41940" y="10397"/>
                  </a:lnTo>
                  <a:lnTo>
                    <a:pt x="40830" y="9589"/>
                  </a:lnTo>
                  <a:lnTo>
                    <a:pt x="39669" y="8832"/>
                  </a:lnTo>
                  <a:lnTo>
                    <a:pt x="38559" y="8227"/>
                  </a:lnTo>
                  <a:lnTo>
                    <a:pt x="37398" y="7722"/>
                  </a:lnTo>
                  <a:lnTo>
                    <a:pt x="36287" y="7318"/>
                  </a:lnTo>
                  <a:lnTo>
                    <a:pt x="35177" y="7016"/>
                  </a:lnTo>
                  <a:lnTo>
                    <a:pt x="34117" y="6713"/>
                  </a:lnTo>
                  <a:lnTo>
                    <a:pt x="33158" y="6561"/>
                  </a:lnTo>
                  <a:lnTo>
                    <a:pt x="32250" y="6410"/>
                  </a:lnTo>
                  <a:lnTo>
                    <a:pt x="30786" y="6258"/>
                  </a:lnTo>
                  <a:lnTo>
                    <a:pt x="29827" y="6208"/>
                  </a:lnTo>
                  <a:lnTo>
                    <a:pt x="29474" y="6208"/>
                  </a:lnTo>
                  <a:lnTo>
                    <a:pt x="29676" y="5653"/>
                  </a:lnTo>
                  <a:lnTo>
                    <a:pt x="29878" y="5047"/>
                  </a:lnTo>
                  <a:lnTo>
                    <a:pt x="30029" y="4442"/>
                  </a:lnTo>
                  <a:lnTo>
                    <a:pt x="30181" y="3886"/>
                  </a:lnTo>
                  <a:lnTo>
                    <a:pt x="30282" y="3281"/>
                  </a:lnTo>
                  <a:lnTo>
                    <a:pt x="30332" y="2625"/>
                  </a:lnTo>
                  <a:lnTo>
                    <a:pt x="30332" y="2019"/>
                  </a:lnTo>
                  <a:lnTo>
                    <a:pt x="30332" y="1413"/>
                  </a:lnTo>
                  <a:lnTo>
                    <a:pt x="30282" y="1111"/>
                  </a:lnTo>
                  <a:lnTo>
                    <a:pt x="30181" y="909"/>
                  </a:lnTo>
                  <a:lnTo>
                    <a:pt x="30029" y="656"/>
                  </a:lnTo>
                  <a:lnTo>
                    <a:pt x="29878" y="505"/>
                  </a:lnTo>
                  <a:lnTo>
                    <a:pt x="29626" y="354"/>
                  </a:lnTo>
                  <a:lnTo>
                    <a:pt x="29373" y="202"/>
                  </a:lnTo>
                  <a:lnTo>
                    <a:pt x="29070" y="101"/>
                  </a:lnTo>
                  <a:lnTo>
                    <a:pt x="28717" y="51"/>
                  </a:lnTo>
                  <a:lnTo>
                    <a:pt x="27910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3489500" y="238125"/>
              <a:ext cx="1208775" cy="981650"/>
            </a:xfrm>
            <a:custGeom>
              <a:avLst/>
              <a:gdLst/>
              <a:ahLst/>
              <a:cxnLst/>
              <a:rect l="l" t="t" r="r" b="b"/>
              <a:pathLst>
                <a:path w="48351" h="39266" extrusionOk="0">
                  <a:moveTo>
                    <a:pt x="28213" y="858"/>
                  </a:moveTo>
                  <a:lnTo>
                    <a:pt x="28768" y="908"/>
                  </a:lnTo>
                  <a:lnTo>
                    <a:pt x="29273" y="959"/>
                  </a:lnTo>
                  <a:lnTo>
                    <a:pt x="29626" y="1060"/>
                  </a:lnTo>
                  <a:lnTo>
                    <a:pt x="29980" y="1211"/>
                  </a:lnTo>
                  <a:lnTo>
                    <a:pt x="30131" y="1363"/>
                  </a:lnTo>
                  <a:lnTo>
                    <a:pt x="30232" y="1514"/>
                  </a:lnTo>
                  <a:lnTo>
                    <a:pt x="30282" y="1665"/>
                  </a:lnTo>
                  <a:lnTo>
                    <a:pt x="30333" y="1867"/>
                  </a:lnTo>
                  <a:lnTo>
                    <a:pt x="30333" y="1918"/>
                  </a:lnTo>
                  <a:lnTo>
                    <a:pt x="30383" y="2473"/>
                  </a:lnTo>
                  <a:lnTo>
                    <a:pt x="30333" y="3079"/>
                  </a:lnTo>
                  <a:lnTo>
                    <a:pt x="30282" y="3684"/>
                  </a:lnTo>
                  <a:lnTo>
                    <a:pt x="30232" y="4239"/>
                  </a:lnTo>
                  <a:lnTo>
                    <a:pt x="30081" y="4795"/>
                  </a:lnTo>
                  <a:lnTo>
                    <a:pt x="29929" y="5400"/>
                  </a:lnTo>
                  <a:lnTo>
                    <a:pt x="29727" y="5955"/>
                  </a:lnTo>
                  <a:lnTo>
                    <a:pt x="29525" y="6460"/>
                  </a:lnTo>
                  <a:lnTo>
                    <a:pt x="29475" y="6712"/>
                  </a:lnTo>
                  <a:lnTo>
                    <a:pt x="29525" y="6914"/>
                  </a:lnTo>
                  <a:lnTo>
                    <a:pt x="29727" y="7066"/>
                  </a:lnTo>
                  <a:lnTo>
                    <a:pt x="29828" y="7066"/>
                  </a:lnTo>
                  <a:lnTo>
                    <a:pt x="29929" y="7116"/>
                  </a:lnTo>
                  <a:lnTo>
                    <a:pt x="31292" y="7116"/>
                  </a:lnTo>
                  <a:lnTo>
                    <a:pt x="32705" y="7268"/>
                  </a:lnTo>
                  <a:lnTo>
                    <a:pt x="33613" y="7419"/>
                  </a:lnTo>
                  <a:lnTo>
                    <a:pt x="34572" y="7621"/>
                  </a:lnTo>
                  <a:lnTo>
                    <a:pt x="35582" y="7873"/>
                  </a:lnTo>
                  <a:lnTo>
                    <a:pt x="36642" y="8227"/>
                  </a:lnTo>
                  <a:lnTo>
                    <a:pt x="37701" y="8630"/>
                  </a:lnTo>
                  <a:lnTo>
                    <a:pt x="38812" y="9135"/>
                  </a:lnTo>
                  <a:lnTo>
                    <a:pt x="39922" y="9690"/>
                  </a:lnTo>
                  <a:lnTo>
                    <a:pt x="41032" y="10397"/>
                  </a:lnTo>
                  <a:lnTo>
                    <a:pt x="42143" y="11204"/>
                  </a:lnTo>
                  <a:lnTo>
                    <a:pt x="42647" y="11658"/>
                  </a:lnTo>
                  <a:lnTo>
                    <a:pt x="43152" y="12113"/>
                  </a:lnTo>
                  <a:lnTo>
                    <a:pt x="43859" y="12819"/>
                  </a:lnTo>
                  <a:lnTo>
                    <a:pt x="44464" y="13526"/>
                  </a:lnTo>
                  <a:lnTo>
                    <a:pt x="45019" y="14182"/>
                  </a:lnTo>
                  <a:lnTo>
                    <a:pt x="45524" y="14889"/>
                  </a:lnTo>
                  <a:lnTo>
                    <a:pt x="45928" y="15545"/>
                  </a:lnTo>
                  <a:lnTo>
                    <a:pt x="46332" y="16150"/>
                  </a:lnTo>
                  <a:lnTo>
                    <a:pt x="46634" y="16756"/>
                  </a:lnTo>
                  <a:lnTo>
                    <a:pt x="46937" y="17362"/>
                  </a:lnTo>
                  <a:lnTo>
                    <a:pt x="47139" y="17917"/>
                  </a:lnTo>
                  <a:lnTo>
                    <a:pt x="47291" y="18472"/>
                  </a:lnTo>
                  <a:lnTo>
                    <a:pt x="47442" y="18977"/>
                  </a:lnTo>
                  <a:lnTo>
                    <a:pt x="47492" y="19481"/>
                  </a:lnTo>
                  <a:lnTo>
                    <a:pt x="47492" y="19936"/>
                  </a:lnTo>
                  <a:lnTo>
                    <a:pt x="47492" y="20339"/>
                  </a:lnTo>
                  <a:lnTo>
                    <a:pt x="47442" y="20693"/>
                  </a:lnTo>
                  <a:lnTo>
                    <a:pt x="47291" y="21046"/>
                  </a:lnTo>
                  <a:lnTo>
                    <a:pt x="47190" y="21248"/>
                  </a:lnTo>
                  <a:lnTo>
                    <a:pt x="47089" y="21399"/>
                  </a:lnTo>
                  <a:lnTo>
                    <a:pt x="46937" y="21601"/>
                  </a:lnTo>
                  <a:lnTo>
                    <a:pt x="46786" y="21702"/>
                  </a:lnTo>
                  <a:lnTo>
                    <a:pt x="46584" y="21803"/>
                  </a:lnTo>
                  <a:lnTo>
                    <a:pt x="46382" y="21904"/>
                  </a:lnTo>
                  <a:lnTo>
                    <a:pt x="46180" y="21904"/>
                  </a:lnTo>
                  <a:lnTo>
                    <a:pt x="45978" y="21954"/>
                  </a:lnTo>
                  <a:lnTo>
                    <a:pt x="44969" y="21954"/>
                  </a:lnTo>
                  <a:lnTo>
                    <a:pt x="44111" y="22055"/>
                  </a:lnTo>
                  <a:lnTo>
                    <a:pt x="43404" y="22156"/>
                  </a:lnTo>
                  <a:lnTo>
                    <a:pt x="42849" y="22257"/>
                  </a:lnTo>
                  <a:lnTo>
                    <a:pt x="42445" y="22409"/>
                  </a:lnTo>
                  <a:lnTo>
                    <a:pt x="42143" y="22509"/>
                  </a:lnTo>
                  <a:lnTo>
                    <a:pt x="41890" y="22661"/>
                  </a:lnTo>
                  <a:lnTo>
                    <a:pt x="41739" y="22812"/>
                  </a:lnTo>
                  <a:lnTo>
                    <a:pt x="41688" y="23014"/>
                  </a:lnTo>
                  <a:lnTo>
                    <a:pt x="41789" y="23216"/>
                  </a:lnTo>
                  <a:lnTo>
                    <a:pt x="41941" y="23367"/>
                  </a:lnTo>
                  <a:lnTo>
                    <a:pt x="42445" y="23670"/>
                  </a:lnTo>
                  <a:lnTo>
                    <a:pt x="42950" y="24074"/>
                  </a:lnTo>
                  <a:lnTo>
                    <a:pt x="43505" y="24478"/>
                  </a:lnTo>
                  <a:lnTo>
                    <a:pt x="44061" y="24932"/>
                  </a:lnTo>
                  <a:lnTo>
                    <a:pt x="44515" y="25386"/>
                  </a:lnTo>
                  <a:lnTo>
                    <a:pt x="44868" y="25840"/>
                  </a:lnTo>
                  <a:lnTo>
                    <a:pt x="45120" y="26244"/>
                  </a:lnTo>
                  <a:lnTo>
                    <a:pt x="45171" y="26446"/>
                  </a:lnTo>
                  <a:lnTo>
                    <a:pt x="45171" y="26648"/>
                  </a:lnTo>
                  <a:lnTo>
                    <a:pt x="45171" y="26799"/>
                  </a:lnTo>
                  <a:lnTo>
                    <a:pt x="45120" y="26951"/>
                  </a:lnTo>
                  <a:lnTo>
                    <a:pt x="44918" y="27203"/>
                  </a:lnTo>
                  <a:lnTo>
                    <a:pt x="44616" y="27405"/>
                  </a:lnTo>
                  <a:lnTo>
                    <a:pt x="44212" y="27607"/>
                  </a:lnTo>
                  <a:lnTo>
                    <a:pt x="43808" y="27758"/>
                  </a:lnTo>
                  <a:lnTo>
                    <a:pt x="43455" y="27859"/>
                  </a:lnTo>
                  <a:lnTo>
                    <a:pt x="43051" y="27960"/>
                  </a:lnTo>
                  <a:lnTo>
                    <a:pt x="42698" y="28011"/>
                  </a:lnTo>
                  <a:lnTo>
                    <a:pt x="42294" y="28011"/>
                  </a:lnTo>
                  <a:lnTo>
                    <a:pt x="41588" y="27960"/>
                  </a:lnTo>
                  <a:lnTo>
                    <a:pt x="40982" y="27809"/>
                  </a:lnTo>
                  <a:lnTo>
                    <a:pt x="40376" y="27657"/>
                  </a:lnTo>
                  <a:lnTo>
                    <a:pt x="39922" y="27455"/>
                  </a:lnTo>
                  <a:lnTo>
                    <a:pt x="39569" y="27304"/>
                  </a:lnTo>
                  <a:lnTo>
                    <a:pt x="39670" y="26900"/>
                  </a:lnTo>
                  <a:lnTo>
                    <a:pt x="39670" y="26446"/>
                  </a:lnTo>
                  <a:lnTo>
                    <a:pt x="39619" y="25891"/>
                  </a:lnTo>
                  <a:lnTo>
                    <a:pt x="39468" y="25235"/>
                  </a:lnTo>
                  <a:lnTo>
                    <a:pt x="39316" y="24882"/>
                  </a:lnTo>
                  <a:lnTo>
                    <a:pt x="39165" y="24528"/>
                  </a:lnTo>
                  <a:lnTo>
                    <a:pt x="38913" y="24124"/>
                  </a:lnTo>
                  <a:lnTo>
                    <a:pt x="38660" y="23721"/>
                  </a:lnTo>
                  <a:lnTo>
                    <a:pt x="38307" y="23317"/>
                  </a:lnTo>
                  <a:lnTo>
                    <a:pt x="37954" y="22863"/>
                  </a:lnTo>
                  <a:lnTo>
                    <a:pt x="37500" y="22459"/>
                  </a:lnTo>
                  <a:lnTo>
                    <a:pt x="36944" y="22005"/>
                  </a:lnTo>
                  <a:lnTo>
                    <a:pt x="36187" y="21399"/>
                  </a:lnTo>
                  <a:lnTo>
                    <a:pt x="35228" y="20793"/>
                  </a:lnTo>
                  <a:lnTo>
                    <a:pt x="34118" y="20188"/>
                  </a:lnTo>
                  <a:lnTo>
                    <a:pt x="32907" y="19532"/>
                  </a:lnTo>
                  <a:lnTo>
                    <a:pt x="30232" y="18220"/>
                  </a:lnTo>
                  <a:lnTo>
                    <a:pt x="27507" y="16907"/>
                  </a:lnTo>
                  <a:lnTo>
                    <a:pt x="24882" y="15797"/>
                  </a:lnTo>
                  <a:lnTo>
                    <a:pt x="22662" y="14838"/>
                  </a:lnTo>
                  <a:lnTo>
                    <a:pt x="20340" y="13879"/>
                  </a:lnTo>
                  <a:lnTo>
                    <a:pt x="20088" y="13879"/>
                  </a:lnTo>
                  <a:lnTo>
                    <a:pt x="19936" y="13930"/>
                  </a:lnTo>
                  <a:lnTo>
                    <a:pt x="19835" y="14031"/>
                  </a:lnTo>
                  <a:lnTo>
                    <a:pt x="19785" y="14132"/>
                  </a:lnTo>
                  <a:lnTo>
                    <a:pt x="19734" y="14232"/>
                  </a:lnTo>
                  <a:lnTo>
                    <a:pt x="19734" y="14333"/>
                  </a:lnTo>
                  <a:lnTo>
                    <a:pt x="19785" y="14485"/>
                  </a:lnTo>
                  <a:lnTo>
                    <a:pt x="20037" y="15191"/>
                  </a:lnTo>
                  <a:lnTo>
                    <a:pt x="20239" y="15898"/>
                  </a:lnTo>
                  <a:lnTo>
                    <a:pt x="20441" y="16756"/>
                  </a:lnTo>
                  <a:lnTo>
                    <a:pt x="20491" y="17210"/>
                  </a:lnTo>
                  <a:lnTo>
                    <a:pt x="20491" y="17664"/>
                  </a:lnTo>
                  <a:lnTo>
                    <a:pt x="20491" y="18119"/>
                  </a:lnTo>
                  <a:lnTo>
                    <a:pt x="20441" y="18573"/>
                  </a:lnTo>
                  <a:lnTo>
                    <a:pt x="20289" y="19027"/>
                  </a:lnTo>
                  <a:lnTo>
                    <a:pt x="20088" y="19380"/>
                  </a:lnTo>
                  <a:lnTo>
                    <a:pt x="19835" y="19734"/>
                  </a:lnTo>
                  <a:lnTo>
                    <a:pt x="19482" y="20036"/>
                  </a:lnTo>
                  <a:lnTo>
                    <a:pt x="18876" y="20339"/>
                  </a:lnTo>
                  <a:lnTo>
                    <a:pt x="18321" y="20491"/>
                  </a:lnTo>
                  <a:lnTo>
                    <a:pt x="17716" y="20642"/>
                  </a:lnTo>
                  <a:lnTo>
                    <a:pt x="16504" y="20642"/>
                  </a:lnTo>
                  <a:lnTo>
                    <a:pt x="15899" y="20491"/>
                  </a:lnTo>
                  <a:lnTo>
                    <a:pt x="15343" y="20289"/>
                  </a:lnTo>
                  <a:lnTo>
                    <a:pt x="14788" y="20036"/>
                  </a:lnTo>
                  <a:lnTo>
                    <a:pt x="14637" y="19986"/>
                  </a:lnTo>
                  <a:lnTo>
                    <a:pt x="14485" y="19986"/>
                  </a:lnTo>
                  <a:lnTo>
                    <a:pt x="14385" y="20036"/>
                  </a:lnTo>
                  <a:lnTo>
                    <a:pt x="14233" y="20137"/>
                  </a:lnTo>
                  <a:lnTo>
                    <a:pt x="14183" y="20238"/>
                  </a:lnTo>
                  <a:lnTo>
                    <a:pt x="14132" y="20390"/>
                  </a:lnTo>
                  <a:lnTo>
                    <a:pt x="14132" y="20541"/>
                  </a:lnTo>
                  <a:lnTo>
                    <a:pt x="14233" y="20642"/>
                  </a:lnTo>
                  <a:lnTo>
                    <a:pt x="14435" y="20995"/>
                  </a:lnTo>
                  <a:lnTo>
                    <a:pt x="14637" y="21349"/>
                  </a:lnTo>
                  <a:lnTo>
                    <a:pt x="14940" y="22055"/>
                  </a:lnTo>
                  <a:lnTo>
                    <a:pt x="15142" y="22812"/>
                  </a:lnTo>
                  <a:lnTo>
                    <a:pt x="15192" y="23620"/>
                  </a:lnTo>
                  <a:lnTo>
                    <a:pt x="15142" y="24377"/>
                  </a:lnTo>
                  <a:lnTo>
                    <a:pt x="14990" y="25134"/>
                  </a:lnTo>
                  <a:lnTo>
                    <a:pt x="14738" y="25891"/>
                  </a:lnTo>
                  <a:lnTo>
                    <a:pt x="14586" y="26244"/>
                  </a:lnTo>
                  <a:lnTo>
                    <a:pt x="14385" y="26598"/>
                  </a:lnTo>
                  <a:lnTo>
                    <a:pt x="13426" y="28061"/>
                  </a:lnTo>
                  <a:lnTo>
                    <a:pt x="12366" y="29525"/>
                  </a:lnTo>
                  <a:lnTo>
                    <a:pt x="11306" y="30938"/>
                  </a:lnTo>
                  <a:lnTo>
                    <a:pt x="10095" y="32250"/>
                  </a:lnTo>
                  <a:lnTo>
                    <a:pt x="10044" y="32402"/>
                  </a:lnTo>
                  <a:lnTo>
                    <a:pt x="9994" y="32603"/>
                  </a:lnTo>
                  <a:lnTo>
                    <a:pt x="10095" y="33613"/>
                  </a:lnTo>
                  <a:lnTo>
                    <a:pt x="10095" y="34572"/>
                  </a:lnTo>
                  <a:lnTo>
                    <a:pt x="10095" y="35531"/>
                  </a:lnTo>
                  <a:lnTo>
                    <a:pt x="10095" y="36338"/>
                  </a:lnTo>
                  <a:lnTo>
                    <a:pt x="10044" y="37045"/>
                  </a:lnTo>
                  <a:lnTo>
                    <a:pt x="9943" y="37650"/>
                  </a:lnTo>
                  <a:lnTo>
                    <a:pt x="9842" y="38054"/>
                  </a:lnTo>
                  <a:lnTo>
                    <a:pt x="9792" y="38206"/>
                  </a:lnTo>
                  <a:lnTo>
                    <a:pt x="9691" y="38256"/>
                  </a:lnTo>
                  <a:lnTo>
                    <a:pt x="9590" y="38357"/>
                  </a:lnTo>
                  <a:lnTo>
                    <a:pt x="9388" y="38357"/>
                  </a:lnTo>
                  <a:lnTo>
                    <a:pt x="8984" y="38407"/>
                  </a:lnTo>
                  <a:lnTo>
                    <a:pt x="8429" y="38306"/>
                  </a:lnTo>
                  <a:lnTo>
                    <a:pt x="7874" y="38054"/>
                  </a:lnTo>
                  <a:lnTo>
                    <a:pt x="7470" y="37751"/>
                  </a:lnTo>
                  <a:lnTo>
                    <a:pt x="7117" y="37448"/>
                  </a:lnTo>
                  <a:lnTo>
                    <a:pt x="6966" y="37247"/>
                  </a:lnTo>
                  <a:lnTo>
                    <a:pt x="6915" y="37095"/>
                  </a:lnTo>
                  <a:lnTo>
                    <a:pt x="6814" y="36893"/>
                  </a:lnTo>
                  <a:lnTo>
                    <a:pt x="6814" y="36691"/>
                  </a:lnTo>
                  <a:lnTo>
                    <a:pt x="6764" y="35985"/>
                  </a:lnTo>
                  <a:lnTo>
                    <a:pt x="6612" y="35228"/>
                  </a:lnTo>
                  <a:lnTo>
                    <a:pt x="6259" y="33411"/>
                  </a:lnTo>
                  <a:lnTo>
                    <a:pt x="5855" y="31695"/>
                  </a:lnTo>
                  <a:lnTo>
                    <a:pt x="5754" y="30938"/>
                  </a:lnTo>
                  <a:lnTo>
                    <a:pt x="5704" y="30332"/>
                  </a:lnTo>
                  <a:lnTo>
                    <a:pt x="5653" y="29626"/>
                  </a:lnTo>
                  <a:lnTo>
                    <a:pt x="5552" y="28768"/>
                  </a:lnTo>
                  <a:lnTo>
                    <a:pt x="5300" y="26850"/>
                  </a:lnTo>
                  <a:lnTo>
                    <a:pt x="4896" y="24478"/>
                  </a:lnTo>
                  <a:lnTo>
                    <a:pt x="4795" y="24276"/>
                  </a:lnTo>
                  <a:lnTo>
                    <a:pt x="4644" y="24175"/>
                  </a:lnTo>
                  <a:lnTo>
                    <a:pt x="4089" y="23872"/>
                  </a:lnTo>
                  <a:lnTo>
                    <a:pt x="3534" y="23569"/>
                  </a:lnTo>
                  <a:lnTo>
                    <a:pt x="2928" y="23166"/>
                  </a:lnTo>
                  <a:lnTo>
                    <a:pt x="2272" y="22610"/>
                  </a:lnTo>
                  <a:lnTo>
                    <a:pt x="1919" y="22358"/>
                  </a:lnTo>
                  <a:lnTo>
                    <a:pt x="1666" y="22055"/>
                  </a:lnTo>
                  <a:lnTo>
                    <a:pt x="1414" y="21702"/>
                  </a:lnTo>
                  <a:lnTo>
                    <a:pt x="1162" y="21349"/>
                  </a:lnTo>
                  <a:lnTo>
                    <a:pt x="1010" y="20995"/>
                  </a:lnTo>
                  <a:lnTo>
                    <a:pt x="909" y="20642"/>
                  </a:lnTo>
                  <a:lnTo>
                    <a:pt x="859" y="20390"/>
                  </a:lnTo>
                  <a:lnTo>
                    <a:pt x="909" y="20087"/>
                  </a:lnTo>
                  <a:lnTo>
                    <a:pt x="909" y="19835"/>
                  </a:lnTo>
                  <a:lnTo>
                    <a:pt x="1010" y="19532"/>
                  </a:lnTo>
                  <a:lnTo>
                    <a:pt x="1162" y="19279"/>
                  </a:lnTo>
                  <a:lnTo>
                    <a:pt x="1313" y="19027"/>
                  </a:lnTo>
                  <a:lnTo>
                    <a:pt x="1515" y="18724"/>
                  </a:lnTo>
                  <a:lnTo>
                    <a:pt x="1767" y="18472"/>
                  </a:lnTo>
                  <a:lnTo>
                    <a:pt x="2423" y="17816"/>
                  </a:lnTo>
                  <a:lnTo>
                    <a:pt x="3180" y="17210"/>
                  </a:lnTo>
                  <a:lnTo>
                    <a:pt x="3988" y="16605"/>
                  </a:lnTo>
                  <a:lnTo>
                    <a:pt x="4795" y="16049"/>
                  </a:lnTo>
                  <a:lnTo>
                    <a:pt x="5653" y="15494"/>
                  </a:lnTo>
                  <a:lnTo>
                    <a:pt x="6562" y="14989"/>
                  </a:lnTo>
                  <a:lnTo>
                    <a:pt x="8278" y="14031"/>
                  </a:lnTo>
                  <a:lnTo>
                    <a:pt x="9842" y="13274"/>
                  </a:lnTo>
                  <a:lnTo>
                    <a:pt x="11104" y="12668"/>
                  </a:lnTo>
                  <a:lnTo>
                    <a:pt x="12315" y="12163"/>
                  </a:lnTo>
                  <a:lnTo>
                    <a:pt x="12416" y="12113"/>
                  </a:lnTo>
                  <a:lnTo>
                    <a:pt x="12517" y="12012"/>
                  </a:lnTo>
                  <a:lnTo>
                    <a:pt x="12568" y="11911"/>
                  </a:lnTo>
                  <a:lnTo>
                    <a:pt x="12568" y="11810"/>
                  </a:lnTo>
                  <a:lnTo>
                    <a:pt x="12618" y="11507"/>
                  </a:lnTo>
                  <a:lnTo>
                    <a:pt x="12669" y="10750"/>
                  </a:lnTo>
                  <a:lnTo>
                    <a:pt x="12870" y="9741"/>
                  </a:lnTo>
                  <a:lnTo>
                    <a:pt x="13022" y="9135"/>
                  </a:lnTo>
                  <a:lnTo>
                    <a:pt x="13224" y="8479"/>
                  </a:lnTo>
                  <a:lnTo>
                    <a:pt x="13426" y="7823"/>
                  </a:lnTo>
                  <a:lnTo>
                    <a:pt x="13728" y="7116"/>
                  </a:lnTo>
                  <a:lnTo>
                    <a:pt x="14082" y="6460"/>
                  </a:lnTo>
                  <a:lnTo>
                    <a:pt x="14485" y="5854"/>
                  </a:lnTo>
                  <a:lnTo>
                    <a:pt x="14990" y="5249"/>
                  </a:lnTo>
                  <a:lnTo>
                    <a:pt x="15545" y="4694"/>
                  </a:lnTo>
                  <a:lnTo>
                    <a:pt x="16201" y="4239"/>
                  </a:lnTo>
                  <a:lnTo>
                    <a:pt x="16555" y="4038"/>
                  </a:lnTo>
                  <a:lnTo>
                    <a:pt x="16908" y="3886"/>
                  </a:lnTo>
                  <a:lnTo>
                    <a:pt x="18372" y="3281"/>
                  </a:lnTo>
                  <a:lnTo>
                    <a:pt x="20138" y="2624"/>
                  </a:lnTo>
                  <a:lnTo>
                    <a:pt x="22106" y="2019"/>
                  </a:lnTo>
                  <a:lnTo>
                    <a:pt x="24176" y="1464"/>
                  </a:lnTo>
                  <a:lnTo>
                    <a:pt x="25387" y="1211"/>
                  </a:lnTo>
                  <a:lnTo>
                    <a:pt x="26447" y="1009"/>
                  </a:lnTo>
                  <a:lnTo>
                    <a:pt x="27406" y="908"/>
                  </a:lnTo>
                  <a:lnTo>
                    <a:pt x="28213" y="858"/>
                  </a:lnTo>
                  <a:close/>
                  <a:moveTo>
                    <a:pt x="28566" y="0"/>
                  </a:moveTo>
                  <a:lnTo>
                    <a:pt x="27708" y="50"/>
                  </a:lnTo>
                  <a:lnTo>
                    <a:pt x="26850" y="101"/>
                  </a:lnTo>
                  <a:lnTo>
                    <a:pt x="25892" y="252"/>
                  </a:lnTo>
                  <a:lnTo>
                    <a:pt x="24933" y="404"/>
                  </a:lnTo>
                  <a:lnTo>
                    <a:pt x="23923" y="656"/>
                  </a:lnTo>
                  <a:lnTo>
                    <a:pt x="21854" y="1211"/>
                  </a:lnTo>
                  <a:lnTo>
                    <a:pt x="19886" y="1817"/>
                  </a:lnTo>
                  <a:lnTo>
                    <a:pt x="18069" y="2473"/>
                  </a:lnTo>
                  <a:lnTo>
                    <a:pt x="16555" y="3079"/>
                  </a:lnTo>
                  <a:lnTo>
                    <a:pt x="15848" y="3432"/>
                  </a:lnTo>
                  <a:lnTo>
                    <a:pt x="15192" y="3886"/>
                  </a:lnTo>
                  <a:lnTo>
                    <a:pt x="14586" y="4391"/>
                  </a:lnTo>
                  <a:lnTo>
                    <a:pt x="14082" y="4946"/>
                  </a:lnTo>
                  <a:lnTo>
                    <a:pt x="13628" y="5552"/>
                  </a:lnTo>
                  <a:lnTo>
                    <a:pt x="13274" y="6157"/>
                  </a:lnTo>
                  <a:lnTo>
                    <a:pt x="12921" y="6813"/>
                  </a:lnTo>
                  <a:lnTo>
                    <a:pt x="12618" y="7470"/>
                  </a:lnTo>
                  <a:lnTo>
                    <a:pt x="12416" y="8075"/>
                  </a:lnTo>
                  <a:lnTo>
                    <a:pt x="12214" y="8731"/>
                  </a:lnTo>
                  <a:lnTo>
                    <a:pt x="11962" y="9892"/>
                  </a:lnTo>
                  <a:lnTo>
                    <a:pt x="11811" y="10801"/>
                  </a:lnTo>
                  <a:lnTo>
                    <a:pt x="11760" y="11457"/>
                  </a:lnTo>
                  <a:lnTo>
                    <a:pt x="9943" y="12264"/>
                  </a:lnTo>
                  <a:lnTo>
                    <a:pt x="8631" y="12920"/>
                  </a:lnTo>
                  <a:lnTo>
                    <a:pt x="7117" y="13677"/>
                  </a:lnTo>
                  <a:lnTo>
                    <a:pt x="5502" y="14586"/>
                  </a:lnTo>
                  <a:lnTo>
                    <a:pt x="3937" y="15595"/>
                  </a:lnTo>
                  <a:lnTo>
                    <a:pt x="3180" y="16150"/>
                  </a:lnTo>
                  <a:lnTo>
                    <a:pt x="2423" y="16705"/>
                  </a:lnTo>
                  <a:lnTo>
                    <a:pt x="1767" y="17261"/>
                  </a:lnTo>
                  <a:lnTo>
                    <a:pt x="1162" y="17866"/>
                  </a:lnTo>
                  <a:lnTo>
                    <a:pt x="808" y="18220"/>
                  </a:lnTo>
                  <a:lnTo>
                    <a:pt x="556" y="18573"/>
                  </a:lnTo>
                  <a:lnTo>
                    <a:pt x="354" y="18926"/>
                  </a:lnTo>
                  <a:lnTo>
                    <a:pt x="203" y="19279"/>
                  </a:lnTo>
                  <a:lnTo>
                    <a:pt x="102" y="19683"/>
                  </a:lnTo>
                  <a:lnTo>
                    <a:pt x="51" y="20036"/>
                  </a:lnTo>
                  <a:lnTo>
                    <a:pt x="1" y="20440"/>
                  </a:lnTo>
                  <a:lnTo>
                    <a:pt x="51" y="20793"/>
                  </a:lnTo>
                  <a:lnTo>
                    <a:pt x="152" y="21197"/>
                  </a:lnTo>
                  <a:lnTo>
                    <a:pt x="304" y="21551"/>
                  </a:lnTo>
                  <a:lnTo>
                    <a:pt x="505" y="21954"/>
                  </a:lnTo>
                  <a:lnTo>
                    <a:pt x="758" y="22257"/>
                  </a:lnTo>
                  <a:lnTo>
                    <a:pt x="1010" y="22610"/>
                  </a:lnTo>
                  <a:lnTo>
                    <a:pt x="1313" y="22913"/>
                  </a:lnTo>
                  <a:lnTo>
                    <a:pt x="1919" y="23468"/>
                  </a:lnTo>
                  <a:lnTo>
                    <a:pt x="2575" y="23973"/>
                  </a:lnTo>
                  <a:lnTo>
                    <a:pt x="3180" y="24377"/>
                  </a:lnTo>
                  <a:lnTo>
                    <a:pt x="4089" y="24831"/>
                  </a:lnTo>
                  <a:lnTo>
                    <a:pt x="4493" y="27405"/>
                  </a:lnTo>
                  <a:lnTo>
                    <a:pt x="4745" y="29020"/>
                  </a:lnTo>
                  <a:lnTo>
                    <a:pt x="4846" y="30332"/>
                  </a:lnTo>
                  <a:lnTo>
                    <a:pt x="4896" y="31039"/>
                  </a:lnTo>
                  <a:lnTo>
                    <a:pt x="4997" y="31796"/>
                  </a:lnTo>
                  <a:lnTo>
                    <a:pt x="5401" y="33613"/>
                  </a:lnTo>
                  <a:lnTo>
                    <a:pt x="5754" y="35329"/>
                  </a:lnTo>
                  <a:lnTo>
                    <a:pt x="5906" y="36086"/>
                  </a:lnTo>
                  <a:lnTo>
                    <a:pt x="5956" y="36742"/>
                  </a:lnTo>
                  <a:lnTo>
                    <a:pt x="6007" y="37045"/>
                  </a:lnTo>
                  <a:lnTo>
                    <a:pt x="6057" y="37348"/>
                  </a:lnTo>
                  <a:lnTo>
                    <a:pt x="6209" y="37650"/>
                  </a:lnTo>
                  <a:lnTo>
                    <a:pt x="6360" y="37903"/>
                  </a:lnTo>
                  <a:lnTo>
                    <a:pt x="6612" y="38155"/>
                  </a:lnTo>
                  <a:lnTo>
                    <a:pt x="6865" y="38407"/>
                  </a:lnTo>
                  <a:lnTo>
                    <a:pt x="7167" y="38609"/>
                  </a:lnTo>
                  <a:lnTo>
                    <a:pt x="7521" y="38811"/>
                  </a:lnTo>
                  <a:lnTo>
                    <a:pt x="7874" y="39013"/>
                  </a:lnTo>
                  <a:lnTo>
                    <a:pt x="8328" y="39114"/>
                  </a:lnTo>
                  <a:lnTo>
                    <a:pt x="8732" y="39215"/>
                  </a:lnTo>
                  <a:lnTo>
                    <a:pt x="9186" y="39265"/>
                  </a:lnTo>
                  <a:lnTo>
                    <a:pt x="9439" y="39265"/>
                  </a:lnTo>
                  <a:lnTo>
                    <a:pt x="9691" y="39215"/>
                  </a:lnTo>
                  <a:lnTo>
                    <a:pt x="9943" y="39114"/>
                  </a:lnTo>
                  <a:lnTo>
                    <a:pt x="10196" y="38963"/>
                  </a:lnTo>
                  <a:lnTo>
                    <a:pt x="10347" y="38811"/>
                  </a:lnTo>
                  <a:lnTo>
                    <a:pt x="10498" y="38609"/>
                  </a:lnTo>
                  <a:lnTo>
                    <a:pt x="10650" y="38306"/>
                  </a:lnTo>
                  <a:lnTo>
                    <a:pt x="10751" y="37953"/>
                  </a:lnTo>
                  <a:lnTo>
                    <a:pt x="10902" y="37196"/>
                  </a:lnTo>
                  <a:lnTo>
                    <a:pt x="10953" y="36288"/>
                  </a:lnTo>
                  <a:lnTo>
                    <a:pt x="11003" y="35329"/>
                  </a:lnTo>
                  <a:lnTo>
                    <a:pt x="10953" y="34370"/>
                  </a:lnTo>
                  <a:lnTo>
                    <a:pt x="10902" y="32704"/>
                  </a:lnTo>
                  <a:lnTo>
                    <a:pt x="12063" y="31342"/>
                  </a:lnTo>
                  <a:lnTo>
                    <a:pt x="13123" y="29979"/>
                  </a:lnTo>
                  <a:lnTo>
                    <a:pt x="14132" y="28515"/>
                  </a:lnTo>
                  <a:lnTo>
                    <a:pt x="15091" y="27052"/>
                  </a:lnTo>
                  <a:lnTo>
                    <a:pt x="15444" y="26396"/>
                  </a:lnTo>
                  <a:lnTo>
                    <a:pt x="15747" y="25689"/>
                  </a:lnTo>
                  <a:lnTo>
                    <a:pt x="15949" y="24932"/>
                  </a:lnTo>
                  <a:lnTo>
                    <a:pt x="16050" y="24225"/>
                  </a:lnTo>
                  <a:lnTo>
                    <a:pt x="16050" y="23468"/>
                  </a:lnTo>
                  <a:lnTo>
                    <a:pt x="16000" y="22711"/>
                  </a:lnTo>
                  <a:lnTo>
                    <a:pt x="15798" y="22005"/>
                  </a:lnTo>
                  <a:lnTo>
                    <a:pt x="15545" y="21298"/>
                  </a:lnTo>
                  <a:lnTo>
                    <a:pt x="15545" y="21298"/>
                  </a:lnTo>
                  <a:lnTo>
                    <a:pt x="16101" y="21450"/>
                  </a:lnTo>
                  <a:lnTo>
                    <a:pt x="16656" y="21500"/>
                  </a:lnTo>
                  <a:lnTo>
                    <a:pt x="17211" y="21551"/>
                  </a:lnTo>
                  <a:lnTo>
                    <a:pt x="17766" y="21500"/>
                  </a:lnTo>
                  <a:lnTo>
                    <a:pt x="18321" y="21399"/>
                  </a:lnTo>
                  <a:lnTo>
                    <a:pt x="18876" y="21248"/>
                  </a:lnTo>
                  <a:lnTo>
                    <a:pt x="19381" y="21046"/>
                  </a:lnTo>
                  <a:lnTo>
                    <a:pt x="19886" y="20793"/>
                  </a:lnTo>
                  <a:lnTo>
                    <a:pt x="19936" y="20793"/>
                  </a:lnTo>
                  <a:lnTo>
                    <a:pt x="20289" y="20491"/>
                  </a:lnTo>
                  <a:lnTo>
                    <a:pt x="20592" y="20188"/>
                  </a:lnTo>
                  <a:lnTo>
                    <a:pt x="20794" y="19885"/>
                  </a:lnTo>
                  <a:lnTo>
                    <a:pt x="20996" y="19532"/>
                  </a:lnTo>
                  <a:lnTo>
                    <a:pt x="21147" y="19178"/>
                  </a:lnTo>
                  <a:lnTo>
                    <a:pt x="21248" y="18775"/>
                  </a:lnTo>
                  <a:lnTo>
                    <a:pt x="21349" y="18371"/>
                  </a:lnTo>
                  <a:lnTo>
                    <a:pt x="21349" y="17967"/>
                  </a:lnTo>
                  <a:lnTo>
                    <a:pt x="21349" y="17160"/>
                  </a:lnTo>
                  <a:lnTo>
                    <a:pt x="21248" y="16403"/>
                  </a:lnTo>
                  <a:lnTo>
                    <a:pt x="21097" y="15696"/>
                  </a:lnTo>
                  <a:lnTo>
                    <a:pt x="20895" y="15090"/>
                  </a:lnTo>
                  <a:lnTo>
                    <a:pt x="24176" y="16403"/>
                  </a:lnTo>
                  <a:lnTo>
                    <a:pt x="26346" y="17362"/>
                  </a:lnTo>
                  <a:lnTo>
                    <a:pt x="28667" y="18421"/>
                  </a:lnTo>
                  <a:lnTo>
                    <a:pt x="30989" y="19532"/>
                  </a:lnTo>
                  <a:lnTo>
                    <a:pt x="33159" y="20642"/>
                  </a:lnTo>
                  <a:lnTo>
                    <a:pt x="34118" y="21147"/>
                  </a:lnTo>
                  <a:lnTo>
                    <a:pt x="35027" y="21702"/>
                  </a:lnTo>
                  <a:lnTo>
                    <a:pt x="35784" y="22207"/>
                  </a:lnTo>
                  <a:lnTo>
                    <a:pt x="36389" y="22661"/>
                  </a:lnTo>
                  <a:lnTo>
                    <a:pt x="36995" y="23166"/>
                  </a:lnTo>
                  <a:lnTo>
                    <a:pt x="37449" y="23620"/>
                  </a:lnTo>
                  <a:lnTo>
                    <a:pt x="37802" y="24074"/>
                  </a:lnTo>
                  <a:lnTo>
                    <a:pt x="38156" y="24478"/>
                  </a:lnTo>
                  <a:lnTo>
                    <a:pt x="38357" y="24882"/>
                  </a:lnTo>
                  <a:lnTo>
                    <a:pt x="38559" y="25235"/>
                  </a:lnTo>
                  <a:lnTo>
                    <a:pt x="38711" y="25588"/>
                  </a:lnTo>
                  <a:lnTo>
                    <a:pt x="38761" y="25941"/>
                  </a:lnTo>
                  <a:lnTo>
                    <a:pt x="38812" y="26497"/>
                  </a:lnTo>
                  <a:lnTo>
                    <a:pt x="38812" y="26900"/>
                  </a:lnTo>
                  <a:lnTo>
                    <a:pt x="38711" y="27153"/>
                  </a:lnTo>
                  <a:lnTo>
                    <a:pt x="38660" y="27254"/>
                  </a:lnTo>
                  <a:lnTo>
                    <a:pt x="38610" y="27455"/>
                  </a:lnTo>
                  <a:lnTo>
                    <a:pt x="38660" y="27607"/>
                  </a:lnTo>
                  <a:lnTo>
                    <a:pt x="38711" y="27708"/>
                  </a:lnTo>
                  <a:lnTo>
                    <a:pt x="38812" y="27859"/>
                  </a:lnTo>
                  <a:lnTo>
                    <a:pt x="39014" y="27960"/>
                  </a:lnTo>
                  <a:lnTo>
                    <a:pt x="39417" y="28162"/>
                  </a:lnTo>
                  <a:lnTo>
                    <a:pt x="40023" y="28414"/>
                  </a:lnTo>
                  <a:lnTo>
                    <a:pt x="40830" y="28667"/>
                  </a:lnTo>
                  <a:lnTo>
                    <a:pt x="41285" y="28768"/>
                  </a:lnTo>
                  <a:lnTo>
                    <a:pt x="41739" y="28869"/>
                  </a:lnTo>
                  <a:lnTo>
                    <a:pt x="42799" y="28869"/>
                  </a:lnTo>
                  <a:lnTo>
                    <a:pt x="43354" y="28768"/>
                  </a:lnTo>
                  <a:lnTo>
                    <a:pt x="43909" y="28667"/>
                  </a:lnTo>
                  <a:lnTo>
                    <a:pt x="44464" y="28465"/>
                  </a:lnTo>
                  <a:lnTo>
                    <a:pt x="45019" y="28162"/>
                  </a:lnTo>
                  <a:lnTo>
                    <a:pt x="45322" y="28011"/>
                  </a:lnTo>
                  <a:lnTo>
                    <a:pt x="45524" y="27809"/>
                  </a:lnTo>
                  <a:lnTo>
                    <a:pt x="45726" y="27607"/>
                  </a:lnTo>
                  <a:lnTo>
                    <a:pt x="45877" y="27405"/>
                  </a:lnTo>
                  <a:lnTo>
                    <a:pt x="45928" y="27203"/>
                  </a:lnTo>
                  <a:lnTo>
                    <a:pt x="46029" y="27001"/>
                  </a:lnTo>
                  <a:lnTo>
                    <a:pt x="46029" y="26648"/>
                  </a:lnTo>
                  <a:lnTo>
                    <a:pt x="46029" y="26396"/>
                  </a:lnTo>
                  <a:lnTo>
                    <a:pt x="45978" y="26143"/>
                  </a:lnTo>
                  <a:lnTo>
                    <a:pt x="45877" y="25891"/>
                  </a:lnTo>
                  <a:lnTo>
                    <a:pt x="45726" y="25639"/>
                  </a:lnTo>
                  <a:lnTo>
                    <a:pt x="45423" y="25134"/>
                  </a:lnTo>
                  <a:lnTo>
                    <a:pt x="44969" y="24629"/>
                  </a:lnTo>
                  <a:lnTo>
                    <a:pt x="44515" y="24175"/>
                  </a:lnTo>
                  <a:lnTo>
                    <a:pt x="44010" y="23771"/>
                  </a:lnTo>
                  <a:lnTo>
                    <a:pt x="43102" y="23115"/>
                  </a:lnTo>
                  <a:lnTo>
                    <a:pt x="43556" y="23014"/>
                  </a:lnTo>
                  <a:lnTo>
                    <a:pt x="44212" y="22913"/>
                  </a:lnTo>
                  <a:lnTo>
                    <a:pt x="45019" y="22812"/>
                  </a:lnTo>
                  <a:lnTo>
                    <a:pt x="45978" y="22812"/>
                  </a:lnTo>
                  <a:lnTo>
                    <a:pt x="46332" y="22762"/>
                  </a:lnTo>
                  <a:lnTo>
                    <a:pt x="46634" y="22711"/>
                  </a:lnTo>
                  <a:lnTo>
                    <a:pt x="46988" y="22610"/>
                  </a:lnTo>
                  <a:lnTo>
                    <a:pt x="47240" y="22409"/>
                  </a:lnTo>
                  <a:lnTo>
                    <a:pt x="47543" y="22207"/>
                  </a:lnTo>
                  <a:lnTo>
                    <a:pt x="47745" y="21954"/>
                  </a:lnTo>
                  <a:lnTo>
                    <a:pt x="47947" y="21702"/>
                  </a:lnTo>
                  <a:lnTo>
                    <a:pt x="48098" y="21349"/>
                  </a:lnTo>
                  <a:lnTo>
                    <a:pt x="48249" y="20945"/>
                  </a:lnTo>
                  <a:lnTo>
                    <a:pt x="48300" y="20541"/>
                  </a:lnTo>
                  <a:lnTo>
                    <a:pt x="48350" y="20036"/>
                  </a:lnTo>
                  <a:lnTo>
                    <a:pt x="48350" y="19532"/>
                  </a:lnTo>
                  <a:lnTo>
                    <a:pt x="48300" y="19027"/>
                  </a:lnTo>
                  <a:lnTo>
                    <a:pt x="48199" y="18421"/>
                  </a:lnTo>
                  <a:lnTo>
                    <a:pt x="47997" y="17866"/>
                  </a:lnTo>
                  <a:lnTo>
                    <a:pt x="47795" y="17210"/>
                  </a:lnTo>
                  <a:lnTo>
                    <a:pt x="47492" y="16554"/>
                  </a:lnTo>
                  <a:lnTo>
                    <a:pt x="47139" y="15898"/>
                  </a:lnTo>
                  <a:lnTo>
                    <a:pt x="46735" y="15191"/>
                  </a:lnTo>
                  <a:lnTo>
                    <a:pt x="46281" y="14485"/>
                  </a:lnTo>
                  <a:lnTo>
                    <a:pt x="45776" y="13778"/>
                  </a:lnTo>
                  <a:lnTo>
                    <a:pt x="45171" y="13021"/>
                  </a:lnTo>
                  <a:lnTo>
                    <a:pt x="44515" y="12264"/>
                  </a:lnTo>
                  <a:lnTo>
                    <a:pt x="43758" y="11507"/>
                  </a:lnTo>
                  <a:lnTo>
                    <a:pt x="42849" y="10700"/>
                  </a:lnTo>
                  <a:lnTo>
                    <a:pt x="41890" y="9943"/>
                  </a:lnTo>
                  <a:lnTo>
                    <a:pt x="40931" y="9286"/>
                  </a:lnTo>
                  <a:lnTo>
                    <a:pt x="39972" y="8731"/>
                  </a:lnTo>
                  <a:lnTo>
                    <a:pt x="39014" y="8227"/>
                  </a:lnTo>
                  <a:lnTo>
                    <a:pt x="38004" y="7772"/>
                  </a:lnTo>
                  <a:lnTo>
                    <a:pt x="37096" y="7419"/>
                  </a:lnTo>
                  <a:lnTo>
                    <a:pt x="36137" y="7116"/>
                  </a:lnTo>
                  <a:lnTo>
                    <a:pt x="35228" y="6864"/>
                  </a:lnTo>
                  <a:lnTo>
                    <a:pt x="34370" y="6712"/>
                  </a:lnTo>
                  <a:lnTo>
                    <a:pt x="32806" y="6410"/>
                  </a:lnTo>
                  <a:lnTo>
                    <a:pt x="31494" y="6258"/>
                  </a:lnTo>
                  <a:lnTo>
                    <a:pt x="30535" y="6208"/>
                  </a:lnTo>
                  <a:lnTo>
                    <a:pt x="30737" y="5703"/>
                  </a:lnTo>
                  <a:lnTo>
                    <a:pt x="30888" y="5148"/>
                  </a:lnTo>
                  <a:lnTo>
                    <a:pt x="31090" y="4088"/>
                  </a:lnTo>
                  <a:lnTo>
                    <a:pt x="31191" y="3533"/>
                  </a:lnTo>
                  <a:lnTo>
                    <a:pt x="31191" y="2978"/>
                  </a:lnTo>
                  <a:lnTo>
                    <a:pt x="31241" y="2423"/>
                  </a:lnTo>
                  <a:lnTo>
                    <a:pt x="31191" y="1867"/>
                  </a:lnTo>
                  <a:lnTo>
                    <a:pt x="31140" y="1413"/>
                  </a:lnTo>
                  <a:lnTo>
                    <a:pt x="30989" y="1060"/>
                  </a:lnTo>
                  <a:lnTo>
                    <a:pt x="30737" y="757"/>
                  </a:lnTo>
                  <a:lnTo>
                    <a:pt x="30434" y="505"/>
                  </a:lnTo>
                  <a:lnTo>
                    <a:pt x="30181" y="353"/>
                  </a:lnTo>
                  <a:lnTo>
                    <a:pt x="29929" y="252"/>
                  </a:lnTo>
                  <a:lnTo>
                    <a:pt x="29273" y="101"/>
                  </a:lnTo>
                  <a:lnTo>
                    <a:pt x="2856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CEE54DD-60E6-4B5D-AA83-68772074E4F7}"/>
              </a:ext>
            </a:extLst>
          </p:cNvPr>
          <p:cNvSpPr txBox="1"/>
          <p:nvPr/>
        </p:nvSpPr>
        <p:spPr>
          <a:xfrm>
            <a:off x="4680000" y="3396567"/>
            <a:ext cx="3847983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SG" sz="1200">
                <a:solidFill>
                  <a:schemeClr val="tx2"/>
                </a:solidFill>
                <a:latin typeface="Nunito" panose="020B0604020202020204" charset="0"/>
              </a:rPr>
              <a:t> Brent Kuan Jia Yu | U1921095L</a:t>
            </a:r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SG" sz="1200">
                <a:solidFill>
                  <a:schemeClr val="tx2"/>
                </a:solidFill>
                <a:latin typeface="Nunito" panose="020B0604020202020204" charset="0"/>
              </a:rPr>
              <a:t> Ericson Thiang Soon Yao | U1710410F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SG" sz="1200">
                <a:solidFill>
                  <a:schemeClr val="tx2"/>
                </a:solidFill>
                <a:latin typeface="Nunito" panose="020B0604020202020204" charset="0"/>
              </a:rPr>
              <a:t> Lim Jia Zheng Terence | U1710207F</a:t>
            </a:r>
            <a:r>
              <a:rPr lang="en-SG" sz="1200">
                <a:solidFill>
                  <a:schemeClr val="tx2"/>
                </a:solidFill>
                <a:latin typeface="Nunito" panose="020B0604020202020204" charset="0"/>
                <a:ea typeface="DengXian" panose="02010600030101010101" pitchFamily="2" charset="-122"/>
              </a:rPr>
              <a:t> </a:t>
            </a:r>
            <a:endParaRPr lang="en-SG" sz="1200">
              <a:solidFill>
                <a:schemeClr val="tx2"/>
              </a:solidFill>
              <a:latin typeface="Nunito" panose="020B0604020202020204" charset="0"/>
            </a:endParaRPr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SG" sz="1200">
                <a:solidFill>
                  <a:schemeClr val="tx2"/>
                </a:solidFill>
                <a:latin typeface="Nunito" panose="020B0604020202020204" charset="0"/>
              </a:rPr>
              <a:t> Lim Yu Bin | U1810648F</a:t>
            </a:r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SG" sz="1200">
                <a:solidFill>
                  <a:schemeClr val="tx2"/>
                </a:solidFill>
                <a:latin typeface="Nunito" panose="020B0604020202020204" charset="0"/>
              </a:rPr>
              <a:t> Soo Xin Yang | U1922987D</a:t>
            </a:r>
          </a:p>
          <a:p>
            <a:pPr marL="0" indent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SG" sz="1200">
                <a:solidFill>
                  <a:schemeClr val="tx2"/>
                </a:solidFill>
                <a:latin typeface="Nunito" panose="020B0604020202020204" charset="0"/>
              </a:rPr>
              <a:t> Yu Ying Cheng | U1920016D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/>
              <a:t>Correlation across Features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BCE97-5D93-47BA-A1E3-8F9C92C0D7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7" b="99664" l="2568" r="98187">
                        <a14:foregroundMark x1="3172" y1="5034" x2="14350" y2="9899"/>
                        <a14:foregroundMark x1="14350" y1="9899" x2="87311" y2="92617"/>
                        <a14:foregroundMark x1="3172" y1="5872" x2="3172" y2="5872"/>
                        <a14:foregroundMark x1="8912" y1="3859" x2="59063" y2="5369"/>
                        <a14:foregroundMark x1="59063" y1="5369" x2="82628" y2="4866"/>
                        <a14:foregroundMark x1="82628" y1="4866" x2="86405" y2="5369"/>
                        <a14:foregroundMark x1="84743" y1="4530" x2="86858" y2="91443"/>
                        <a14:foregroundMark x1="21601" y1="9228" x2="28701" y2="20638"/>
                        <a14:foregroundMark x1="28701" y1="20638" x2="59366" y2="43456"/>
                        <a14:foregroundMark x1="59366" y1="43456" x2="78097" y2="72651"/>
                        <a14:foregroundMark x1="75680" y1="10906" x2="75378" y2="59060"/>
                        <a14:foregroundMark x1="79456" y1="79195" x2="77946" y2="68624"/>
                        <a14:foregroundMark x1="78550" y1="3859" x2="6344" y2="3020"/>
                        <a14:foregroundMark x1="6344" y1="3020" x2="6193" y2="3020"/>
                        <a14:foregroundMark x1="92447" y1="2349" x2="91541" y2="97483"/>
                        <a14:foregroundMark x1="85650" y1="96477" x2="85650" y2="96477"/>
                        <a14:foregroundMark x1="86103" y1="97987" x2="86103" y2="97987"/>
                        <a14:foregroundMark x1="97885" y1="1007" x2="97885" y2="1007"/>
                        <a14:foregroundMark x1="94713" y1="2852" x2="98187" y2="99664"/>
                      </a14:backgroundRemoval>
                    </a14:imgEffect>
                  </a14:imgLayer>
                </a14:imgProps>
              </a:ext>
            </a:extLst>
          </a:blip>
          <a:srcRect l="1367" t="-506" r="-1367" b="506"/>
          <a:stretch/>
        </p:blipFill>
        <p:spPr>
          <a:xfrm>
            <a:off x="2386492" y="1015559"/>
            <a:ext cx="4180516" cy="3763728"/>
          </a:xfrm>
          <a:prstGeom prst="rect">
            <a:avLst/>
          </a:prstGeom>
        </p:spPr>
      </p:pic>
      <p:sp>
        <p:nvSpPr>
          <p:cNvPr id="34" name="Google Shape;686;p46">
            <a:extLst>
              <a:ext uri="{FF2B5EF4-FFF2-40B4-BE49-F238E27FC236}">
                <a16:creationId xmlns:a16="http://schemas.microsoft.com/office/drawing/2014/main" id="{E2CA5089-FD44-4DC7-A0F0-A24390E8B7C4}"/>
              </a:ext>
            </a:extLst>
          </p:cNvPr>
          <p:cNvSpPr txBox="1">
            <a:spLocks/>
          </p:cNvSpPr>
          <p:nvPr/>
        </p:nvSpPr>
        <p:spPr>
          <a:xfrm>
            <a:off x="1527540" y="1079214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800">
                <a:latin typeface="Nunito Black" panose="020B0604020202020204" charset="0"/>
              </a:rPr>
              <a:t>Age</a:t>
            </a:r>
            <a:endParaRPr lang="en-US" sz="800">
              <a:latin typeface="Nunito Black" panose="020B0604020202020204" charset="0"/>
            </a:endParaRPr>
          </a:p>
        </p:txBody>
      </p:sp>
      <p:sp>
        <p:nvSpPr>
          <p:cNvPr id="36" name="Google Shape;686;p46">
            <a:extLst>
              <a:ext uri="{FF2B5EF4-FFF2-40B4-BE49-F238E27FC236}">
                <a16:creationId xmlns:a16="http://schemas.microsoft.com/office/drawing/2014/main" id="{14AD8850-0B28-4AAB-AB6C-1413E62C4A2C}"/>
              </a:ext>
            </a:extLst>
          </p:cNvPr>
          <p:cNvSpPr txBox="1">
            <a:spLocks/>
          </p:cNvSpPr>
          <p:nvPr/>
        </p:nvSpPr>
        <p:spPr>
          <a:xfrm>
            <a:off x="1751679" y="1369694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800">
                <a:latin typeface="Nunito Black" panose="020B0604020202020204" charset="0"/>
              </a:rPr>
              <a:t>Anaemia</a:t>
            </a:r>
            <a:endParaRPr lang="en-US" sz="800">
              <a:latin typeface="Nunito Black" panose="020B0604020202020204" charset="0"/>
            </a:endParaRPr>
          </a:p>
        </p:txBody>
      </p:sp>
      <p:sp>
        <p:nvSpPr>
          <p:cNvPr id="37" name="Google Shape;686;p46">
            <a:extLst>
              <a:ext uri="{FF2B5EF4-FFF2-40B4-BE49-F238E27FC236}">
                <a16:creationId xmlns:a16="http://schemas.microsoft.com/office/drawing/2014/main" id="{CB46A6FF-9673-4772-B67D-4A3D0A766F20}"/>
              </a:ext>
            </a:extLst>
          </p:cNvPr>
          <p:cNvSpPr txBox="1">
            <a:spLocks/>
          </p:cNvSpPr>
          <p:nvPr/>
        </p:nvSpPr>
        <p:spPr>
          <a:xfrm>
            <a:off x="2161670" y="1689910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800">
                <a:latin typeface="Nunito Black" panose="020B0604020202020204" charset="0"/>
              </a:rPr>
              <a:t>CPK</a:t>
            </a:r>
            <a:endParaRPr lang="en-US" sz="800">
              <a:latin typeface="Nunito Black" panose="020B0604020202020204" charset="0"/>
            </a:endParaRPr>
          </a:p>
        </p:txBody>
      </p:sp>
      <p:sp>
        <p:nvSpPr>
          <p:cNvPr id="43" name="Google Shape;686;p46">
            <a:extLst>
              <a:ext uri="{FF2B5EF4-FFF2-40B4-BE49-F238E27FC236}">
                <a16:creationId xmlns:a16="http://schemas.microsoft.com/office/drawing/2014/main" id="{4CCA2AA0-C3C4-43A8-B5FB-3C083A674495}"/>
              </a:ext>
            </a:extLst>
          </p:cNvPr>
          <p:cNvSpPr txBox="1">
            <a:spLocks/>
          </p:cNvSpPr>
          <p:nvPr/>
        </p:nvSpPr>
        <p:spPr>
          <a:xfrm>
            <a:off x="2366109" y="2002692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800">
                <a:latin typeface="Nunito Black" panose="020B0604020202020204" charset="0"/>
              </a:rPr>
              <a:t>Diabetes</a:t>
            </a:r>
            <a:endParaRPr lang="en-US" sz="800">
              <a:latin typeface="Nunito Black" panose="020B0604020202020204" charset="0"/>
            </a:endParaRPr>
          </a:p>
        </p:txBody>
      </p:sp>
      <p:sp>
        <p:nvSpPr>
          <p:cNvPr id="46" name="Google Shape;686;p46">
            <a:extLst>
              <a:ext uri="{FF2B5EF4-FFF2-40B4-BE49-F238E27FC236}">
                <a16:creationId xmlns:a16="http://schemas.microsoft.com/office/drawing/2014/main" id="{2738CB4E-8397-443A-9AF5-6B1916CA13E1}"/>
              </a:ext>
            </a:extLst>
          </p:cNvPr>
          <p:cNvSpPr txBox="1">
            <a:spLocks/>
          </p:cNvSpPr>
          <p:nvPr/>
        </p:nvSpPr>
        <p:spPr>
          <a:xfrm>
            <a:off x="2533382" y="2293173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E</a:t>
            </a:r>
            <a:r>
              <a:rPr lang="en-SG" sz="800" err="1">
                <a:latin typeface="Nunito Black" panose="020B0604020202020204" charset="0"/>
              </a:rPr>
              <a:t>jection</a:t>
            </a:r>
            <a:r>
              <a:rPr lang="en-SG" sz="800">
                <a:latin typeface="Nunito Black" panose="020B0604020202020204" charset="0"/>
              </a:rPr>
              <a:t> Fraction</a:t>
            </a:r>
            <a:endParaRPr lang="en-US" sz="800">
              <a:latin typeface="Nunito Black" panose="020B0604020202020204" charset="0"/>
            </a:endParaRPr>
          </a:p>
        </p:txBody>
      </p:sp>
      <p:sp>
        <p:nvSpPr>
          <p:cNvPr id="47" name="Google Shape;686;p46">
            <a:extLst>
              <a:ext uri="{FF2B5EF4-FFF2-40B4-BE49-F238E27FC236}">
                <a16:creationId xmlns:a16="http://schemas.microsoft.com/office/drawing/2014/main" id="{2C03FAAF-A2A4-4CAB-9875-1488E6637869}"/>
              </a:ext>
            </a:extLst>
          </p:cNvPr>
          <p:cNvSpPr txBox="1">
            <a:spLocks/>
          </p:cNvSpPr>
          <p:nvPr/>
        </p:nvSpPr>
        <p:spPr>
          <a:xfrm>
            <a:off x="2735040" y="2594727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High Blood Pressure</a:t>
            </a:r>
          </a:p>
        </p:txBody>
      </p:sp>
      <p:sp>
        <p:nvSpPr>
          <p:cNvPr id="50" name="Google Shape;686;p46">
            <a:extLst>
              <a:ext uri="{FF2B5EF4-FFF2-40B4-BE49-F238E27FC236}">
                <a16:creationId xmlns:a16="http://schemas.microsoft.com/office/drawing/2014/main" id="{05E64296-643F-45D0-BB60-AC00AA584A31}"/>
              </a:ext>
            </a:extLst>
          </p:cNvPr>
          <p:cNvSpPr txBox="1">
            <a:spLocks/>
          </p:cNvSpPr>
          <p:nvPr/>
        </p:nvSpPr>
        <p:spPr>
          <a:xfrm>
            <a:off x="3288881" y="2911620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Platelets</a:t>
            </a:r>
          </a:p>
        </p:txBody>
      </p:sp>
      <p:sp>
        <p:nvSpPr>
          <p:cNvPr id="51" name="Google Shape;686;p46">
            <a:extLst>
              <a:ext uri="{FF2B5EF4-FFF2-40B4-BE49-F238E27FC236}">
                <a16:creationId xmlns:a16="http://schemas.microsoft.com/office/drawing/2014/main" id="{C1BD024A-0E31-41C6-B4F6-963B4C7BEFDE}"/>
              </a:ext>
            </a:extLst>
          </p:cNvPr>
          <p:cNvSpPr txBox="1">
            <a:spLocks/>
          </p:cNvSpPr>
          <p:nvPr/>
        </p:nvSpPr>
        <p:spPr>
          <a:xfrm>
            <a:off x="3381811" y="3213645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Serum Creatinine</a:t>
            </a:r>
          </a:p>
        </p:txBody>
      </p:sp>
      <p:sp>
        <p:nvSpPr>
          <p:cNvPr id="52" name="Google Shape;686;p46">
            <a:extLst>
              <a:ext uri="{FF2B5EF4-FFF2-40B4-BE49-F238E27FC236}">
                <a16:creationId xmlns:a16="http://schemas.microsoft.com/office/drawing/2014/main" id="{B5ED527F-4A3F-42C0-8492-B1487BC2BF1C}"/>
              </a:ext>
            </a:extLst>
          </p:cNvPr>
          <p:cNvSpPr txBox="1">
            <a:spLocks/>
          </p:cNvSpPr>
          <p:nvPr/>
        </p:nvSpPr>
        <p:spPr>
          <a:xfrm>
            <a:off x="3779920" y="3505828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Serum Sodium</a:t>
            </a:r>
          </a:p>
        </p:txBody>
      </p:sp>
      <p:sp>
        <p:nvSpPr>
          <p:cNvPr id="53" name="Google Shape;686;p46">
            <a:extLst>
              <a:ext uri="{FF2B5EF4-FFF2-40B4-BE49-F238E27FC236}">
                <a16:creationId xmlns:a16="http://schemas.microsoft.com/office/drawing/2014/main" id="{F093749A-1ABD-41CA-BF76-D089EC05D9D9}"/>
              </a:ext>
            </a:extLst>
          </p:cNvPr>
          <p:cNvSpPr txBox="1">
            <a:spLocks/>
          </p:cNvSpPr>
          <p:nvPr/>
        </p:nvSpPr>
        <p:spPr>
          <a:xfrm>
            <a:off x="4333762" y="3838019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Sex</a:t>
            </a:r>
          </a:p>
        </p:txBody>
      </p:sp>
      <p:sp>
        <p:nvSpPr>
          <p:cNvPr id="54" name="Google Shape;686;p46">
            <a:extLst>
              <a:ext uri="{FF2B5EF4-FFF2-40B4-BE49-F238E27FC236}">
                <a16:creationId xmlns:a16="http://schemas.microsoft.com/office/drawing/2014/main" id="{689A9F1A-F6C4-4C49-AD31-29CB213252F8}"/>
              </a:ext>
            </a:extLst>
          </p:cNvPr>
          <p:cNvSpPr txBox="1">
            <a:spLocks/>
          </p:cNvSpPr>
          <p:nvPr/>
        </p:nvSpPr>
        <p:spPr>
          <a:xfrm>
            <a:off x="4541538" y="4141111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Smoking</a:t>
            </a:r>
          </a:p>
        </p:txBody>
      </p:sp>
      <p:sp>
        <p:nvSpPr>
          <p:cNvPr id="55" name="Google Shape;686;p46">
            <a:extLst>
              <a:ext uri="{FF2B5EF4-FFF2-40B4-BE49-F238E27FC236}">
                <a16:creationId xmlns:a16="http://schemas.microsoft.com/office/drawing/2014/main" id="{34C1DF88-CFD8-438F-AC3B-AD34868A0E46}"/>
              </a:ext>
            </a:extLst>
          </p:cNvPr>
          <p:cNvSpPr txBox="1">
            <a:spLocks/>
          </p:cNvSpPr>
          <p:nvPr/>
        </p:nvSpPr>
        <p:spPr>
          <a:xfrm>
            <a:off x="4790583" y="4460199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Death Event</a:t>
            </a:r>
          </a:p>
        </p:txBody>
      </p:sp>
    </p:spTree>
    <p:extLst>
      <p:ext uri="{BB962C8B-B14F-4D97-AF65-F5344CB8AC3E}">
        <p14:creationId xmlns:p14="http://schemas.microsoft.com/office/powerpoint/2010/main" val="1458136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/>
              <a:t>Data Visualisation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163287-EE0C-4FBB-B147-B0FC28534D7E}"/>
              </a:ext>
            </a:extLst>
          </p:cNvPr>
          <p:cNvSpPr/>
          <p:nvPr/>
        </p:nvSpPr>
        <p:spPr>
          <a:xfrm>
            <a:off x="958538" y="1235155"/>
            <a:ext cx="2257426" cy="2904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2"/>
                </a:solidFill>
                <a:latin typeface="Nunito Black" panose="020B0604020202020204" charset="0"/>
              </a:rPr>
              <a:t>Age</a:t>
            </a:r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70C1B-E561-4861-98F2-2E75C9A5C3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38" y="1588690"/>
            <a:ext cx="2257426" cy="2113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Google Shape;685;p46">
            <a:extLst>
              <a:ext uri="{FF2B5EF4-FFF2-40B4-BE49-F238E27FC236}">
                <a16:creationId xmlns:a16="http://schemas.microsoft.com/office/drawing/2014/main" id="{9971CC17-8B5D-4965-A2F3-5C08A7B0CA69}"/>
              </a:ext>
            </a:extLst>
          </p:cNvPr>
          <p:cNvSpPr txBox="1">
            <a:spLocks/>
          </p:cNvSpPr>
          <p:nvPr/>
        </p:nvSpPr>
        <p:spPr>
          <a:xfrm>
            <a:off x="958536" y="3769111"/>
            <a:ext cx="22574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800" b="1">
                <a:latin typeface="Nunito Black" panose="020B0604020202020204" charset="0"/>
              </a:rPr>
              <a:t>Age distribution for patients who died from heart failure is higher than those who survived. </a:t>
            </a:r>
            <a:endParaRPr lang="en" sz="800" b="1" i="1">
              <a:solidFill>
                <a:schemeClr val="accent3">
                  <a:lumMod val="50000"/>
                </a:schemeClr>
              </a:solidFill>
              <a:latin typeface="Nunito Black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0C6461-F4FC-43DA-A2D9-F5F292E7168A}"/>
              </a:ext>
            </a:extLst>
          </p:cNvPr>
          <p:cNvSpPr/>
          <p:nvPr/>
        </p:nvSpPr>
        <p:spPr>
          <a:xfrm>
            <a:off x="946689" y="3765261"/>
            <a:ext cx="2257427" cy="57270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19F168-D67C-4E89-BBF3-387FF5213962}"/>
              </a:ext>
            </a:extLst>
          </p:cNvPr>
          <p:cNvSpPr/>
          <p:nvPr/>
        </p:nvSpPr>
        <p:spPr>
          <a:xfrm>
            <a:off x="3415523" y="1235155"/>
            <a:ext cx="2257426" cy="2904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2"/>
                </a:solidFill>
                <a:latin typeface="Nunito Black" panose="020B0604020202020204" charset="0"/>
              </a:rPr>
              <a:t>Sex</a:t>
            </a:r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81AFA8-9683-4630-871F-B99C6F67704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390" y="1588690"/>
            <a:ext cx="2219559" cy="2113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C28168-66C8-49A1-B68E-C6C3C408F6D9}"/>
              </a:ext>
            </a:extLst>
          </p:cNvPr>
          <p:cNvSpPr/>
          <p:nvPr/>
        </p:nvSpPr>
        <p:spPr>
          <a:xfrm>
            <a:off x="3415522" y="3765261"/>
            <a:ext cx="2257427" cy="57270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17" name="Google Shape;685;p46">
            <a:extLst>
              <a:ext uri="{FF2B5EF4-FFF2-40B4-BE49-F238E27FC236}">
                <a16:creationId xmlns:a16="http://schemas.microsoft.com/office/drawing/2014/main" id="{18CB3888-DA2D-43B2-BD0A-300CB978972E}"/>
              </a:ext>
            </a:extLst>
          </p:cNvPr>
          <p:cNvSpPr txBox="1">
            <a:spLocks/>
          </p:cNvSpPr>
          <p:nvPr/>
        </p:nvSpPr>
        <p:spPr>
          <a:xfrm>
            <a:off x="3403675" y="3765261"/>
            <a:ext cx="22574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800" b="1">
                <a:latin typeface="Nunito Black" panose="020B0604020202020204" charset="0"/>
              </a:rPr>
              <a:t>No significant difference in mortality between male and female patients</a:t>
            </a:r>
            <a:endParaRPr lang="en" sz="800" b="1" i="1">
              <a:solidFill>
                <a:schemeClr val="accent3">
                  <a:lumMod val="50000"/>
                </a:schemeClr>
              </a:solidFill>
              <a:latin typeface="Nunito Black" panose="020B060402020202020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74D1C4-97FF-40C5-87D9-A9EFDE2A9FB3}"/>
              </a:ext>
            </a:extLst>
          </p:cNvPr>
          <p:cNvSpPr/>
          <p:nvPr/>
        </p:nvSpPr>
        <p:spPr>
          <a:xfrm>
            <a:off x="5872508" y="1235155"/>
            <a:ext cx="2257426" cy="2904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2"/>
                </a:solidFill>
                <a:latin typeface="Nunito Black" panose="020B0604020202020204" charset="0"/>
              </a:rPr>
              <a:t>High Blood Pressure</a:t>
            </a:r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74778F-B04D-4E87-948F-5E1F7A1D5AE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28" y="1588690"/>
            <a:ext cx="2219559" cy="2113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0" name="Google Shape;685;p46">
            <a:extLst>
              <a:ext uri="{FF2B5EF4-FFF2-40B4-BE49-F238E27FC236}">
                <a16:creationId xmlns:a16="http://schemas.microsoft.com/office/drawing/2014/main" id="{72DEFBE6-5909-47DE-A500-65734918424F}"/>
              </a:ext>
            </a:extLst>
          </p:cNvPr>
          <p:cNvSpPr txBox="1">
            <a:spLocks/>
          </p:cNvSpPr>
          <p:nvPr/>
        </p:nvSpPr>
        <p:spPr>
          <a:xfrm>
            <a:off x="5885984" y="3768980"/>
            <a:ext cx="22574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800" b="1">
                <a:latin typeface="Nunito Black" panose="020B0604020202020204" charset="0"/>
              </a:rPr>
              <a:t>Slightly higher likelihood of mortality from heart failure</a:t>
            </a:r>
            <a:endParaRPr lang="en" sz="800" b="1">
              <a:latin typeface="Nunito Black" panose="020B060402020202020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85B1B0D-C4FF-49EB-A54A-7DD574AB2107}"/>
              </a:ext>
            </a:extLst>
          </p:cNvPr>
          <p:cNvSpPr/>
          <p:nvPr/>
        </p:nvSpPr>
        <p:spPr>
          <a:xfrm>
            <a:off x="5872507" y="3765261"/>
            <a:ext cx="2257427" cy="57270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03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/>
              <a:t>Data Visualisation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163287-EE0C-4FBB-B147-B0FC28534D7E}"/>
              </a:ext>
            </a:extLst>
          </p:cNvPr>
          <p:cNvSpPr/>
          <p:nvPr/>
        </p:nvSpPr>
        <p:spPr>
          <a:xfrm>
            <a:off x="958538" y="1235155"/>
            <a:ext cx="2257426" cy="2904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2"/>
                </a:solidFill>
                <a:latin typeface="Nunito Black" panose="020B0604020202020204" charset="0"/>
              </a:rPr>
              <a:t>Serum Sodium</a:t>
            </a:r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12" name="Google Shape;685;p46">
            <a:extLst>
              <a:ext uri="{FF2B5EF4-FFF2-40B4-BE49-F238E27FC236}">
                <a16:creationId xmlns:a16="http://schemas.microsoft.com/office/drawing/2014/main" id="{9971CC17-8B5D-4965-A2F3-5C08A7B0CA69}"/>
              </a:ext>
            </a:extLst>
          </p:cNvPr>
          <p:cNvSpPr txBox="1">
            <a:spLocks/>
          </p:cNvSpPr>
          <p:nvPr/>
        </p:nvSpPr>
        <p:spPr>
          <a:xfrm>
            <a:off x="958536" y="3769111"/>
            <a:ext cx="22574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800" b="1"/>
              <a:t>Patients with lower </a:t>
            </a:r>
            <a:r>
              <a:rPr lang="en-US" sz="800" b="1" i="1" err="1"/>
              <a:t>serum_sodium</a:t>
            </a:r>
            <a:r>
              <a:rPr lang="en-US" sz="800" b="1"/>
              <a:t> levels are more likely to die after diagnosis.</a:t>
            </a:r>
            <a:endParaRPr lang="en" sz="800" b="1" i="1">
              <a:solidFill>
                <a:schemeClr val="accent3">
                  <a:lumMod val="50000"/>
                </a:schemeClr>
              </a:solidFill>
              <a:latin typeface="Nunito Black" panose="020B060402020202020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20C6461-F4FC-43DA-A2D9-F5F292E7168A}"/>
              </a:ext>
            </a:extLst>
          </p:cNvPr>
          <p:cNvSpPr/>
          <p:nvPr/>
        </p:nvSpPr>
        <p:spPr>
          <a:xfrm>
            <a:off x="946689" y="3765261"/>
            <a:ext cx="2257427" cy="57270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819F168-D67C-4E89-BBF3-387FF5213962}"/>
              </a:ext>
            </a:extLst>
          </p:cNvPr>
          <p:cNvSpPr/>
          <p:nvPr/>
        </p:nvSpPr>
        <p:spPr>
          <a:xfrm>
            <a:off x="3415523" y="1235155"/>
            <a:ext cx="2257426" cy="2904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2"/>
                </a:solidFill>
                <a:latin typeface="Nunito Black" panose="020B0604020202020204" charset="0"/>
              </a:rPr>
              <a:t>Creatinine Phosphokinase (CPK)</a:t>
            </a:r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C28168-66C8-49A1-B68E-C6C3C408F6D9}"/>
              </a:ext>
            </a:extLst>
          </p:cNvPr>
          <p:cNvSpPr/>
          <p:nvPr/>
        </p:nvSpPr>
        <p:spPr>
          <a:xfrm>
            <a:off x="3415522" y="3765261"/>
            <a:ext cx="2257427" cy="57270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17" name="Google Shape;685;p46">
            <a:extLst>
              <a:ext uri="{FF2B5EF4-FFF2-40B4-BE49-F238E27FC236}">
                <a16:creationId xmlns:a16="http://schemas.microsoft.com/office/drawing/2014/main" id="{18CB3888-DA2D-43B2-BD0A-300CB978972E}"/>
              </a:ext>
            </a:extLst>
          </p:cNvPr>
          <p:cNvSpPr txBox="1">
            <a:spLocks/>
          </p:cNvSpPr>
          <p:nvPr/>
        </p:nvSpPr>
        <p:spPr>
          <a:xfrm>
            <a:off x="3403675" y="3765261"/>
            <a:ext cx="22574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800" b="1">
                <a:latin typeface="Nunito Black" panose="020B0604020202020204" charset="0"/>
              </a:rPr>
              <a:t>Patients with higher level of CPK have greater likelihood of mortality</a:t>
            </a:r>
            <a:endParaRPr lang="en" sz="800" b="1" i="1">
              <a:solidFill>
                <a:schemeClr val="accent3">
                  <a:lumMod val="50000"/>
                </a:schemeClr>
              </a:solidFill>
              <a:latin typeface="Nunito Black" panose="020B060402020202020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74D1C4-97FF-40C5-87D9-A9EFDE2A9FB3}"/>
              </a:ext>
            </a:extLst>
          </p:cNvPr>
          <p:cNvSpPr/>
          <p:nvPr/>
        </p:nvSpPr>
        <p:spPr>
          <a:xfrm>
            <a:off x="5872508" y="1235155"/>
            <a:ext cx="2257426" cy="2904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2"/>
                </a:solidFill>
                <a:latin typeface="Nunito Black"/>
              </a:rPr>
              <a:t>Ejection Fraction</a:t>
            </a:r>
            <a:endParaRPr lang="en-US"/>
          </a:p>
        </p:txBody>
      </p:sp>
      <p:sp>
        <p:nvSpPr>
          <p:cNvPr id="20" name="Google Shape;685;p46">
            <a:extLst>
              <a:ext uri="{FF2B5EF4-FFF2-40B4-BE49-F238E27FC236}">
                <a16:creationId xmlns:a16="http://schemas.microsoft.com/office/drawing/2014/main" id="{72DEFBE6-5909-47DE-A500-65734918424F}"/>
              </a:ext>
            </a:extLst>
          </p:cNvPr>
          <p:cNvSpPr txBox="1">
            <a:spLocks/>
          </p:cNvSpPr>
          <p:nvPr/>
        </p:nvSpPr>
        <p:spPr>
          <a:xfrm>
            <a:off x="5885984" y="3768980"/>
            <a:ext cx="22574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800" b="1">
                <a:latin typeface="Nunito Black" panose="020B0604020202020204" charset="0"/>
              </a:rPr>
              <a:t>lower </a:t>
            </a:r>
            <a:r>
              <a:rPr lang="en-US" sz="800" b="1" err="1">
                <a:latin typeface="Nunito Black" panose="020B0604020202020204" charset="0"/>
              </a:rPr>
              <a:t>ejection_fraction</a:t>
            </a:r>
            <a:r>
              <a:rPr lang="en-US" sz="800" b="1">
                <a:latin typeface="Nunito Black" panose="020B0604020202020204" charset="0"/>
              </a:rPr>
              <a:t> levels demonstrate greater likelihood of mortality from heart failure</a:t>
            </a:r>
            <a:endParaRPr lang="en" sz="800" b="1">
              <a:latin typeface="Nunito Black" panose="020B060402020202020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85B1B0D-C4FF-49EB-A54A-7DD574AB2107}"/>
              </a:ext>
            </a:extLst>
          </p:cNvPr>
          <p:cNvSpPr/>
          <p:nvPr/>
        </p:nvSpPr>
        <p:spPr>
          <a:xfrm>
            <a:off x="5872507" y="3765261"/>
            <a:ext cx="2257427" cy="57270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531B73-CA8B-43A5-BB9B-320CF0A4BD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536" y="1588690"/>
            <a:ext cx="2245580" cy="2113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B45D1C-2152-4609-B67D-47D2B8B51C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"/>
          <a:stretch>
            <a:fillRect/>
          </a:stretch>
        </p:blipFill>
        <p:spPr>
          <a:xfrm>
            <a:off x="3440845" y="1588690"/>
            <a:ext cx="2219559" cy="2113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F1686A-85D9-48A6-90DF-8CAAE481D64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34" y="1588690"/>
            <a:ext cx="2219560" cy="21135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5387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4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SG"/>
              <a:t>Data Preparation</a:t>
            </a:r>
            <a:endParaRPr/>
          </a:p>
        </p:txBody>
      </p:sp>
      <p:sp>
        <p:nvSpPr>
          <p:cNvPr id="807" name="Google Shape;807;p54"/>
          <p:cNvSpPr/>
          <p:nvPr/>
        </p:nvSpPr>
        <p:spPr>
          <a:xfrm rot="-1012735">
            <a:off x="1072127" y="3493657"/>
            <a:ext cx="869746" cy="756741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rgbClr val="69C6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808" name="Google Shape;808;p54"/>
          <p:cNvSpPr/>
          <p:nvPr/>
        </p:nvSpPr>
        <p:spPr>
          <a:xfrm rot="-1012735">
            <a:off x="1072127" y="2565607"/>
            <a:ext cx="869746" cy="756741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rgbClr val="69C6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809" name="Google Shape;809;p54"/>
          <p:cNvSpPr/>
          <p:nvPr/>
        </p:nvSpPr>
        <p:spPr>
          <a:xfrm rot="-1012735">
            <a:off x="1072127" y="1711482"/>
            <a:ext cx="869746" cy="756741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rgbClr val="69C6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810" name="Google Shape;810;p54"/>
          <p:cNvSpPr txBox="1"/>
          <p:nvPr/>
        </p:nvSpPr>
        <p:spPr>
          <a:xfrm>
            <a:off x="1966124" y="1820163"/>
            <a:ext cx="2216095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1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Null Values</a:t>
            </a:r>
            <a:endParaRPr sz="21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cxnSp>
        <p:nvCxnSpPr>
          <p:cNvPr id="811" name="Google Shape;811;p54"/>
          <p:cNvCxnSpPr/>
          <p:nvPr/>
        </p:nvCxnSpPr>
        <p:spPr>
          <a:xfrm rot="10800000">
            <a:off x="4182221" y="2051913"/>
            <a:ext cx="417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4" name="Google Shape;814;p54"/>
          <p:cNvSpPr txBox="1"/>
          <p:nvPr/>
        </p:nvSpPr>
        <p:spPr>
          <a:xfrm>
            <a:off x="4741138" y="1854585"/>
            <a:ext cx="3919949" cy="381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</a:t>
            </a:r>
            <a:r>
              <a:rPr lang="en-SG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 null values to handle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5" name="Google Shape;815;p54"/>
          <p:cNvSpPr txBox="1"/>
          <p:nvPr/>
        </p:nvSpPr>
        <p:spPr>
          <a:xfrm>
            <a:off x="1966124" y="2680350"/>
            <a:ext cx="2216095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1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Multicollinearity</a:t>
            </a:r>
            <a:endParaRPr sz="21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cxnSp>
        <p:nvCxnSpPr>
          <p:cNvPr id="816" name="Google Shape;816;p54"/>
          <p:cNvCxnSpPr/>
          <p:nvPr/>
        </p:nvCxnSpPr>
        <p:spPr>
          <a:xfrm rot="10800000">
            <a:off x="4182221" y="2912100"/>
            <a:ext cx="417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9" name="Google Shape;819;p54"/>
          <p:cNvSpPr txBox="1"/>
          <p:nvPr/>
        </p:nvSpPr>
        <p:spPr>
          <a:xfrm>
            <a:off x="4741138" y="2657627"/>
            <a:ext cx="36966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Correlation plot shows no issue with multicollinearity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0" name="Google Shape;820;p54"/>
          <p:cNvSpPr txBox="1"/>
          <p:nvPr/>
        </p:nvSpPr>
        <p:spPr>
          <a:xfrm>
            <a:off x="1966124" y="3604275"/>
            <a:ext cx="2216095" cy="4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100">
                <a:solidFill>
                  <a:srgbClr val="FFFFFF"/>
                </a:solidFill>
                <a:latin typeface="Nunito Black"/>
                <a:ea typeface="Nunito Black"/>
                <a:cs typeface="Nunito Black"/>
                <a:sym typeface="Nunito Black"/>
              </a:rPr>
              <a:t>Min-max Normalisation</a:t>
            </a:r>
            <a:endParaRPr sz="2100">
              <a:solidFill>
                <a:srgbClr val="FFFFFF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cxnSp>
        <p:nvCxnSpPr>
          <p:cNvPr id="821" name="Google Shape;821;p54"/>
          <p:cNvCxnSpPr/>
          <p:nvPr/>
        </p:nvCxnSpPr>
        <p:spPr>
          <a:xfrm rot="10800000">
            <a:off x="4182221" y="3836025"/>
            <a:ext cx="417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24" name="Google Shape;824;p54"/>
          <p:cNvSpPr txBox="1"/>
          <p:nvPr/>
        </p:nvSpPr>
        <p:spPr>
          <a:xfrm>
            <a:off x="4741138" y="3549678"/>
            <a:ext cx="32728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Scaling data proportionately between 0 and 1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825" name="Google Shape;825;p54"/>
          <p:cNvGrpSpPr/>
          <p:nvPr/>
        </p:nvGrpSpPr>
        <p:grpSpPr>
          <a:xfrm>
            <a:off x="1344072" y="2736434"/>
            <a:ext cx="325858" cy="351327"/>
            <a:chOff x="-28461325" y="2701925"/>
            <a:chExt cx="272525" cy="293825"/>
          </a:xfrm>
        </p:grpSpPr>
        <p:sp>
          <p:nvSpPr>
            <p:cNvPr id="826" name="Google Shape;826;p54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4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4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54"/>
          <p:cNvGrpSpPr/>
          <p:nvPr/>
        </p:nvGrpSpPr>
        <p:grpSpPr>
          <a:xfrm>
            <a:off x="1361948" y="1874869"/>
            <a:ext cx="290107" cy="354107"/>
            <a:chOff x="-24683100" y="2340425"/>
            <a:chExt cx="242625" cy="296150"/>
          </a:xfrm>
        </p:grpSpPr>
        <p:sp>
          <p:nvSpPr>
            <p:cNvPr id="830" name="Google Shape;830;p54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4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4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4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4" name="Google Shape;834;p54"/>
          <p:cNvSpPr/>
          <p:nvPr/>
        </p:nvSpPr>
        <p:spPr>
          <a:xfrm>
            <a:off x="1328059" y="3659282"/>
            <a:ext cx="357903" cy="353897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06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90BE153A-6508-4066-897E-4ABCB04D1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00" b="95900" l="3085" r="89883">
                        <a14:foregroundMark x1="37940" y1="7200" x2="37940" y2="7200"/>
                        <a14:foregroundMark x1="34238" y1="4400" x2="34238" y2="4400"/>
                        <a14:foregroundMark x1="32264" y1="4300" x2="32264" y2="4300"/>
                        <a14:foregroundMark x1="16595" y1="61400" x2="16595" y2="61400"/>
                        <a14:foregroundMark x1="27082" y1="93300" x2="27082" y2="93300"/>
                        <a14:foregroundMark x1="31585" y1="94400" x2="31585" y2="94400"/>
                        <a14:foregroundMark x1="19124" y1="10400" x2="19124" y2="10400"/>
                        <a14:foregroundMark x1="16780" y1="83800" x2="16780" y2="83800"/>
                        <a14:foregroundMark x1="22270" y1="87300" x2="22270" y2="87300"/>
                        <a14:foregroundMark x1="16718" y1="73500" x2="16718" y2="73500"/>
                        <a14:foregroundMark x1="14127" y1="60500" x2="14127" y2="60500"/>
                        <a14:foregroundMark x1="14127" y1="45300" x2="14127" y2="45300"/>
                        <a14:foregroundMark x1="13942" y1="37400" x2="13942" y2="37400"/>
                        <a14:foregroundMark x1="13942" y1="26700" x2="13942" y2="26200"/>
                        <a14:foregroundMark x1="14127" y1="16500" x2="14621" y2="16100"/>
                        <a14:foregroundMark x1="19864" y1="3400" x2="14497" y2="8400"/>
                        <a14:foregroundMark x1="14497" y1="8400" x2="10241" y2="67000"/>
                        <a14:foregroundMark x1="10241" y1="67000" x2="14744" y2="87800"/>
                        <a14:foregroundMark x1="14744" y1="87800" x2="22332" y2="95900"/>
                        <a14:foregroundMark x1="10241" y1="3700" x2="4812" y2="18000"/>
                        <a14:foregroundMark x1="4812" y1="18000" x2="3085" y2="52400"/>
                        <a14:foregroundMark x1="3085" y1="52400" x2="6909" y2="94500"/>
                        <a14:backgroundMark x1="58544" y1="27100" x2="58544" y2="271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272234" cy="514618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9E179C-0C75-4DAA-B7E7-287797605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2634" y="1639650"/>
            <a:ext cx="3069600" cy="1864200"/>
          </a:xfrm>
        </p:spPr>
        <p:txBody>
          <a:bodyPr/>
          <a:lstStyle/>
          <a:p>
            <a:r>
              <a:rPr lang="en-US" sz="3200"/>
              <a:t>Modelling &amp; Results </a:t>
            </a:r>
          </a:p>
        </p:txBody>
      </p:sp>
    </p:spTree>
    <p:extLst>
      <p:ext uri="{BB962C8B-B14F-4D97-AF65-F5344CB8AC3E}">
        <p14:creationId xmlns:p14="http://schemas.microsoft.com/office/powerpoint/2010/main" val="159983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68;p51">
            <a:extLst>
              <a:ext uri="{FF2B5EF4-FFF2-40B4-BE49-F238E27FC236}">
                <a16:creationId xmlns:a16="http://schemas.microsoft.com/office/drawing/2014/main" id="{06B37417-0D6A-4D68-910D-0F5321503D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7644" y="250430"/>
            <a:ext cx="5273100" cy="849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000">
                <a:solidFill>
                  <a:schemeClr val="lt2"/>
                </a:solidFill>
              </a:rPr>
              <a:t>Logistic Regression</a:t>
            </a:r>
            <a:endParaRPr sz="4000">
              <a:solidFill>
                <a:schemeClr val="lt2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070CE1-60CA-4B2E-83B6-45393A756238}"/>
              </a:ext>
            </a:extLst>
          </p:cNvPr>
          <p:cNvGrpSpPr/>
          <p:nvPr/>
        </p:nvGrpSpPr>
        <p:grpSpPr>
          <a:xfrm>
            <a:off x="1184760" y="215563"/>
            <a:ext cx="918734" cy="918734"/>
            <a:chOff x="1286360" y="215563"/>
            <a:chExt cx="918734" cy="918734"/>
          </a:xfrm>
        </p:grpSpPr>
        <p:sp>
          <p:nvSpPr>
            <p:cNvPr id="25" name="Google Shape;11145;p90">
              <a:extLst>
                <a:ext uri="{FF2B5EF4-FFF2-40B4-BE49-F238E27FC236}">
                  <a16:creationId xmlns:a16="http://schemas.microsoft.com/office/drawing/2014/main" id="{830B8776-2C40-4834-A120-65CC93E35BED}"/>
                </a:ext>
              </a:extLst>
            </p:cNvPr>
            <p:cNvSpPr/>
            <p:nvPr/>
          </p:nvSpPr>
          <p:spPr>
            <a:xfrm>
              <a:off x="1286360" y="215563"/>
              <a:ext cx="918734" cy="918734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5298F8AF-9C1B-4181-A8DD-57741C25A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0149" y="370115"/>
              <a:ext cx="854945" cy="706126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rgbClr val="5F7D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7C9CF70-8FF8-453A-AE52-5E1FBDAD9219}"/>
                </a:ext>
              </a:extLst>
            </p:cNvPr>
            <p:cNvCxnSpPr/>
            <p:nvPr/>
          </p:nvCxnSpPr>
          <p:spPr>
            <a:xfrm>
              <a:off x="1782012" y="215563"/>
              <a:ext cx="0" cy="849001"/>
            </a:xfrm>
            <a:prstGeom prst="line">
              <a:avLst/>
            </a:prstGeom>
            <a:ln w="28575">
              <a:solidFill>
                <a:srgbClr val="5F7D9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Google Shape;693;p47">
            <a:extLst>
              <a:ext uri="{FF2B5EF4-FFF2-40B4-BE49-F238E27FC236}">
                <a16:creationId xmlns:a16="http://schemas.microsoft.com/office/drawing/2014/main" id="{7246FA81-6D59-4B8F-9EBC-DA92A32895C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5572" y="1751269"/>
            <a:ext cx="1910885" cy="665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SG" sz="3000"/>
              <a:t>None</a:t>
            </a:r>
          </a:p>
        </p:txBody>
      </p:sp>
      <p:sp>
        <p:nvSpPr>
          <p:cNvPr id="44" name="Google Shape;693;p47">
            <a:extLst>
              <a:ext uri="{FF2B5EF4-FFF2-40B4-BE49-F238E27FC236}">
                <a16:creationId xmlns:a16="http://schemas.microsoft.com/office/drawing/2014/main" id="{A0F00C52-0138-4EE1-BC3B-4D445B9C133A}"/>
              </a:ext>
            </a:extLst>
          </p:cNvPr>
          <p:cNvSpPr txBox="1">
            <a:spLocks/>
          </p:cNvSpPr>
          <p:nvPr/>
        </p:nvSpPr>
        <p:spPr>
          <a:xfrm>
            <a:off x="3643075" y="1751269"/>
            <a:ext cx="1910885" cy="6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3000"/>
              <a:t>Ridge</a:t>
            </a:r>
          </a:p>
        </p:txBody>
      </p:sp>
      <p:sp>
        <p:nvSpPr>
          <p:cNvPr id="37" name="Google Shape;693;p47">
            <a:extLst>
              <a:ext uri="{FF2B5EF4-FFF2-40B4-BE49-F238E27FC236}">
                <a16:creationId xmlns:a16="http://schemas.microsoft.com/office/drawing/2014/main" id="{6FF8B2DD-299B-40FA-84A2-C0DF93713792}"/>
              </a:ext>
            </a:extLst>
          </p:cNvPr>
          <p:cNvSpPr txBox="1">
            <a:spLocks/>
          </p:cNvSpPr>
          <p:nvPr/>
        </p:nvSpPr>
        <p:spPr>
          <a:xfrm>
            <a:off x="6348330" y="1751269"/>
            <a:ext cx="1910885" cy="6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3000"/>
              <a:t>Lasso</a:t>
            </a:r>
          </a:p>
        </p:txBody>
      </p:sp>
      <p:sp>
        <p:nvSpPr>
          <p:cNvPr id="3" name="Google Shape;693;p47">
            <a:extLst>
              <a:ext uri="{FF2B5EF4-FFF2-40B4-BE49-F238E27FC236}">
                <a16:creationId xmlns:a16="http://schemas.microsoft.com/office/drawing/2014/main" id="{530F7C04-25BA-4399-BD91-81B8A3744B81}"/>
              </a:ext>
            </a:extLst>
          </p:cNvPr>
          <p:cNvSpPr txBox="1">
            <a:spLocks/>
          </p:cNvSpPr>
          <p:nvPr/>
        </p:nvSpPr>
        <p:spPr>
          <a:xfrm>
            <a:off x="635572" y="3257125"/>
            <a:ext cx="1910885" cy="6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3500">
                <a:latin typeface="Nunito Black" panose="020B0604020202020204" charset="0"/>
              </a:rPr>
              <a:t>80.0%</a:t>
            </a:r>
          </a:p>
        </p:txBody>
      </p:sp>
      <p:sp>
        <p:nvSpPr>
          <p:cNvPr id="4" name="Google Shape;693;p47">
            <a:extLst>
              <a:ext uri="{FF2B5EF4-FFF2-40B4-BE49-F238E27FC236}">
                <a16:creationId xmlns:a16="http://schemas.microsoft.com/office/drawing/2014/main" id="{70A54CB7-464F-4E80-B444-D4EB55E40D2A}"/>
              </a:ext>
            </a:extLst>
          </p:cNvPr>
          <p:cNvSpPr txBox="1">
            <a:spLocks/>
          </p:cNvSpPr>
          <p:nvPr/>
        </p:nvSpPr>
        <p:spPr>
          <a:xfrm>
            <a:off x="3531551" y="3215465"/>
            <a:ext cx="1910885" cy="6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3500">
                <a:latin typeface="Nunito Black" panose="020B0604020202020204" charset="0"/>
              </a:rPr>
              <a:t>83.3%</a:t>
            </a:r>
          </a:p>
        </p:txBody>
      </p:sp>
      <p:sp>
        <p:nvSpPr>
          <p:cNvPr id="5" name="Google Shape;693;p47">
            <a:extLst>
              <a:ext uri="{FF2B5EF4-FFF2-40B4-BE49-F238E27FC236}">
                <a16:creationId xmlns:a16="http://schemas.microsoft.com/office/drawing/2014/main" id="{42D10F8E-D488-413D-90CA-125EAF7E8FFD}"/>
              </a:ext>
            </a:extLst>
          </p:cNvPr>
          <p:cNvSpPr txBox="1">
            <a:spLocks/>
          </p:cNvSpPr>
          <p:nvPr/>
        </p:nvSpPr>
        <p:spPr>
          <a:xfrm>
            <a:off x="6427530" y="3257125"/>
            <a:ext cx="1910885" cy="6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3500">
                <a:latin typeface="Nunito Black" panose="020B0604020202020204" charset="0"/>
              </a:rPr>
              <a:t>83.3%</a:t>
            </a:r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F0AEB929-5C2E-47CF-9C45-156099A8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6" y="2416407"/>
            <a:ext cx="2356978" cy="2356978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BA7A4052-13A3-4A17-8356-BB04F789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505" y="2416407"/>
            <a:ext cx="2356978" cy="2356978"/>
          </a:xfrm>
          <a:prstGeom prst="rect">
            <a:avLst/>
          </a:prstGeo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75424A04-23E5-424A-B10D-FDA92FB7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84" y="2416407"/>
            <a:ext cx="2356978" cy="2356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68;p51">
            <a:extLst>
              <a:ext uri="{FF2B5EF4-FFF2-40B4-BE49-F238E27FC236}">
                <a16:creationId xmlns:a16="http://schemas.microsoft.com/office/drawing/2014/main" id="{20332086-7179-4B01-BB6F-5BEB5EC602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7644" y="250430"/>
            <a:ext cx="5273100" cy="849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4000">
                <a:solidFill>
                  <a:schemeClr val="lt2"/>
                </a:solidFill>
              </a:rPr>
              <a:t>Variables</a:t>
            </a:r>
            <a:endParaRPr sz="4000">
              <a:solidFill>
                <a:schemeClr val="lt2"/>
              </a:solidFill>
            </a:endParaRP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D5BABB8B-08A6-4CE0-A56C-8D74392A1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19675"/>
              </p:ext>
            </p:extLst>
          </p:nvPr>
        </p:nvGraphicFramePr>
        <p:xfrm>
          <a:off x="1825880" y="1501023"/>
          <a:ext cx="5962018" cy="2466918"/>
        </p:xfrm>
        <a:graphic>
          <a:graphicData uri="http://schemas.openxmlformats.org/drawingml/2006/table">
            <a:tbl>
              <a:tblPr firstRow="1" bandRow="1">
                <a:tableStyleId>{306C7979-B465-4009-9110-A44C3FBB67A3}</a:tableStyleId>
              </a:tblPr>
              <a:tblGrid>
                <a:gridCol w="547718">
                  <a:extLst>
                    <a:ext uri="{9D8B030D-6E8A-4147-A177-3AD203B41FA5}">
                      <a16:colId xmlns:a16="http://schemas.microsoft.com/office/drawing/2014/main" val="1091988178"/>
                    </a:ext>
                  </a:extLst>
                </a:gridCol>
                <a:gridCol w="3647494">
                  <a:extLst>
                    <a:ext uri="{9D8B030D-6E8A-4147-A177-3AD203B41FA5}">
                      <a16:colId xmlns:a16="http://schemas.microsoft.com/office/drawing/2014/main" val="1178680488"/>
                    </a:ext>
                  </a:extLst>
                </a:gridCol>
                <a:gridCol w="1766806">
                  <a:extLst>
                    <a:ext uri="{9D8B030D-6E8A-4147-A177-3AD203B41FA5}">
                      <a16:colId xmlns:a16="http://schemas.microsoft.com/office/drawing/2014/main" val="966306423"/>
                    </a:ext>
                  </a:extLst>
                </a:gridCol>
              </a:tblGrid>
              <a:tr h="822306">
                <a:tc>
                  <a:txBody>
                    <a:bodyPr/>
                    <a:lstStyle/>
                    <a:p>
                      <a:r>
                        <a:rPr lang="en-SG" sz="30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1.</a:t>
                      </a:r>
                      <a:endParaRPr lang="en-GB" sz="30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30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Serum creatinine</a:t>
                      </a:r>
                      <a:endParaRPr lang="en-GB" sz="30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30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3.1929</a:t>
                      </a:r>
                      <a:endParaRPr lang="en-GB" sz="30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669977"/>
                  </a:ext>
                </a:extLst>
              </a:tr>
              <a:tr h="822306">
                <a:tc>
                  <a:txBody>
                    <a:bodyPr/>
                    <a:lstStyle/>
                    <a:p>
                      <a:r>
                        <a:rPr lang="en-SG" sz="30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2.</a:t>
                      </a:r>
                      <a:endParaRPr lang="en-GB" sz="30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30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Ejection Fraction</a:t>
                      </a:r>
                      <a:endParaRPr lang="en-GB" sz="30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30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-2.5471</a:t>
                      </a:r>
                      <a:endParaRPr lang="en-GB" sz="30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6934775"/>
                  </a:ext>
                </a:extLst>
              </a:tr>
              <a:tr h="822306">
                <a:tc>
                  <a:txBody>
                    <a:bodyPr/>
                    <a:lstStyle/>
                    <a:p>
                      <a:r>
                        <a:rPr lang="en-SG" sz="30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3.</a:t>
                      </a:r>
                      <a:endParaRPr lang="en-GB" sz="30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30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Age</a:t>
                      </a:r>
                      <a:endParaRPr lang="en-GB" sz="30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30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2.4607</a:t>
                      </a:r>
                      <a:endParaRPr lang="en-GB" sz="30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387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40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73C9E273-1675-446C-8531-1AB4EC9B04BF}"/>
              </a:ext>
            </a:extLst>
          </p:cNvPr>
          <p:cNvSpPr/>
          <p:nvPr/>
        </p:nvSpPr>
        <p:spPr>
          <a:xfrm>
            <a:off x="7048500" y="2989521"/>
            <a:ext cx="2963405" cy="2646581"/>
          </a:xfrm>
          <a:prstGeom prst="rect">
            <a:avLst/>
          </a:prstGeom>
          <a:solidFill>
            <a:srgbClr val="505C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429B73E-509A-4386-B702-11FEA7B1BC60}"/>
              </a:ext>
            </a:extLst>
          </p:cNvPr>
          <p:cNvSpPr/>
          <p:nvPr/>
        </p:nvSpPr>
        <p:spPr>
          <a:xfrm>
            <a:off x="274422" y="1600602"/>
            <a:ext cx="2769713" cy="4399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>
                <a:solidFill>
                  <a:srgbClr val="505CA6"/>
                </a:solidFill>
                <a:latin typeface="Nunito SemiBold" panose="020B0604020202020204" charset="0"/>
              </a:rPr>
              <a:t>Diabetes 0.0</a:t>
            </a:r>
            <a:endParaRPr lang="en-GB" sz="2800">
              <a:solidFill>
                <a:srgbClr val="505CA6"/>
              </a:solidFill>
              <a:latin typeface="Nunito SemiBold" panose="020B0604020202020204" charset="0"/>
            </a:endParaRPr>
          </a:p>
        </p:txBody>
      </p:sp>
      <p:sp>
        <p:nvSpPr>
          <p:cNvPr id="32" name="Google Shape;693;p47">
            <a:extLst>
              <a:ext uri="{FF2B5EF4-FFF2-40B4-BE49-F238E27FC236}">
                <a16:creationId xmlns:a16="http://schemas.microsoft.com/office/drawing/2014/main" id="{4783DA6D-0CF8-4AF7-84C2-5BB2F848A0D0}"/>
              </a:ext>
            </a:extLst>
          </p:cNvPr>
          <p:cNvSpPr txBox="1">
            <a:spLocks/>
          </p:cNvSpPr>
          <p:nvPr/>
        </p:nvSpPr>
        <p:spPr>
          <a:xfrm>
            <a:off x="2526749" y="1525102"/>
            <a:ext cx="441900" cy="401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emiBold"/>
              <a:buNone/>
              <a:defRPr sz="2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X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9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8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7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6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5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4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3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2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1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0</a:t>
            </a:r>
          </a:p>
        </p:txBody>
      </p:sp>
      <p:sp>
        <p:nvSpPr>
          <p:cNvPr id="35" name="Google Shape;693;p47">
            <a:extLst>
              <a:ext uri="{FF2B5EF4-FFF2-40B4-BE49-F238E27FC236}">
                <a16:creationId xmlns:a16="http://schemas.microsoft.com/office/drawing/2014/main" id="{E2D630BC-E0F4-4714-8E30-10CC8D2B34DC}"/>
              </a:ext>
            </a:extLst>
          </p:cNvPr>
          <p:cNvSpPr txBox="1">
            <a:spLocks/>
          </p:cNvSpPr>
          <p:nvPr/>
        </p:nvSpPr>
        <p:spPr>
          <a:xfrm>
            <a:off x="2291695" y="1522519"/>
            <a:ext cx="441900" cy="401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emiBold"/>
              <a:buNone/>
              <a:defRPr sz="2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X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9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8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7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6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5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4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3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2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1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0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B43D986-3BB2-4B12-BC22-C24C759A7E62}"/>
              </a:ext>
            </a:extLst>
          </p:cNvPr>
          <p:cNvSpPr/>
          <p:nvPr/>
        </p:nvSpPr>
        <p:spPr>
          <a:xfrm>
            <a:off x="1935450" y="2351800"/>
            <a:ext cx="2636550" cy="4399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>
                <a:solidFill>
                  <a:srgbClr val="505CA6"/>
                </a:solidFill>
                <a:latin typeface="Nunito SemiBold" panose="020B0604020202020204" charset="0"/>
              </a:rPr>
              <a:t>Smoking 0.0</a:t>
            </a:r>
            <a:endParaRPr lang="en-GB" sz="2800">
              <a:solidFill>
                <a:srgbClr val="505CA6"/>
              </a:solidFill>
              <a:latin typeface="Nunito SemiBold" panose="020B0604020202020204" charset="0"/>
            </a:endParaRPr>
          </a:p>
        </p:txBody>
      </p:sp>
      <p:sp>
        <p:nvSpPr>
          <p:cNvPr id="47" name="Google Shape;693;p47">
            <a:extLst>
              <a:ext uri="{FF2B5EF4-FFF2-40B4-BE49-F238E27FC236}">
                <a16:creationId xmlns:a16="http://schemas.microsoft.com/office/drawing/2014/main" id="{71CDCF05-BC03-4923-B780-7E45714E90AD}"/>
              </a:ext>
            </a:extLst>
          </p:cNvPr>
          <p:cNvSpPr txBox="1">
            <a:spLocks/>
          </p:cNvSpPr>
          <p:nvPr/>
        </p:nvSpPr>
        <p:spPr>
          <a:xfrm>
            <a:off x="4187776" y="2284049"/>
            <a:ext cx="441900" cy="401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emiBold"/>
              <a:buNone/>
              <a:defRPr sz="2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X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9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8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7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6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5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4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3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2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1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0</a:t>
            </a:r>
          </a:p>
        </p:txBody>
      </p:sp>
      <p:sp>
        <p:nvSpPr>
          <p:cNvPr id="48" name="Google Shape;693;p47">
            <a:extLst>
              <a:ext uri="{FF2B5EF4-FFF2-40B4-BE49-F238E27FC236}">
                <a16:creationId xmlns:a16="http://schemas.microsoft.com/office/drawing/2014/main" id="{C38B7013-44AE-4EA0-9EBD-06BD8B23EE73}"/>
              </a:ext>
            </a:extLst>
          </p:cNvPr>
          <p:cNvSpPr txBox="1">
            <a:spLocks/>
          </p:cNvSpPr>
          <p:nvPr/>
        </p:nvSpPr>
        <p:spPr>
          <a:xfrm>
            <a:off x="3944973" y="2281466"/>
            <a:ext cx="441900" cy="401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emiBold"/>
              <a:buNone/>
              <a:defRPr sz="2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X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9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8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7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6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5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4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3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2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1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0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CA32841-8580-4141-A052-20F48C1B4770}"/>
              </a:ext>
            </a:extLst>
          </p:cNvPr>
          <p:cNvSpPr/>
          <p:nvPr/>
        </p:nvSpPr>
        <p:spPr>
          <a:xfrm>
            <a:off x="4457677" y="3065136"/>
            <a:ext cx="1981324" cy="4399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>
                <a:solidFill>
                  <a:srgbClr val="505CA6"/>
                </a:solidFill>
                <a:latin typeface="Nunito SemiBold" panose="020B0604020202020204" charset="0"/>
              </a:rPr>
              <a:t>CPK 0.0</a:t>
            </a:r>
            <a:endParaRPr lang="en-GB" sz="2800">
              <a:solidFill>
                <a:srgbClr val="505CA6"/>
              </a:solidFill>
              <a:latin typeface="Nunito SemiBold" panose="020B0604020202020204" charset="0"/>
            </a:endParaRPr>
          </a:p>
        </p:txBody>
      </p:sp>
      <p:sp>
        <p:nvSpPr>
          <p:cNvPr id="56" name="Google Shape;693;p47">
            <a:extLst>
              <a:ext uri="{FF2B5EF4-FFF2-40B4-BE49-F238E27FC236}">
                <a16:creationId xmlns:a16="http://schemas.microsoft.com/office/drawing/2014/main" id="{B5FE444F-4C5A-4207-8650-63D81E173613}"/>
              </a:ext>
            </a:extLst>
          </p:cNvPr>
          <p:cNvSpPr txBox="1">
            <a:spLocks/>
          </p:cNvSpPr>
          <p:nvPr/>
        </p:nvSpPr>
        <p:spPr>
          <a:xfrm>
            <a:off x="5986940" y="2997385"/>
            <a:ext cx="441900" cy="401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emiBold"/>
              <a:buNone/>
              <a:defRPr sz="2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X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9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8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7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6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5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4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3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2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1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0</a:t>
            </a:r>
          </a:p>
        </p:txBody>
      </p:sp>
      <p:sp>
        <p:nvSpPr>
          <p:cNvPr id="57" name="Google Shape;693;p47">
            <a:extLst>
              <a:ext uri="{FF2B5EF4-FFF2-40B4-BE49-F238E27FC236}">
                <a16:creationId xmlns:a16="http://schemas.microsoft.com/office/drawing/2014/main" id="{952D6AB1-7E12-4EB1-A012-71C74FA937C1}"/>
              </a:ext>
            </a:extLst>
          </p:cNvPr>
          <p:cNvSpPr txBox="1">
            <a:spLocks/>
          </p:cNvSpPr>
          <p:nvPr/>
        </p:nvSpPr>
        <p:spPr>
          <a:xfrm>
            <a:off x="5754297" y="2994802"/>
            <a:ext cx="441900" cy="401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emiBold"/>
              <a:buNone/>
              <a:defRPr sz="2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X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9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8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7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6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5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4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3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2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1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0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DE74F38-D476-4472-A073-47DEE804E069}"/>
              </a:ext>
            </a:extLst>
          </p:cNvPr>
          <p:cNvSpPr/>
          <p:nvPr/>
        </p:nvSpPr>
        <p:spPr>
          <a:xfrm>
            <a:off x="5475273" y="3865122"/>
            <a:ext cx="2636550" cy="4399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>
                <a:solidFill>
                  <a:srgbClr val="505CA6"/>
                </a:solidFill>
                <a:latin typeface="Nunito SemiBold" panose="020B0604020202020204" charset="0"/>
              </a:rPr>
              <a:t>Platelets 0.0</a:t>
            </a:r>
            <a:endParaRPr lang="en-GB" sz="2800">
              <a:solidFill>
                <a:srgbClr val="505CA6"/>
              </a:solidFill>
              <a:latin typeface="Nunito SemiBold" panose="020B0604020202020204" charset="0"/>
            </a:endParaRPr>
          </a:p>
        </p:txBody>
      </p:sp>
      <p:sp>
        <p:nvSpPr>
          <p:cNvPr id="59" name="Google Shape;693;p47">
            <a:extLst>
              <a:ext uri="{FF2B5EF4-FFF2-40B4-BE49-F238E27FC236}">
                <a16:creationId xmlns:a16="http://schemas.microsoft.com/office/drawing/2014/main" id="{04962BC2-94EC-4E8A-88EF-5AB7061C4814}"/>
              </a:ext>
            </a:extLst>
          </p:cNvPr>
          <p:cNvSpPr txBox="1">
            <a:spLocks/>
          </p:cNvSpPr>
          <p:nvPr/>
        </p:nvSpPr>
        <p:spPr>
          <a:xfrm>
            <a:off x="7712101" y="3797371"/>
            <a:ext cx="441900" cy="401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emiBold"/>
              <a:buNone/>
              <a:defRPr sz="2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X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9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8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7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6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5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4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3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2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1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0</a:t>
            </a:r>
          </a:p>
        </p:txBody>
      </p:sp>
      <p:sp>
        <p:nvSpPr>
          <p:cNvPr id="60" name="Google Shape;693;p47">
            <a:extLst>
              <a:ext uri="{FF2B5EF4-FFF2-40B4-BE49-F238E27FC236}">
                <a16:creationId xmlns:a16="http://schemas.microsoft.com/office/drawing/2014/main" id="{6C210FBF-F2E7-4FA4-B22C-5E92B7973193}"/>
              </a:ext>
            </a:extLst>
          </p:cNvPr>
          <p:cNvSpPr txBox="1">
            <a:spLocks/>
          </p:cNvSpPr>
          <p:nvPr/>
        </p:nvSpPr>
        <p:spPr>
          <a:xfrm>
            <a:off x="7469298" y="3794788"/>
            <a:ext cx="441900" cy="401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Nunito SemiBold"/>
              <a:buNone/>
              <a:defRPr sz="2400" b="0" i="0" u="none" strike="noStrike" cap="none">
                <a:solidFill>
                  <a:schemeClr val="l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X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9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8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7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6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5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4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3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2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1</a:t>
            </a:r>
          </a:p>
          <a:p>
            <a:pPr marL="0" indent="0">
              <a:lnSpc>
                <a:spcPct val="100000"/>
              </a:lnSpc>
            </a:pPr>
            <a:r>
              <a:rPr lang="en-SG" sz="2800">
                <a:solidFill>
                  <a:srgbClr val="505CA6"/>
                </a:solidFill>
              </a:rPr>
              <a:t>0</a:t>
            </a:r>
          </a:p>
        </p:txBody>
      </p:sp>
      <p:sp>
        <p:nvSpPr>
          <p:cNvPr id="6" name="Google Shape;768;p51">
            <a:extLst>
              <a:ext uri="{FF2B5EF4-FFF2-40B4-BE49-F238E27FC236}">
                <a16:creationId xmlns:a16="http://schemas.microsoft.com/office/drawing/2014/main" id="{99E6B6DE-A6F8-4F04-AA7C-FBBBDAFCAE23}"/>
              </a:ext>
            </a:extLst>
          </p:cNvPr>
          <p:cNvSpPr txBox="1">
            <a:spLocks/>
          </p:cNvSpPr>
          <p:nvPr/>
        </p:nvSpPr>
        <p:spPr>
          <a:xfrm>
            <a:off x="1667028" y="247746"/>
            <a:ext cx="5273100" cy="849001"/>
          </a:xfrm>
          <a:prstGeom prst="rect">
            <a:avLst/>
          </a:prstGeom>
          <a:solidFill>
            <a:srgbClr val="505CA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Black"/>
              <a:buNone/>
              <a:defRPr sz="1600" b="0" i="0" u="none" strike="noStrike" cap="none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SG" sz="4000"/>
              <a:t>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176690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2.46914E-7 L 0.00104 -0.831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16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1.11111E-6 L 0.00104 -0.8317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16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6.17284E-7 L 0.00104 -0.83179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16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1.97531E-6 L 0.00104 -0.8317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16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4.93827E-7 L 0.00104 -0.8317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16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2.22222E-6 L 0.00104 -0.8317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16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4.93827E-6 L 0.00105 -0.831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160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2.22222E-6 L 0.00104 -0.8317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41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47" grpId="0"/>
      <p:bldP spid="48" grpId="0"/>
      <p:bldP spid="56" grpId="0"/>
      <p:bldP spid="57" grpId="0"/>
      <p:bldP spid="59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68;p51">
            <a:extLst>
              <a:ext uri="{FF2B5EF4-FFF2-40B4-BE49-F238E27FC236}">
                <a16:creationId xmlns:a16="http://schemas.microsoft.com/office/drawing/2014/main" id="{939BB241-D52A-4B6D-B2F9-219B6969FA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7644" y="250430"/>
            <a:ext cx="5273100" cy="8490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000000"/>
                </a:solidFill>
              </a:rPr>
              <a:t>Neural Networks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B00484-DFC3-4806-9F92-5C1A17A0D9D6}"/>
              </a:ext>
            </a:extLst>
          </p:cNvPr>
          <p:cNvGrpSpPr/>
          <p:nvPr/>
        </p:nvGrpSpPr>
        <p:grpSpPr>
          <a:xfrm>
            <a:off x="1569600" y="238548"/>
            <a:ext cx="936089" cy="927969"/>
            <a:chOff x="2408185" y="1750549"/>
            <a:chExt cx="738304" cy="731900"/>
          </a:xfrm>
        </p:grpSpPr>
        <p:sp>
          <p:nvSpPr>
            <p:cNvPr id="10" name="Google Shape;10889;p89">
              <a:extLst>
                <a:ext uri="{FF2B5EF4-FFF2-40B4-BE49-F238E27FC236}">
                  <a16:creationId xmlns:a16="http://schemas.microsoft.com/office/drawing/2014/main" id="{AA912250-8586-44B2-8660-6CF778E533A0}"/>
                </a:ext>
              </a:extLst>
            </p:cNvPr>
            <p:cNvSpPr/>
            <p:nvPr/>
          </p:nvSpPr>
          <p:spPr>
            <a:xfrm>
              <a:off x="2408185" y="1750549"/>
              <a:ext cx="738304" cy="731900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90;p89">
              <a:extLst>
                <a:ext uri="{FF2B5EF4-FFF2-40B4-BE49-F238E27FC236}">
                  <a16:creationId xmlns:a16="http://schemas.microsoft.com/office/drawing/2014/main" id="{CF641959-80EB-4596-B496-8124115573AB}"/>
                </a:ext>
              </a:extLst>
            </p:cNvPr>
            <p:cNvSpPr/>
            <p:nvPr/>
          </p:nvSpPr>
          <p:spPr>
            <a:xfrm>
              <a:off x="2841018" y="1930199"/>
              <a:ext cx="68559" cy="164530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91;p89">
              <a:extLst>
                <a:ext uri="{FF2B5EF4-FFF2-40B4-BE49-F238E27FC236}">
                  <a16:creationId xmlns:a16="http://schemas.microsoft.com/office/drawing/2014/main" id="{F813937C-7CD2-451B-BCA0-B91EA438A10D}"/>
                </a:ext>
              </a:extLst>
            </p:cNvPr>
            <p:cNvSpPr/>
            <p:nvPr/>
          </p:nvSpPr>
          <p:spPr>
            <a:xfrm>
              <a:off x="2639625" y="1932185"/>
              <a:ext cx="68559" cy="164530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693;p47">
            <a:extLst>
              <a:ext uri="{FF2B5EF4-FFF2-40B4-BE49-F238E27FC236}">
                <a16:creationId xmlns:a16="http://schemas.microsoft.com/office/drawing/2014/main" id="{E9AE65B3-D4A0-4B81-B72B-9009740F12A6}"/>
              </a:ext>
            </a:extLst>
          </p:cNvPr>
          <p:cNvSpPr txBox="1">
            <a:spLocks/>
          </p:cNvSpPr>
          <p:nvPr/>
        </p:nvSpPr>
        <p:spPr>
          <a:xfrm>
            <a:off x="3485949" y="2497492"/>
            <a:ext cx="1910885" cy="6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3500">
                <a:latin typeface="Nunito Black" panose="020B0604020202020204" charset="0"/>
              </a:rPr>
              <a:t>88.3%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E340EA-87A3-467C-94D5-2FAEF55DF2F6}"/>
              </a:ext>
            </a:extLst>
          </p:cNvPr>
          <p:cNvGrpSpPr/>
          <p:nvPr/>
        </p:nvGrpSpPr>
        <p:grpSpPr>
          <a:xfrm>
            <a:off x="2928220" y="1490367"/>
            <a:ext cx="3008827" cy="3000778"/>
            <a:chOff x="689020" y="1562367"/>
            <a:chExt cx="3008827" cy="3000778"/>
          </a:xfrm>
          <a:solidFill>
            <a:srgbClr val="69C6DC"/>
          </a:solidFill>
        </p:grpSpPr>
        <p:pic>
          <p:nvPicPr>
            <p:cNvPr id="3" name="Picture 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D2E63C4-EB9B-407F-BE64-8A68F46F7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" y="1562367"/>
              <a:ext cx="3008827" cy="3000778"/>
            </a:xfrm>
            <a:prstGeom prst="rect">
              <a:avLst/>
            </a:prstGeom>
            <a:grpFill/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AD26B1-87FB-4653-898F-2F06EE7747C5}"/>
                </a:ext>
              </a:extLst>
            </p:cNvPr>
            <p:cNvSpPr/>
            <p:nvPr/>
          </p:nvSpPr>
          <p:spPr>
            <a:xfrm>
              <a:off x="2118385" y="3296920"/>
              <a:ext cx="167615" cy="4216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A0C5617-2591-4207-9B5D-B99F8FE6F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8280" y="3103880"/>
              <a:ext cx="471686" cy="421640"/>
            </a:xfrm>
            <a:prstGeom prst="line">
              <a:avLst/>
            </a:prstGeom>
            <a:grpFill/>
            <a:ln w="889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693;p47">
            <a:extLst>
              <a:ext uri="{FF2B5EF4-FFF2-40B4-BE49-F238E27FC236}">
                <a16:creationId xmlns:a16="http://schemas.microsoft.com/office/drawing/2014/main" id="{0CF571F5-E4B2-475D-933F-A2BD0AF38534}"/>
              </a:ext>
            </a:extLst>
          </p:cNvPr>
          <p:cNvSpPr txBox="1">
            <a:spLocks/>
          </p:cNvSpPr>
          <p:nvPr/>
        </p:nvSpPr>
        <p:spPr>
          <a:xfrm>
            <a:off x="6423601" y="3255759"/>
            <a:ext cx="1910885" cy="6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3500">
                <a:latin typeface="Nunito Black" panose="020B0604020202020204" charset="0"/>
              </a:rPr>
              <a:t>73.33%</a:t>
            </a:r>
          </a:p>
        </p:txBody>
      </p:sp>
      <p:sp>
        <p:nvSpPr>
          <p:cNvPr id="18" name="Google Shape;693;p47">
            <a:extLst>
              <a:ext uri="{FF2B5EF4-FFF2-40B4-BE49-F238E27FC236}">
                <a16:creationId xmlns:a16="http://schemas.microsoft.com/office/drawing/2014/main" id="{0F4F69D1-6397-42BE-9923-AD08A1D55D59}"/>
              </a:ext>
            </a:extLst>
          </p:cNvPr>
          <p:cNvSpPr txBox="1">
            <a:spLocks/>
          </p:cNvSpPr>
          <p:nvPr/>
        </p:nvSpPr>
        <p:spPr>
          <a:xfrm>
            <a:off x="3502379" y="3255759"/>
            <a:ext cx="1910885" cy="6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3500">
                <a:latin typeface="Nunito Black" panose="020B0604020202020204" charset="0"/>
              </a:rPr>
              <a:t>63.33%</a:t>
            </a:r>
          </a:p>
        </p:txBody>
      </p:sp>
      <p:sp>
        <p:nvSpPr>
          <p:cNvPr id="17" name="Google Shape;693;p47">
            <a:extLst>
              <a:ext uri="{FF2B5EF4-FFF2-40B4-BE49-F238E27FC236}">
                <a16:creationId xmlns:a16="http://schemas.microsoft.com/office/drawing/2014/main" id="{353DFB61-E71F-462F-8ED5-E12636C0BD5D}"/>
              </a:ext>
            </a:extLst>
          </p:cNvPr>
          <p:cNvSpPr txBox="1">
            <a:spLocks/>
          </p:cNvSpPr>
          <p:nvPr/>
        </p:nvSpPr>
        <p:spPr>
          <a:xfrm>
            <a:off x="635572" y="3257125"/>
            <a:ext cx="1910885" cy="6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unito"/>
              <a:buNone/>
              <a:defRPr sz="21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3500">
                <a:latin typeface="Nunito Black" panose="020B0604020202020204" charset="0"/>
              </a:rPr>
              <a:t>71.67%</a:t>
            </a:r>
          </a:p>
        </p:txBody>
      </p:sp>
      <p:sp>
        <p:nvSpPr>
          <p:cNvPr id="3" name="Google Shape;768;p51">
            <a:extLst>
              <a:ext uri="{FF2B5EF4-FFF2-40B4-BE49-F238E27FC236}">
                <a16:creationId xmlns:a16="http://schemas.microsoft.com/office/drawing/2014/main" id="{6F63BF22-4DF3-488D-A014-85237E8034EB}"/>
              </a:ext>
            </a:extLst>
          </p:cNvPr>
          <p:cNvSpPr txBox="1">
            <a:spLocks/>
          </p:cNvSpPr>
          <p:nvPr/>
        </p:nvSpPr>
        <p:spPr>
          <a:xfrm>
            <a:off x="1667028" y="247746"/>
            <a:ext cx="5273100" cy="849001"/>
          </a:xfrm>
          <a:prstGeom prst="rect">
            <a:avLst/>
          </a:prstGeom>
          <a:solidFill>
            <a:srgbClr val="505CA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Black"/>
              <a:buNone/>
              <a:defRPr sz="1600" b="0" i="0" u="none" strike="noStrike" cap="none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SG" sz="4000">
                <a:solidFill>
                  <a:srgbClr val="FFFFFF"/>
                </a:solidFill>
              </a:rPr>
              <a:t>Decision Tree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5CA20B-56A6-4841-BDEF-40F1B56AC92C}"/>
              </a:ext>
            </a:extLst>
          </p:cNvPr>
          <p:cNvGrpSpPr/>
          <p:nvPr/>
        </p:nvGrpSpPr>
        <p:grpSpPr>
          <a:xfrm>
            <a:off x="526371" y="2519928"/>
            <a:ext cx="2129286" cy="2139531"/>
            <a:chOff x="602385" y="2378680"/>
            <a:chExt cx="2129286" cy="213953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C283A3-B180-4F5A-9B15-B933BC2B3D65}"/>
                </a:ext>
              </a:extLst>
            </p:cNvPr>
            <p:cNvSpPr/>
            <p:nvPr/>
          </p:nvSpPr>
          <p:spPr>
            <a:xfrm>
              <a:off x="602385" y="2378680"/>
              <a:ext cx="2129286" cy="2139531"/>
            </a:xfrm>
            <a:prstGeom prst="ellipse">
              <a:avLst/>
            </a:prstGeom>
            <a:solidFill>
              <a:srgbClr val="A5DDEA"/>
            </a:solidFill>
            <a:ln w="1143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033DCBEB-575E-407E-A5DE-EF281D22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884" y="2724864"/>
              <a:ext cx="1444432" cy="144443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EF23C51-3957-4700-8764-1A080CE04D76}"/>
              </a:ext>
            </a:extLst>
          </p:cNvPr>
          <p:cNvGrpSpPr/>
          <p:nvPr/>
        </p:nvGrpSpPr>
        <p:grpSpPr>
          <a:xfrm>
            <a:off x="3397107" y="2525130"/>
            <a:ext cx="2129286" cy="2139531"/>
            <a:chOff x="602385" y="2378680"/>
            <a:chExt cx="2129286" cy="213953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F7316E8-D9DF-4C97-AF9B-1DE890C8896C}"/>
                </a:ext>
              </a:extLst>
            </p:cNvPr>
            <p:cNvSpPr/>
            <p:nvPr/>
          </p:nvSpPr>
          <p:spPr>
            <a:xfrm>
              <a:off x="602385" y="2378680"/>
              <a:ext cx="2129286" cy="2139531"/>
            </a:xfrm>
            <a:prstGeom prst="ellipse">
              <a:avLst/>
            </a:prstGeom>
            <a:solidFill>
              <a:srgbClr val="A5DDEA"/>
            </a:solidFill>
            <a:ln w="1143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DCB2CDC3-20FC-4A14-99D5-8C28C36B9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884" y="2724864"/>
              <a:ext cx="1444432" cy="144443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3E6929-826D-496C-8A1A-4D877E07C0CD}"/>
              </a:ext>
            </a:extLst>
          </p:cNvPr>
          <p:cNvGrpSpPr/>
          <p:nvPr/>
        </p:nvGrpSpPr>
        <p:grpSpPr>
          <a:xfrm>
            <a:off x="6318329" y="2525129"/>
            <a:ext cx="2129286" cy="2139531"/>
            <a:chOff x="602385" y="2378680"/>
            <a:chExt cx="2129286" cy="213953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BCC761-7749-470A-BE7B-48BBA7B3C5C1}"/>
                </a:ext>
              </a:extLst>
            </p:cNvPr>
            <p:cNvSpPr/>
            <p:nvPr/>
          </p:nvSpPr>
          <p:spPr>
            <a:xfrm>
              <a:off x="602385" y="2378680"/>
              <a:ext cx="2129286" cy="2139531"/>
            </a:xfrm>
            <a:prstGeom prst="ellipse">
              <a:avLst/>
            </a:prstGeom>
            <a:solidFill>
              <a:srgbClr val="A5DDEA"/>
            </a:solidFill>
            <a:ln w="1143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7B3330F3-18A5-40FE-9307-97BF8141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884" y="2724864"/>
              <a:ext cx="1444432" cy="1444432"/>
            </a:xfrm>
            <a:prstGeom prst="rect">
              <a:avLst/>
            </a:prstGeom>
          </p:spPr>
        </p:pic>
      </p:grpSp>
      <p:sp>
        <p:nvSpPr>
          <p:cNvPr id="13" name="Google Shape;693;p47">
            <a:extLst>
              <a:ext uri="{FF2B5EF4-FFF2-40B4-BE49-F238E27FC236}">
                <a16:creationId xmlns:a16="http://schemas.microsoft.com/office/drawing/2014/main" id="{CD6C2132-A12D-474F-82F3-774EBB429B99}"/>
              </a:ext>
            </a:extLst>
          </p:cNvPr>
          <p:cNvSpPr txBox="1">
            <a:spLocks/>
          </p:cNvSpPr>
          <p:nvPr/>
        </p:nvSpPr>
        <p:spPr>
          <a:xfrm>
            <a:off x="631643" y="1751269"/>
            <a:ext cx="1910885" cy="665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SG" sz="3000">
                <a:solidFill>
                  <a:schemeClr val="tx2"/>
                </a:solidFill>
                <a:latin typeface="Nunito" panose="020B0604020202020204" charset="0"/>
              </a:rPr>
              <a:t>Full</a:t>
            </a:r>
          </a:p>
        </p:txBody>
      </p:sp>
      <p:sp>
        <p:nvSpPr>
          <p:cNvPr id="14" name="Google Shape;693;p47">
            <a:extLst>
              <a:ext uri="{FF2B5EF4-FFF2-40B4-BE49-F238E27FC236}">
                <a16:creationId xmlns:a16="http://schemas.microsoft.com/office/drawing/2014/main" id="{AF9E1275-7F61-49B1-B32D-A5149C2BC272}"/>
              </a:ext>
            </a:extLst>
          </p:cNvPr>
          <p:cNvSpPr txBox="1">
            <a:spLocks/>
          </p:cNvSpPr>
          <p:nvPr/>
        </p:nvSpPr>
        <p:spPr>
          <a:xfrm>
            <a:off x="3354393" y="1751269"/>
            <a:ext cx="2206858" cy="665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SG" sz="3000">
                <a:solidFill>
                  <a:schemeClr val="tx2"/>
                </a:solidFill>
                <a:latin typeface="Nunito" panose="020B0604020202020204" charset="0"/>
              </a:rPr>
              <a:t>GridSearch</a:t>
            </a:r>
          </a:p>
        </p:txBody>
      </p:sp>
      <p:sp>
        <p:nvSpPr>
          <p:cNvPr id="15" name="Google Shape;693;p47">
            <a:extLst>
              <a:ext uri="{FF2B5EF4-FFF2-40B4-BE49-F238E27FC236}">
                <a16:creationId xmlns:a16="http://schemas.microsoft.com/office/drawing/2014/main" id="{276F693C-D482-400E-9163-2E61709F04B5}"/>
              </a:ext>
            </a:extLst>
          </p:cNvPr>
          <p:cNvSpPr txBox="1">
            <a:spLocks/>
          </p:cNvSpPr>
          <p:nvPr/>
        </p:nvSpPr>
        <p:spPr>
          <a:xfrm>
            <a:off x="6275615" y="1751269"/>
            <a:ext cx="2206858" cy="665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SG" sz="3000">
                <a:solidFill>
                  <a:schemeClr val="tx2"/>
                </a:solidFill>
                <a:latin typeface="Nunito" panose="020B0604020202020204" charset="0"/>
              </a:rPr>
              <a:t>CCP</a:t>
            </a:r>
          </a:p>
        </p:txBody>
      </p:sp>
      <p:grpSp>
        <p:nvGrpSpPr>
          <p:cNvPr id="72" name="Google Shape;9138;p84">
            <a:extLst>
              <a:ext uri="{FF2B5EF4-FFF2-40B4-BE49-F238E27FC236}">
                <a16:creationId xmlns:a16="http://schemas.microsoft.com/office/drawing/2014/main" id="{CF57D41D-5739-4999-B469-998EE3684238}"/>
              </a:ext>
            </a:extLst>
          </p:cNvPr>
          <p:cNvGrpSpPr/>
          <p:nvPr/>
        </p:nvGrpSpPr>
        <p:grpSpPr>
          <a:xfrm>
            <a:off x="979406" y="195985"/>
            <a:ext cx="1531875" cy="952522"/>
            <a:chOff x="803162" y="2667727"/>
            <a:chExt cx="1411906" cy="633611"/>
          </a:xfrm>
        </p:grpSpPr>
        <p:cxnSp>
          <p:nvCxnSpPr>
            <p:cNvPr id="73" name="Google Shape;9139;p84">
              <a:extLst>
                <a:ext uri="{FF2B5EF4-FFF2-40B4-BE49-F238E27FC236}">
                  <a16:creationId xmlns:a16="http://schemas.microsoft.com/office/drawing/2014/main" id="{353E290F-AED0-4784-B89E-617F69319BFF}"/>
                </a:ext>
              </a:extLst>
            </p:cNvPr>
            <p:cNvCxnSpPr>
              <a:stCxn id="85" idx="2"/>
              <a:endCxn id="83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4" name="Google Shape;9142;p84">
              <a:extLst>
                <a:ext uri="{FF2B5EF4-FFF2-40B4-BE49-F238E27FC236}">
                  <a16:creationId xmlns:a16="http://schemas.microsoft.com/office/drawing/2014/main" id="{9BD2A2F7-501D-45F4-B366-01BAC533F50A}"/>
                </a:ext>
              </a:extLst>
            </p:cNvPr>
            <p:cNvCxnSpPr>
              <a:stCxn id="84" idx="0"/>
              <a:endCxn id="85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9144;p84">
              <a:extLst>
                <a:ext uri="{FF2B5EF4-FFF2-40B4-BE49-F238E27FC236}">
                  <a16:creationId xmlns:a16="http://schemas.microsoft.com/office/drawing/2014/main" id="{F55C67B5-F0BC-41B1-98F4-DC8AF6C30611}"/>
                </a:ext>
              </a:extLst>
            </p:cNvPr>
            <p:cNvCxnSpPr>
              <a:stCxn id="84" idx="2"/>
              <a:endCxn id="80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6" name="Google Shape;9146;p84">
              <a:extLst>
                <a:ext uri="{FF2B5EF4-FFF2-40B4-BE49-F238E27FC236}">
                  <a16:creationId xmlns:a16="http://schemas.microsoft.com/office/drawing/2014/main" id="{B8640322-3518-42A7-ACCE-E1973304FF52}"/>
                </a:ext>
              </a:extLst>
            </p:cNvPr>
            <p:cNvCxnSpPr>
              <a:stCxn id="79" idx="0"/>
              <a:endCxn id="84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" name="Google Shape;9148;p84">
              <a:extLst>
                <a:ext uri="{FF2B5EF4-FFF2-40B4-BE49-F238E27FC236}">
                  <a16:creationId xmlns:a16="http://schemas.microsoft.com/office/drawing/2014/main" id="{BA2205FD-CC26-4331-B715-7099690F4549}"/>
                </a:ext>
              </a:extLst>
            </p:cNvPr>
            <p:cNvCxnSpPr>
              <a:stCxn id="83" idx="2"/>
              <a:endCxn id="82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" name="Google Shape;9150;p84">
              <a:extLst>
                <a:ext uri="{FF2B5EF4-FFF2-40B4-BE49-F238E27FC236}">
                  <a16:creationId xmlns:a16="http://schemas.microsoft.com/office/drawing/2014/main" id="{186F3961-0198-48F7-96C6-83D67B195137}"/>
                </a:ext>
              </a:extLst>
            </p:cNvPr>
            <p:cNvCxnSpPr>
              <a:stCxn id="81" idx="0"/>
              <a:endCxn id="83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9" name="Google Shape;9147;p84">
              <a:extLst>
                <a:ext uri="{FF2B5EF4-FFF2-40B4-BE49-F238E27FC236}">
                  <a16:creationId xmlns:a16="http://schemas.microsoft.com/office/drawing/2014/main" id="{CCECFB8C-5AC1-4A2B-BD93-C7F06F685202}"/>
                </a:ext>
              </a:extLst>
            </p:cNvPr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" name="Google Shape;9145;p84">
              <a:extLst>
                <a:ext uri="{FF2B5EF4-FFF2-40B4-BE49-F238E27FC236}">
                  <a16:creationId xmlns:a16="http://schemas.microsoft.com/office/drawing/2014/main" id="{EE820766-2137-487B-A2C9-471C7FAEBA4A}"/>
                </a:ext>
              </a:extLst>
            </p:cNvPr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" name="Google Shape;9151;p84">
              <a:extLst>
                <a:ext uri="{FF2B5EF4-FFF2-40B4-BE49-F238E27FC236}">
                  <a16:creationId xmlns:a16="http://schemas.microsoft.com/office/drawing/2014/main" id="{59A10A09-4DB4-4A35-8326-EA38AC923C1E}"/>
                </a:ext>
              </a:extLst>
            </p:cNvPr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" name="Google Shape;9149;p84">
              <a:extLst>
                <a:ext uri="{FF2B5EF4-FFF2-40B4-BE49-F238E27FC236}">
                  <a16:creationId xmlns:a16="http://schemas.microsoft.com/office/drawing/2014/main" id="{BE87961C-8900-4E4A-9B47-D01D31C866DB}"/>
                </a:ext>
              </a:extLst>
            </p:cNvPr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" name="Google Shape;9141;p84">
              <a:extLst>
                <a:ext uri="{FF2B5EF4-FFF2-40B4-BE49-F238E27FC236}">
                  <a16:creationId xmlns:a16="http://schemas.microsoft.com/office/drawing/2014/main" id="{F45A297F-C60A-4EEE-8469-F56911524D2E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4" name="Google Shape;9143;p84">
              <a:extLst>
                <a:ext uri="{FF2B5EF4-FFF2-40B4-BE49-F238E27FC236}">
                  <a16:creationId xmlns:a16="http://schemas.microsoft.com/office/drawing/2014/main" id="{1AE04565-7611-48F7-92AE-5F128E405B87}"/>
                </a:ext>
              </a:extLst>
            </p:cNvPr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5" name="Google Shape;9140;p84">
              <a:extLst>
                <a:ext uri="{FF2B5EF4-FFF2-40B4-BE49-F238E27FC236}">
                  <a16:creationId xmlns:a16="http://schemas.microsoft.com/office/drawing/2014/main" id="{6D828197-D2B7-4228-90B9-82B76CA8D926}"/>
                </a:ext>
              </a:extLst>
            </p:cNvPr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42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/>
          <p:nvPr/>
        </p:nvSpPr>
        <p:spPr>
          <a:xfrm rot="10590861">
            <a:off x="576593" y="1437412"/>
            <a:ext cx="975051" cy="925847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327" name="Google Shape;327;p43"/>
          <p:cNvSpPr/>
          <p:nvPr/>
        </p:nvSpPr>
        <p:spPr>
          <a:xfrm rot="20416342">
            <a:off x="4617980" y="1345360"/>
            <a:ext cx="974919" cy="925723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328" name="Google Shape;328;p43"/>
          <p:cNvSpPr/>
          <p:nvPr/>
        </p:nvSpPr>
        <p:spPr>
          <a:xfrm rot="10590861">
            <a:off x="576593" y="3300699"/>
            <a:ext cx="975051" cy="925847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329" name="Google Shape;329;p43"/>
          <p:cNvSpPr/>
          <p:nvPr/>
        </p:nvSpPr>
        <p:spPr>
          <a:xfrm rot="20416342">
            <a:off x="4575568" y="3321873"/>
            <a:ext cx="974919" cy="925723"/>
          </a:xfrm>
          <a:custGeom>
            <a:avLst/>
            <a:gdLst/>
            <a:ahLst/>
            <a:cxnLst/>
            <a:rect l="l" t="t" r="r" b="b"/>
            <a:pathLst>
              <a:path w="186714" h="177292" extrusionOk="0">
                <a:moveTo>
                  <a:pt x="104557" y="1"/>
                </a:moveTo>
                <a:lnTo>
                  <a:pt x="99192" y="68"/>
                </a:lnTo>
                <a:lnTo>
                  <a:pt x="93592" y="504"/>
                </a:lnTo>
                <a:lnTo>
                  <a:pt x="87757" y="1376"/>
                </a:lnTo>
                <a:lnTo>
                  <a:pt x="81687" y="2683"/>
                </a:lnTo>
                <a:lnTo>
                  <a:pt x="75383" y="4427"/>
                </a:lnTo>
                <a:lnTo>
                  <a:pt x="68811" y="6640"/>
                </a:lnTo>
                <a:lnTo>
                  <a:pt x="62037" y="9323"/>
                </a:lnTo>
                <a:lnTo>
                  <a:pt x="58549" y="10899"/>
                </a:lnTo>
                <a:lnTo>
                  <a:pt x="57543" y="11402"/>
                </a:lnTo>
                <a:lnTo>
                  <a:pt x="50770" y="15359"/>
                </a:lnTo>
                <a:lnTo>
                  <a:pt x="44331" y="19517"/>
                </a:lnTo>
                <a:lnTo>
                  <a:pt x="36887" y="24883"/>
                </a:lnTo>
                <a:lnTo>
                  <a:pt x="30985" y="29678"/>
                </a:lnTo>
                <a:lnTo>
                  <a:pt x="27028" y="33199"/>
                </a:lnTo>
                <a:lnTo>
                  <a:pt x="23105" y="36988"/>
                </a:lnTo>
                <a:lnTo>
                  <a:pt x="19349" y="40979"/>
                </a:lnTo>
                <a:lnTo>
                  <a:pt x="15761" y="45237"/>
                </a:lnTo>
                <a:lnTo>
                  <a:pt x="12475" y="49697"/>
                </a:lnTo>
                <a:lnTo>
                  <a:pt x="10932" y="52011"/>
                </a:lnTo>
                <a:lnTo>
                  <a:pt x="9490" y="54358"/>
                </a:lnTo>
                <a:lnTo>
                  <a:pt x="6908" y="59187"/>
                </a:lnTo>
                <a:lnTo>
                  <a:pt x="4762" y="64150"/>
                </a:lnTo>
                <a:lnTo>
                  <a:pt x="2985" y="69247"/>
                </a:lnTo>
                <a:lnTo>
                  <a:pt x="1643" y="74411"/>
                </a:lnTo>
                <a:lnTo>
                  <a:pt x="704" y="79642"/>
                </a:lnTo>
                <a:lnTo>
                  <a:pt x="134" y="84907"/>
                </a:lnTo>
                <a:lnTo>
                  <a:pt x="0" y="90206"/>
                </a:lnTo>
                <a:lnTo>
                  <a:pt x="302" y="95504"/>
                </a:lnTo>
                <a:lnTo>
                  <a:pt x="973" y="100769"/>
                </a:lnTo>
                <a:lnTo>
                  <a:pt x="2079" y="105966"/>
                </a:lnTo>
                <a:lnTo>
                  <a:pt x="3588" y="111130"/>
                </a:lnTo>
                <a:lnTo>
                  <a:pt x="5533" y="116194"/>
                </a:lnTo>
                <a:lnTo>
                  <a:pt x="7880" y="121123"/>
                </a:lnTo>
                <a:lnTo>
                  <a:pt x="10664" y="125919"/>
                </a:lnTo>
                <a:lnTo>
                  <a:pt x="13849" y="130580"/>
                </a:lnTo>
                <a:lnTo>
                  <a:pt x="15593" y="132826"/>
                </a:lnTo>
                <a:lnTo>
                  <a:pt x="16532" y="133933"/>
                </a:lnTo>
                <a:lnTo>
                  <a:pt x="18410" y="136012"/>
                </a:lnTo>
                <a:lnTo>
                  <a:pt x="20422" y="137923"/>
                </a:lnTo>
                <a:lnTo>
                  <a:pt x="22501" y="139734"/>
                </a:lnTo>
                <a:lnTo>
                  <a:pt x="25821" y="142216"/>
                </a:lnTo>
                <a:lnTo>
                  <a:pt x="30482" y="145066"/>
                </a:lnTo>
                <a:lnTo>
                  <a:pt x="35478" y="147548"/>
                </a:lnTo>
                <a:lnTo>
                  <a:pt x="40710" y="149660"/>
                </a:lnTo>
                <a:lnTo>
                  <a:pt x="46176" y="151538"/>
                </a:lnTo>
                <a:lnTo>
                  <a:pt x="51809" y="153215"/>
                </a:lnTo>
                <a:lnTo>
                  <a:pt x="60528" y="155495"/>
                </a:lnTo>
                <a:lnTo>
                  <a:pt x="72533" y="158412"/>
                </a:lnTo>
                <a:lnTo>
                  <a:pt x="81620" y="160827"/>
                </a:lnTo>
                <a:lnTo>
                  <a:pt x="87656" y="162671"/>
                </a:lnTo>
                <a:lnTo>
                  <a:pt x="93659" y="164784"/>
                </a:lnTo>
                <a:lnTo>
                  <a:pt x="99561" y="167232"/>
                </a:lnTo>
                <a:lnTo>
                  <a:pt x="102445" y="168607"/>
                </a:lnTo>
                <a:lnTo>
                  <a:pt x="105328" y="169981"/>
                </a:lnTo>
                <a:lnTo>
                  <a:pt x="111163" y="172396"/>
                </a:lnTo>
                <a:lnTo>
                  <a:pt x="117032" y="174341"/>
                </a:lnTo>
                <a:lnTo>
                  <a:pt x="122900" y="175816"/>
                </a:lnTo>
                <a:lnTo>
                  <a:pt x="128701" y="176789"/>
                </a:lnTo>
                <a:lnTo>
                  <a:pt x="134435" y="177292"/>
                </a:lnTo>
                <a:lnTo>
                  <a:pt x="140069" y="177292"/>
                </a:lnTo>
                <a:lnTo>
                  <a:pt x="145535" y="176755"/>
                </a:lnTo>
                <a:lnTo>
                  <a:pt x="150867" y="175682"/>
                </a:lnTo>
                <a:lnTo>
                  <a:pt x="155964" y="174039"/>
                </a:lnTo>
                <a:lnTo>
                  <a:pt x="159619" y="172396"/>
                </a:lnTo>
                <a:lnTo>
                  <a:pt x="162000" y="171155"/>
                </a:lnTo>
                <a:lnTo>
                  <a:pt x="164280" y="169747"/>
                </a:lnTo>
                <a:lnTo>
                  <a:pt x="166527" y="168204"/>
                </a:lnTo>
                <a:lnTo>
                  <a:pt x="168673" y="166494"/>
                </a:lnTo>
                <a:lnTo>
                  <a:pt x="170719" y="164616"/>
                </a:lnTo>
                <a:lnTo>
                  <a:pt x="172697" y="162604"/>
                </a:lnTo>
                <a:lnTo>
                  <a:pt x="174575" y="160424"/>
                </a:lnTo>
                <a:lnTo>
                  <a:pt x="176352" y="158111"/>
                </a:lnTo>
                <a:lnTo>
                  <a:pt x="178062" y="155596"/>
                </a:lnTo>
                <a:lnTo>
                  <a:pt x="179638" y="152946"/>
                </a:lnTo>
                <a:lnTo>
                  <a:pt x="181114" y="150130"/>
                </a:lnTo>
                <a:lnTo>
                  <a:pt x="181818" y="148621"/>
                </a:lnTo>
                <a:lnTo>
                  <a:pt x="183092" y="145670"/>
                </a:lnTo>
                <a:lnTo>
                  <a:pt x="185004" y="140103"/>
                </a:lnTo>
                <a:lnTo>
                  <a:pt x="186177" y="134939"/>
                </a:lnTo>
                <a:lnTo>
                  <a:pt x="186714" y="130043"/>
                </a:lnTo>
                <a:lnTo>
                  <a:pt x="186680" y="125416"/>
                </a:lnTo>
                <a:lnTo>
                  <a:pt x="186110" y="120922"/>
                </a:lnTo>
                <a:lnTo>
                  <a:pt x="185138" y="116563"/>
                </a:lnTo>
                <a:lnTo>
                  <a:pt x="183864" y="112237"/>
                </a:lnTo>
                <a:lnTo>
                  <a:pt x="181483" y="105698"/>
                </a:lnTo>
                <a:lnTo>
                  <a:pt x="177828" y="96476"/>
                </a:lnTo>
                <a:lnTo>
                  <a:pt x="175145" y="88898"/>
                </a:lnTo>
                <a:lnTo>
                  <a:pt x="173502" y="83432"/>
                </a:lnTo>
                <a:lnTo>
                  <a:pt x="172127" y="77530"/>
                </a:lnTo>
                <a:lnTo>
                  <a:pt x="171020" y="71159"/>
                </a:lnTo>
                <a:lnTo>
                  <a:pt x="170651" y="67738"/>
                </a:lnTo>
                <a:lnTo>
                  <a:pt x="170450" y="65994"/>
                </a:lnTo>
                <a:lnTo>
                  <a:pt x="169914" y="62440"/>
                </a:lnTo>
                <a:lnTo>
                  <a:pt x="169210" y="58818"/>
                </a:lnTo>
                <a:lnTo>
                  <a:pt x="168338" y="55130"/>
                </a:lnTo>
                <a:lnTo>
                  <a:pt x="167265" y="51407"/>
                </a:lnTo>
                <a:lnTo>
                  <a:pt x="166024" y="47685"/>
                </a:lnTo>
                <a:lnTo>
                  <a:pt x="164582" y="43963"/>
                </a:lnTo>
                <a:lnTo>
                  <a:pt x="162972" y="40274"/>
                </a:lnTo>
                <a:lnTo>
                  <a:pt x="161162" y="36619"/>
                </a:lnTo>
                <a:lnTo>
                  <a:pt x="159150" y="33031"/>
                </a:lnTo>
                <a:lnTo>
                  <a:pt x="156970" y="29510"/>
                </a:lnTo>
                <a:lnTo>
                  <a:pt x="154555" y="26123"/>
                </a:lnTo>
                <a:lnTo>
                  <a:pt x="151973" y="22837"/>
                </a:lnTo>
                <a:lnTo>
                  <a:pt x="149190" y="19685"/>
                </a:lnTo>
                <a:lnTo>
                  <a:pt x="146172" y="16734"/>
                </a:lnTo>
                <a:lnTo>
                  <a:pt x="142986" y="13917"/>
                </a:lnTo>
                <a:lnTo>
                  <a:pt x="139566" y="11301"/>
                </a:lnTo>
                <a:lnTo>
                  <a:pt x="135944" y="8921"/>
                </a:lnTo>
                <a:lnTo>
                  <a:pt x="132122" y="6774"/>
                </a:lnTo>
                <a:lnTo>
                  <a:pt x="128064" y="4897"/>
                </a:lnTo>
                <a:lnTo>
                  <a:pt x="123805" y="3287"/>
                </a:lnTo>
                <a:lnTo>
                  <a:pt x="119345" y="1979"/>
                </a:lnTo>
                <a:lnTo>
                  <a:pt x="114651" y="973"/>
                </a:lnTo>
                <a:lnTo>
                  <a:pt x="109721" y="303"/>
                </a:lnTo>
                <a:lnTo>
                  <a:pt x="1045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1583723" y="1414106"/>
            <a:ext cx="26664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PROBEM ANALYSIS</a:t>
            </a: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subTitle" idx="1"/>
          </p:nvPr>
        </p:nvSpPr>
        <p:spPr>
          <a:xfrm>
            <a:off x="1583723" y="1685931"/>
            <a:ext cx="26664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- Consequences of Heart Failure </a:t>
            </a:r>
          </a:p>
          <a:p>
            <a:pPr marL="0" indent="0">
              <a:spcAft>
                <a:spcPts val="1600"/>
              </a:spcAft>
            </a:pPr>
            <a:r>
              <a:rPr lang="en"/>
              <a:t>- What is Heart Failure</a:t>
            </a:r>
          </a:p>
        </p:txBody>
      </p:sp>
      <p:sp>
        <p:nvSpPr>
          <p:cNvPr id="332" name="Google Shape;332;p43"/>
          <p:cNvSpPr txBox="1">
            <a:spLocks noGrp="1"/>
          </p:cNvSpPr>
          <p:nvPr>
            <p:ph type="title" idx="15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title" idx="2"/>
          </p:nvPr>
        </p:nvSpPr>
        <p:spPr>
          <a:xfrm>
            <a:off x="670373" y="1655789"/>
            <a:ext cx="78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title" idx="3"/>
          </p:nvPr>
        </p:nvSpPr>
        <p:spPr>
          <a:xfrm>
            <a:off x="5720523" y="1414106"/>
            <a:ext cx="2442477" cy="441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DATA STRUCTURE</a:t>
            </a:r>
            <a:endParaRPr lang="en-US"/>
          </a:p>
        </p:txBody>
      </p:sp>
      <p:sp>
        <p:nvSpPr>
          <p:cNvPr id="335" name="Google Shape;335;p43"/>
          <p:cNvSpPr txBox="1">
            <a:spLocks noGrp="1"/>
          </p:cNvSpPr>
          <p:nvPr>
            <p:ph type="subTitle" idx="4"/>
          </p:nvPr>
        </p:nvSpPr>
        <p:spPr>
          <a:xfrm>
            <a:off x="5720523" y="1659954"/>
            <a:ext cx="2675059" cy="1085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- Variable Information</a:t>
            </a:r>
            <a:endParaRPr lang="en-US"/>
          </a:p>
          <a:p>
            <a:pPr marL="0" indent="0">
              <a:spcAft>
                <a:spcPts val="1600"/>
              </a:spcAft>
            </a:pPr>
            <a:r>
              <a:rPr lang="en"/>
              <a:t>- Data Cleaning &amp; Exploratory Data Analysis</a:t>
            </a:r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 idx="5"/>
          </p:nvPr>
        </p:nvSpPr>
        <p:spPr>
          <a:xfrm>
            <a:off x="4669273" y="1578014"/>
            <a:ext cx="78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title" idx="6"/>
          </p:nvPr>
        </p:nvSpPr>
        <p:spPr>
          <a:xfrm>
            <a:off x="1583723" y="3237431"/>
            <a:ext cx="26664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</a:p>
        </p:txBody>
      </p:sp>
      <p:sp>
        <p:nvSpPr>
          <p:cNvPr id="338" name="Google Shape;338;p43"/>
          <p:cNvSpPr txBox="1">
            <a:spLocks noGrp="1"/>
          </p:cNvSpPr>
          <p:nvPr>
            <p:ph type="subTitle" idx="7"/>
          </p:nvPr>
        </p:nvSpPr>
        <p:spPr>
          <a:xfrm>
            <a:off x="1583723" y="3490631"/>
            <a:ext cx="26664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- Logistic Regression</a:t>
            </a:r>
            <a:endParaRPr lang="en-US"/>
          </a:p>
          <a:p>
            <a:pPr marL="0" indent="0">
              <a:spcAft>
                <a:spcPts val="1600"/>
              </a:spcAft>
            </a:pPr>
            <a:r>
              <a:rPr lang="en"/>
              <a:t>-Decision Trees</a:t>
            </a:r>
          </a:p>
          <a:p>
            <a:pPr marL="0" indent="0">
              <a:spcAft>
                <a:spcPts val="1600"/>
              </a:spcAft>
            </a:pPr>
            <a:r>
              <a:rPr lang="en"/>
              <a:t>-Neural Networks</a:t>
            </a:r>
          </a:p>
        </p:txBody>
      </p:sp>
      <p:sp>
        <p:nvSpPr>
          <p:cNvPr id="339" name="Google Shape;339;p43"/>
          <p:cNvSpPr txBox="1">
            <a:spLocks noGrp="1"/>
          </p:cNvSpPr>
          <p:nvPr>
            <p:ph type="title" idx="8"/>
          </p:nvPr>
        </p:nvSpPr>
        <p:spPr>
          <a:xfrm>
            <a:off x="670373" y="3534364"/>
            <a:ext cx="78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0" name="Google Shape;340;p43"/>
          <p:cNvSpPr txBox="1">
            <a:spLocks noGrp="1"/>
          </p:cNvSpPr>
          <p:nvPr>
            <p:ph type="title" idx="9"/>
          </p:nvPr>
        </p:nvSpPr>
        <p:spPr>
          <a:xfrm>
            <a:off x="5720523" y="3237431"/>
            <a:ext cx="20355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</a:p>
        </p:txBody>
      </p:sp>
      <p:sp>
        <p:nvSpPr>
          <p:cNvPr id="341" name="Google Shape;341;p43"/>
          <p:cNvSpPr txBox="1">
            <a:spLocks noGrp="1"/>
          </p:cNvSpPr>
          <p:nvPr>
            <p:ph type="subTitle" idx="13"/>
          </p:nvPr>
        </p:nvSpPr>
        <p:spPr>
          <a:xfrm>
            <a:off x="5720523" y="3490631"/>
            <a:ext cx="26664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/>
              <a:t>- Recommendations</a:t>
            </a:r>
            <a:endParaRPr lang="en-US"/>
          </a:p>
          <a:p>
            <a:pPr marL="0" indent="0">
              <a:spcAft>
                <a:spcPts val="1600"/>
              </a:spcAft>
            </a:pPr>
            <a:r>
              <a:rPr lang="en"/>
              <a:t>- Limitations</a:t>
            </a:r>
          </a:p>
          <a:p>
            <a:pPr marL="0" indent="0">
              <a:spcAft>
                <a:spcPts val="1600"/>
              </a:spcAft>
            </a:pPr>
            <a:r>
              <a:rPr lang="en"/>
              <a:t>- Future Applications</a:t>
            </a:r>
          </a:p>
        </p:txBody>
      </p:sp>
      <p:sp>
        <p:nvSpPr>
          <p:cNvPr id="342" name="Google Shape;342;p43"/>
          <p:cNvSpPr txBox="1">
            <a:spLocks noGrp="1"/>
          </p:cNvSpPr>
          <p:nvPr>
            <p:ph type="title" idx="14"/>
          </p:nvPr>
        </p:nvSpPr>
        <p:spPr>
          <a:xfrm>
            <a:off x="4669273" y="3498389"/>
            <a:ext cx="787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68;p51">
            <a:extLst>
              <a:ext uri="{FF2B5EF4-FFF2-40B4-BE49-F238E27FC236}">
                <a16:creationId xmlns:a16="http://schemas.microsoft.com/office/drawing/2014/main" id="{99E6B6DE-A6F8-4F04-AA7C-FBBBDAFCAE23}"/>
              </a:ext>
            </a:extLst>
          </p:cNvPr>
          <p:cNvSpPr txBox="1">
            <a:spLocks/>
          </p:cNvSpPr>
          <p:nvPr/>
        </p:nvSpPr>
        <p:spPr>
          <a:xfrm>
            <a:off x="1667028" y="247746"/>
            <a:ext cx="5273100" cy="849001"/>
          </a:xfrm>
          <a:prstGeom prst="rect">
            <a:avLst/>
          </a:prstGeom>
          <a:solidFill>
            <a:srgbClr val="505CA6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 Black"/>
              <a:buNone/>
              <a:defRPr sz="1600" b="0" i="0" u="none" strike="noStrike" cap="none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SG" sz="4000">
                <a:solidFill>
                  <a:srgbClr val="FFFFFF"/>
                </a:solidFill>
              </a:rPr>
              <a:t>Decision Tree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1261997-E969-4A1C-8336-6F715404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88" y="1449003"/>
            <a:ext cx="3033713" cy="25631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9066E2C0-3479-43C0-B37A-D8903ABBF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263615"/>
              </p:ext>
            </p:extLst>
          </p:nvPr>
        </p:nvGraphicFramePr>
        <p:xfrm>
          <a:off x="4767200" y="2050983"/>
          <a:ext cx="3267075" cy="2415569"/>
        </p:xfrm>
        <a:graphic>
          <a:graphicData uri="http://schemas.openxmlformats.org/drawingml/2006/table">
            <a:tbl>
              <a:tblPr firstRow="1" bandRow="1">
                <a:tableStyleId>{306C7979-B465-4009-9110-A44C3FBB67A3}</a:tableStyleId>
              </a:tblPr>
              <a:tblGrid>
                <a:gridCol w="612520">
                  <a:extLst>
                    <a:ext uri="{9D8B030D-6E8A-4147-A177-3AD203B41FA5}">
                      <a16:colId xmlns:a16="http://schemas.microsoft.com/office/drawing/2014/main" val="1091988178"/>
                    </a:ext>
                  </a:extLst>
                </a:gridCol>
                <a:gridCol w="1686378">
                  <a:extLst>
                    <a:ext uri="{9D8B030D-6E8A-4147-A177-3AD203B41FA5}">
                      <a16:colId xmlns:a16="http://schemas.microsoft.com/office/drawing/2014/main" val="1178680488"/>
                    </a:ext>
                  </a:extLst>
                </a:gridCol>
                <a:gridCol w="968177">
                  <a:extLst>
                    <a:ext uri="{9D8B030D-6E8A-4147-A177-3AD203B41FA5}">
                      <a16:colId xmlns:a16="http://schemas.microsoft.com/office/drawing/2014/main" val="966306423"/>
                    </a:ext>
                  </a:extLst>
                </a:gridCol>
              </a:tblGrid>
              <a:tr h="605878"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1.</a:t>
                      </a:r>
                      <a:endParaRPr lang="en-GB" sz="16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Serum creatinine</a:t>
                      </a:r>
                      <a:endParaRPr lang="en-GB" sz="16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0.362</a:t>
                      </a:r>
                      <a:endParaRPr lang="en-GB" sz="16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669977"/>
                  </a:ext>
                </a:extLst>
              </a:tr>
              <a:tr h="605878"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2.</a:t>
                      </a:r>
                      <a:endParaRPr lang="en-GB" sz="16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Ejection Fraction</a:t>
                      </a:r>
                      <a:endParaRPr lang="en-GB" sz="16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0.212</a:t>
                      </a:r>
                      <a:endParaRPr lang="en-GB" sz="16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6934775"/>
                  </a:ext>
                </a:extLst>
              </a:tr>
              <a:tr h="633824"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3.</a:t>
                      </a:r>
                      <a:endParaRPr lang="en-GB" sz="16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Creatinine phosphokinase</a:t>
                      </a:r>
                      <a:endParaRPr lang="en-GB" sz="16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0.205</a:t>
                      </a:r>
                      <a:endParaRPr lang="en-GB" sz="1600">
                        <a:solidFill>
                          <a:schemeClr val="tx2"/>
                        </a:solidFill>
                        <a:latin typeface="Nunito Black" panose="020B060402020202020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3874878"/>
                  </a:ext>
                </a:extLst>
              </a:tr>
              <a:tr h="569989"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4.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Age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tx2"/>
                          </a:solidFill>
                          <a:latin typeface="Nunito Black" panose="020B0604020202020204" charset="0"/>
                        </a:rPr>
                        <a:t>0.106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8524409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FB5419-F59B-4DF5-8A8A-4DD6566A16A3}"/>
              </a:ext>
            </a:extLst>
          </p:cNvPr>
          <p:cNvSpPr/>
          <p:nvPr/>
        </p:nvSpPr>
        <p:spPr>
          <a:xfrm>
            <a:off x="4767200" y="1392777"/>
            <a:ext cx="2944240" cy="508159"/>
          </a:xfrm>
          <a:prstGeom prst="roundRect">
            <a:avLst/>
          </a:prstGeom>
          <a:solidFill>
            <a:srgbClr val="69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2"/>
                </a:solidFill>
                <a:latin typeface="Nunito Black" panose="020B0604020202020204" charset="0"/>
              </a:rPr>
              <a:t>Feature Importance</a:t>
            </a:r>
            <a:endParaRPr lang="en-SG" sz="18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A7342-08B1-48F7-A74C-329A0B85546E}"/>
              </a:ext>
            </a:extLst>
          </p:cNvPr>
          <p:cNvSpPr txBox="1"/>
          <p:nvPr/>
        </p:nvSpPr>
        <p:spPr>
          <a:xfrm>
            <a:off x="1269805" y="4012181"/>
            <a:ext cx="3180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err="1">
                <a:solidFill>
                  <a:schemeClr val="tx2"/>
                </a:solidFill>
                <a:latin typeface="Nunito Black" panose="020B0604020202020204" charset="0"/>
              </a:rPr>
              <a:t>ccp</a:t>
            </a:r>
            <a:r>
              <a:rPr lang="en-SG" i="1" err="1">
                <a:solidFill>
                  <a:schemeClr val="tx2"/>
                </a:solidFill>
                <a:latin typeface="Arial Rounded MT Bold" panose="020F0704030504030204" pitchFamily="34" charset="0"/>
              </a:rPr>
              <a:t>_</a:t>
            </a:r>
            <a:r>
              <a:rPr lang="en-SG" i="1" err="1">
                <a:solidFill>
                  <a:schemeClr val="tx2"/>
                </a:solidFill>
                <a:latin typeface="Nunito Black" panose="020B0604020202020204" charset="0"/>
              </a:rPr>
              <a:t>alpha</a:t>
            </a:r>
            <a:r>
              <a:rPr lang="en-SG" i="1">
                <a:solidFill>
                  <a:schemeClr val="tx2"/>
                </a:solidFill>
                <a:latin typeface="Nunito Black" panose="020B0604020202020204" charset="0"/>
              </a:rPr>
              <a:t> Tuned Decision Tree Plot</a:t>
            </a:r>
          </a:p>
        </p:txBody>
      </p:sp>
      <p:grpSp>
        <p:nvGrpSpPr>
          <p:cNvPr id="26" name="Google Shape;9138;p84">
            <a:extLst>
              <a:ext uri="{FF2B5EF4-FFF2-40B4-BE49-F238E27FC236}">
                <a16:creationId xmlns:a16="http://schemas.microsoft.com/office/drawing/2014/main" id="{F57B9584-C57C-49A1-94FE-5F411F8DE892}"/>
              </a:ext>
            </a:extLst>
          </p:cNvPr>
          <p:cNvGrpSpPr/>
          <p:nvPr/>
        </p:nvGrpSpPr>
        <p:grpSpPr>
          <a:xfrm>
            <a:off x="979406" y="195985"/>
            <a:ext cx="1531875" cy="952522"/>
            <a:chOff x="803162" y="2667727"/>
            <a:chExt cx="1411906" cy="633611"/>
          </a:xfrm>
        </p:grpSpPr>
        <p:cxnSp>
          <p:nvCxnSpPr>
            <p:cNvPr id="27" name="Google Shape;9139;p84">
              <a:extLst>
                <a:ext uri="{FF2B5EF4-FFF2-40B4-BE49-F238E27FC236}">
                  <a16:creationId xmlns:a16="http://schemas.microsoft.com/office/drawing/2014/main" id="{5F043E37-B321-4DD2-A575-B2F1C0A5699D}"/>
                </a:ext>
              </a:extLst>
            </p:cNvPr>
            <p:cNvCxnSpPr>
              <a:stCxn id="39" idx="2"/>
              <a:endCxn id="37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9142;p84">
              <a:extLst>
                <a:ext uri="{FF2B5EF4-FFF2-40B4-BE49-F238E27FC236}">
                  <a16:creationId xmlns:a16="http://schemas.microsoft.com/office/drawing/2014/main" id="{247036F0-B756-453F-A8AF-8FC3DC779541}"/>
                </a:ext>
              </a:extLst>
            </p:cNvPr>
            <p:cNvCxnSpPr>
              <a:stCxn id="38" idx="0"/>
              <a:endCxn id="39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9144;p84">
              <a:extLst>
                <a:ext uri="{FF2B5EF4-FFF2-40B4-BE49-F238E27FC236}">
                  <a16:creationId xmlns:a16="http://schemas.microsoft.com/office/drawing/2014/main" id="{26AB9962-170D-4561-ACB5-E020D3FB8781}"/>
                </a:ext>
              </a:extLst>
            </p:cNvPr>
            <p:cNvCxnSpPr>
              <a:stCxn id="38" idx="2"/>
              <a:endCxn id="34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9146;p84">
              <a:extLst>
                <a:ext uri="{FF2B5EF4-FFF2-40B4-BE49-F238E27FC236}">
                  <a16:creationId xmlns:a16="http://schemas.microsoft.com/office/drawing/2014/main" id="{0A87EA83-02A4-4CDB-A3D5-415D759F3F3F}"/>
                </a:ext>
              </a:extLst>
            </p:cNvPr>
            <p:cNvCxnSpPr>
              <a:stCxn id="33" idx="0"/>
              <a:endCxn id="38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9148;p84">
              <a:extLst>
                <a:ext uri="{FF2B5EF4-FFF2-40B4-BE49-F238E27FC236}">
                  <a16:creationId xmlns:a16="http://schemas.microsoft.com/office/drawing/2014/main" id="{0A6FABAF-7BF5-4861-868D-43F061DA03B3}"/>
                </a:ext>
              </a:extLst>
            </p:cNvPr>
            <p:cNvCxnSpPr>
              <a:stCxn id="37" idx="2"/>
              <a:endCxn id="36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9150;p84">
              <a:extLst>
                <a:ext uri="{FF2B5EF4-FFF2-40B4-BE49-F238E27FC236}">
                  <a16:creationId xmlns:a16="http://schemas.microsoft.com/office/drawing/2014/main" id="{F65137AE-0B50-47EF-A870-1E775D9EB1DD}"/>
                </a:ext>
              </a:extLst>
            </p:cNvPr>
            <p:cNvCxnSpPr>
              <a:stCxn id="35" idx="0"/>
              <a:endCxn id="37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" name="Google Shape;9147;p84">
              <a:extLst>
                <a:ext uri="{FF2B5EF4-FFF2-40B4-BE49-F238E27FC236}">
                  <a16:creationId xmlns:a16="http://schemas.microsoft.com/office/drawing/2014/main" id="{CC117D9E-E4CE-46D1-8CB6-98666AC7D263}"/>
                </a:ext>
              </a:extLst>
            </p:cNvPr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4" name="Google Shape;9145;p84">
              <a:extLst>
                <a:ext uri="{FF2B5EF4-FFF2-40B4-BE49-F238E27FC236}">
                  <a16:creationId xmlns:a16="http://schemas.microsoft.com/office/drawing/2014/main" id="{C83AF7CD-C3AE-42B6-81D2-7EA9ED4C0452}"/>
                </a:ext>
              </a:extLst>
            </p:cNvPr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5" name="Google Shape;9151;p84">
              <a:extLst>
                <a:ext uri="{FF2B5EF4-FFF2-40B4-BE49-F238E27FC236}">
                  <a16:creationId xmlns:a16="http://schemas.microsoft.com/office/drawing/2014/main" id="{9EA6B116-549F-4C8A-8D97-8BA7C0DF80EB}"/>
                </a:ext>
              </a:extLst>
            </p:cNvPr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6" name="Google Shape;9149;p84">
              <a:extLst>
                <a:ext uri="{FF2B5EF4-FFF2-40B4-BE49-F238E27FC236}">
                  <a16:creationId xmlns:a16="http://schemas.microsoft.com/office/drawing/2014/main" id="{B0F4E255-7D02-4A3C-ADCB-4EF1352D6E19}"/>
                </a:ext>
              </a:extLst>
            </p:cNvPr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7" name="Google Shape;9141;p84">
              <a:extLst>
                <a:ext uri="{FF2B5EF4-FFF2-40B4-BE49-F238E27FC236}">
                  <a16:creationId xmlns:a16="http://schemas.microsoft.com/office/drawing/2014/main" id="{6EBAED07-169A-44D4-8D8D-2ACF5C7FDF28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" name="Google Shape;9143;p84">
              <a:extLst>
                <a:ext uri="{FF2B5EF4-FFF2-40B4-BE49-F238E27FC236}">
                  <a16:creationId xmlns:a16="http://schemas.microsoft.com/office/drawing/2014/main" id="{E70695CB-DEF4-4EAE-B40F-3021B8F00787}"/>
                </a:ext>
              </a:extLst>
            </p:cNvPr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9" name="Google Shape;9140;p84">
              <a:extLst>
                <a:ext uri="{FF2B5EF4-FFF2-40B4-BE49-F238E27FC236}">
                  <a16:creationId xmlns:a16="http://schemas.microsoft.com/office/drawing/2014/main" id="{64DD98EB-1778-4EA3-8843-FEFD4D2FA4E0}"/>
                </a:ext>
              </a:extLst>
            </p:cNvPr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951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053FEB-7392-4C4A-8D8D-150BF7734FDE}"/>
              </a:ext>
            </a:extLst>
          </p:cNvPr>
          <p:cNvSpPr/>
          <p:nvPr/>
        </p:nvSpPr>
        <p:spPr>
          <a:xfrm>
            <a:off x="2610379" y="1552792"/>
            <a:ext cx="1811895" cy="420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Nunito Black" panose="020B0604020202020204" charset="0"/>
              </a:rPr>
              <a:t>Lasso Regression</a:t>
            </a:r>
            <a:endParaRPr lang="en-SG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5E2741-F6F4-42F4-B900-CF39C0F873A7}"/>
              </a:ext>
            </a:extLst>
          </p:cNvPr>
          <p:cNvSpPr/>
          <p:nvPr/>
        </p:nvSpPr>
        <p:spPr>
          <a:xfrm>
            <a:off x="4643852" y="1552792"/>
            <a:ext cx="1811895" cy="420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Nunito Black" panose="020B0604020202020204" charset="0"/>
              </a:rPr>
              <a:t>Neural Network</a:t>
            </a:r>
            <a:endParaRPr lang="en-SG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423EB6-1F0F-4FCF-B545-CAC58C7C7D30}"/>
              </a:ext>
            </a:extLst>
          </p:cNvPr>
          <p:cNvSpPr/>
          <p:nvPr/>
        </p:nvSpPr>
        <p:spPr>
          <a:xfrm>
            <a:off x="6677325" y="1552791"/>
            <a:ext cx="1811895" cy="42039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2"/>
                </a:solidFill>
                <a:latin typeface="Nunito Black" panose="020B0604020202020204" charset="0"/>
              </a:rPr>
              <a:t>Decision Tree</a:t>
            </a:r>
            <a:endParaRPr lang="en-SG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6CAA76-DA7C-4F8F-BD21-1C2BB8029274}"/>
              </a:ext>
            </a:extLst>
          </p:cNvPr>
          <p:cNvSpPr/>
          <p:nvPr/>
        </p:nvSpPr>
        <p:spPr>
          <a:xfrm>
            <a:off x="605975" y="2108906"/>
            <a:ext cx="1811899" cy="625607"/>
          </a:xfrm>
          <a:prstGeom prst="roundRect">
            <a:avLst/>
          </a:prstGeom>
          <a:solidFill>
            <a:srgbClr val="A5D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 Black" panose="020B0604020202020204" charset="0"/>
              </a:rPr>
              <a:t>Confusion Matrix</a:t>
            </a:r>
            <a:endParaRPr lang="en-SG">
              <a:solidFill>
                <a:srgbClr val="000000"/>
              </a:solidFill>
              <a:latin typeface="Nunito Black" panose="020B060402020202020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8C0E4B4-DD8A-4777-B3F8-44A3BB0FC6EB}"/>
              </a:ext>
            </a:extLst>
          </p:cNvPr>
          <p:cNvSpPr/>
          <p:nvPr/>
        </p:nvSpPr>
        <p:spPr>
          <a:xfrm>
            <a:off x="605974" y="2823668"/>
            <a:ext cx="1811895" cy="420391"/>
          </a:xfrm>
          <a:prstGeom prst="roundRect">
            <a:avLst/>
          </a:prstGeom>
          <a:solidFill>
            <a:srgbClr val="A5D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 Black" panose="020B0604020202020204" charset="0"/>
              </a:rPr>
              <a:t>Testset Accuracy</a:t>
            </a:r>
            <a:endParaRPr lang="en-SG">
              <a:solidFill>
                <a:srgbClr val="000000"/>
              </a:solidFill>
              <a:latin typeface="Nunito Black" panose="020B060402020202020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D4DC0CA-C2EF-4343-98CC-5F50C487CB9B}"/>
              </a:ext>
            </a:extLst>
          </p:cNvPr>
          <p:cNvSpPr/>
          <p:nvPr/>
        </p:nvSpPr>
        <p:spPr>
          <a:xfrm>
            <a:off x="605974" y="3861426"/>
            <a:ext cx="1811895" cy="420391"/>
          </a:xfrm>
          <a:prstGeom prst="roundRect">
            <a:avLst/>
          </a:prstGeom>
          <a:solidFill>
            <a:srgbClr val="A5D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 Black" panose="020B0604020202020204" charset="0"/>
              </a:rPr>
              <a:t>Important Features</a:t>
            </a:r>
            <a:endParaRPr lang="en-SG">
              <a:solidFill>
                <a:srgbClr val="000000"/>
              </a:solidFill>
              <a:latin typeface="Nunito Black" panose="020B060402020202020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AB9029F-99D3-42DE-9713-60FAB7C45E15}"/>
              </a:ext>
            </a:extLst>
          </p:cNvPr>
          <p:cNvSpPr/>
          <p:nvPr/>
        </p:nvSpPr>
        <p:spPr>
          <a:xfrm>
            <a:off x="605974" y="3342547"/>
            <a:ext cx="1811895" cy="420391"/>
          </a:xfrm>
          <a:prstGeom prst="roundRect">
            <a:avLst/>
          </a:prstGeom>
          <a:solidFill>
            <a:srgbClr val="A5D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 Black" panose="020B0604020202020204" charset="0"/>
              </a:rPr>
              <a:t>Recall</a:t>
            </a:r>
            <a:endParaRPr lang="en-SG">
              <a:solidFill>
                <a:srgbClr val="000000"/>
              </a:solidFill>
              <a:latin typeface="Nunito Black" panose="020B060402020202020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801240-25F8-440F-B203-A966D99E31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79" y="2108906"/>
            <a:ext cx="1811895" cy="61685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5DEC4CE-DD53-499E-B997-2B2F586248B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51" y="2108906"/>
            <a:ext cx="1811895" cy="61685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5605765-E16E-47DC-B553-479CB54463B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323" y="2103925"/>
            <a:ext cx="1811894" cy="616851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925E72A-9AB5-4834-B34B-E82AF5835C22}"/>
              </a:ext>
            </a:extLst>
          </p:cNvPr>
          <p:cNvSpPr/>
          <p:nvPr/>
        </p:nvSpPr>
        <p:spPr>
          <a:xfrm>
            <a:off x="2610378" y="2823670"/>
            <a:ext cx="1811895" cy="42039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" panose="020B0604020202020204" charset="0"/>
              </a:rPr>
              <a:t>83.33%</a:t>
            </a:r>
            <a:endParaRPr lang="en-SG">
              <a:solidFill>
                <a:srgbClr val="000000"/>
              </a:solidFill>
              <a:latin typeface="Nunito" panose="020B060402020202020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791E69-3F9E-43A4-A0EF-A3F18530C73D}"/>
              </a:ext>
            </a:extLst>
          </p:cNvPr>
          <p:cNvSpPr/>
          <p:nvPr/>
        </p:nvSpPr>
        <p:spPr>
          <a:xfrm>
            <a:off x="4643850" y="2839590"/>
            <a:ext cx="1811895" cy="42039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" panose="020B0604020202020204" charset="0"/>
              </a:rPr>
              <a:t>88.33%</a:t>
            </a:r>
            <a:endParaRPr lang="en-SG">
              <a:solidFill>
                <a:srgbClr val="000000"/>
              </a:solidFill>
              <a:latin typeface="Nunito" panose="020B060402020202020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4C23504-A056-42A7-84E9-7993064B8790}"/>
              </a:ext>
            </a:extLst>
          </p:cNvPr>
          <p:cNvSpPr/>
          <p:nvPr/>
        </p:nvSpPr>
        <p:spPr>
          <a:xfrm>
            <a:off x="6677322" y="2823669"/>
            <a:ext cx="1811895" cy="42039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" panose="020B0604020202020204" charset="0"/>
              </a:rPr>
              <a:t>73.33%</a:t>
            </a:r>
            <a:endParaRPr lang="en-SG">
              <a:solidFill>
                <a:srgbClr val="000000"/>
              </a:solidFill>
              <a:latin typeface="Nunito" panose="020B060402020202020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5738B69-0751-4408-AF74-CA4C6EDC9E5C}"/>
              </a:ext>
            </a:extLst>
          </p:cNvPr>
          <p:cNvSpPr/>
          <p:nvPr/>
        </p:nvSpPr>
        <p:spPr>
          <a:xfrm>
            <a:off x="2610377" y="3351879"/>
            <a:ext cx="1811895" cy="42039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" panose="020B0604020202020204" charset="0"/>
              </a:rPr>
              <a:t>83.33%</a:t>
            </a:r>
            <a:endParaRPr lang="en-SG">
              <a:solidFill>
                <a:srgbClr val="000000"/>
              </a:solidFill>
              <a:latin typeface="Nunito" panose="020B060402020202020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3F9E8EF-1069-43AE-97DC-25D268229AB1}"/>
              </a:ext>
            </a:extLst>
          </p:cNvPr>
          <p:cNvSpPr/>
          <p:nvPr/>
        </p:nvSpPr>
        <p:spPr>
          <a:xfrm>
            <a:off x="4643850" y="3351878"/>
            <a:ext cx="1811895" cy="42039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" panose="020B0604020202020204" charset="0"/>
              </a:rPr>
              <a:t>83.33%</a:t>
            </a:r>
            <a:endParaRPr lang="en-SG">
              <a:solidFill>
                <a:srgbClr val="000000"/>
              </a:solidFill>
              <a:latin typeface="Nunito" panose="020B060402020202020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6C9F012-67F6-46BA-AC92-D89720730D69}"/>
              </a:ext>
            </a:extLst>
          </p:cNvPr>
          <p:cNvSpPr/>
          <p:nvPr/>
        </p:nvSpPr>
        <p:spPr>
          <a:xfrm>
            <a:off x="6677322" y="3351877"/>
            <a:ext cx="1811895" cy="42039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" panose="020B0604020202020204" charset="0"/>
              </a:rPr>
              <a:t>61.90%</a:t>
            </a:r>
            <a:endParaRPr lang="en-SG">
              <a:solidFill>
                <a:srgbClr val="000000"/>
              </a:solidFill>
              <a:latin typeface="Nunito" panose="020B060402020202020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42F0E40-609C-4318-8404-CF62A335483D}"/>
              </a:ext>
            </a:extLst>
          </p:cNvPr>
          <p:cNvSpPr/>
          <p:nvPr/>
        </p:nvSpPr>
        <p:spPr>
          <a:xfrm>
            <a:off x="2610377" y="3861427"/>
            <a:ext cx="5878839" cy="42039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Nunito" panose="020B0604020202020204" charset="0"/>
              </a:rPr>
              <a:t>Serum creatinine, Ejection fraction, Age</a:t>
            </a:r>
            <a:endParaRPr lang="en-SG">
              <a:solidFill>
                <a:srgbClr val="000000"/>
              </a:solidFill>
              <a:latin typeface="Nunito" panose="020B0604020202020204" charset="0"/>
            </a:endParaRPr>
          </a:p>
        </p:txBody>
      </p:sp>
      <p:sp>
        <p:nvSpPr>
          <p:cNvPr id="56" name="Title 7">
            <a:extLst>
              <a:ext uri="{FF2B5EF4-FFF2-40B4-BE49-F238E27FC236}">
                <a16:creationId xmlns:a16="http://schemas.microsoft.com/office/drawing/2014/main" id="{341AF3E3-9BEA-4695-BC7A-A3AA2E62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</p:spPr>
        <p:txBody>
          <a:bodyPr/>
          <a:lstStyle/>
          <a:p>
            <a:r>
              <a:rPr lang="en-SG" sz="3200">
                <a:solidFill>
                  <a:srgbClr val="000000"/>
                </a:solidFill>
              </a:rPr>
              <a:t>Evaluation of Results</a:t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47137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9C948D1-0400-40D5-90B3-DA7E132D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</p:spPr>
        <p:txBody>
          <a:bodyPr/>
          <a:lstStyle/>
          <a:p>
            <a:r>
              <a:rPr lang="en-SG" sz="3200">
                <a:solidFill>
                  <a:srgbClr val="000000"/>
                </a:solidFill>
              </a:rPr>
              <a:t>Implications</a:t>
            </a:r>
            <a:br>
              <a:rPr lang="en-US" sz="3200">
                <a:solidFill>
                  <a:srgbClr val="FFFFFF"/>
                </a:solidFill>
              </a:rPr>
            </a:br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1B5817-6B45-4695-9278-4D17B6DB4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36" b="92470" l="9884" r="89826">
                        <a14:foregroundMark x1="54651" y1="92470" x2="54651" y2="92470"/>
                        <a14:foregroundMark x1="90116" y1="48795" x2="90116" y2="48795"/>
                        <a14:foregroundMark x1="50872" y1="9036" x2="50872" y2="9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9899" y="2253905"/>
            <a:ext cx="1558500" cy="150413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F53B05-84B4-45EE-83F1-33B3AE0E6A83}"/>
              </a:ext>
            </a:extLst>
          </p:cNvPr>
          <p:cNvGrpSpPr/>
          <p:nvPr/>
        </p:nvGrpSpPr>
        <p:grpSpPr>
          <a:xfrm>
            <a:off x="1042949" y="1791074"/>
            <a:ext cx="6600189" cy="2189280"/>
            <a:chOff x="1042949" y="1020674"/>
            <a:chExt cx="6600189" cy="2189280"/>
          </a:xfrm>
        </p:grpSpPr>
        <p:sp>
          <p:nvSpPr>
            <p:cNvPr id="4" name="Title 2">
              <a:extLst>
                <a:ext uri="{FF2B5EF4-FFF2-40B4-BE49-F238E27FC236}">
                  <a16:creationId xmlns:a16="http://schemas.microsoft.com/office/drawing/2014/main" id="{1F32A0F0-A443-479C-95E3-7FAC661410AD}"/>
                </a:ext>
              </a:extLst>
            </p:cNvPr>
            <p:cNvSpPr txBox="1">
              <a:spLocks/>
            </p:cNvSpPr>
            <p:nvPr/>
          </p:nvSpPr>
          <p:spPr>
            <a:xfrm>
              <a:off x="1197829" y="1020674"/>
              <a:ext cx="1762641" cy="481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0"/>
                <a:buFont typeface="Nunito Black"/>
                <a:buNone/>
                <a:defRPr sz="7200" b="0" i="0" u="none" strike="noStrike" cap="none">
                  <a:solidFill>
                    <a:schemeClr val="lt2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unito Black"/>
                <a:buNone/>
                <a:defRPr sz="28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unito Black"/>
                <a:buNone/>
                <a:defRPr sz="28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unito Black"/>
                <a:buNone/>
                <a:defRPr sz="28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unito Black"/>
                <a:buNone/>
                <a:defRPr sz="28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unito Black"/>
                <a:buNone/>
                <a:defRPr sz="28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unito Black"/>
                <a:buNone/>
                <a:defRPr sz="28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unito Black"/>
                <a:buNone/>
                <a:defRPr sz="28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unito Black"/>
                <a:buNone/>
                <a:defRPr sz="2800" b="0" i="0" u="none" strike="noStrike" cap="none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algn="l"/>
              <a:r>
                <a:rPr lang="en-US" sz="1800">
                  <a:solidFill>
                    <a:srgbClr val="000000"/>
                  </a:solidFill>
                </a:rPr>
                <a:t>False Negative</a:t>
              </a:r>
              <a:endParaRPr lang="en-SG" sz="1800">
                <a:solidFill>
                  <a:srgbClr val="000000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F7F64C-1D0D-43C2-A788-3F9F675C1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68" b="92145" l="9091" r="89773">
                          <a14:foregroundMark x1="13352" y1="91843" x2="13352" y2="91843"/>
                          <a14:foregroundMark x1="85511" y1="92749" x2="85511" y2="92749"/>
                          <a14:foregroundMark x1="13920" y1="9668" x2="13920" y2="9668"/>
                          <a14:foregroundMark x1="9091" y1="15106" x2="9091" y2="151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2949" y="1261191"/>
              <a:ext cx="2072400" cy="1948763"/>
            </a:xfrm>
            <a:prstGeom prst="rect">
              <a:avLst/>
            </a:prstGeom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F2E4ED9-C368-4D1B-8416-A8DEFD7C515E}"/>
                </a:ext>
              </a:extLst>
            </p:cNvPr>
            <p:cNvSpPr/>
            <p:nvPr/>
          </p:nvSpPr>
          <p:spPr>
            <a:xfrm>
              <a:off x="3715200" y="2134772"/>
              <a:ext cx="1713600" cy="316800"/>
            </a:xfrm>
            <a:prstGeom prst="rightArrow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914A1E-6913-4B69-9A25-B99A21879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07" b="93808" l="9735" r="89971">
                          <a14:foregroundMark x1="17994" y1="22601" x2="17994" y2="22601"/>
                          <a14:foregroundMark x1="23599" y1="81424" x2="23599" y2="81424"/>
                          <a14:foregroundMark x1="77581" y1="82043" x2="77581" y2="82043"/>
                          <a14:foregroundMark x1="20649" y1="93808" x2="20649" y2="93808"/>
                          <a14:foregroundMark x1="82891" y1="19505" x2="82891" y2="1950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28651" y="1524028"/>
              <a:ext cx="1614487" cy="1538287"/>
            </a:xfrm>
            <a:prstGeom prst="rect">
              <a:avLst/>
            </a:prstGeom>
          </p:spPr>
        </p:pic>
      </p:grpSp>
      <p:sp>
        <p:nvSpPr>
          <p:cNvPr id="13" name="Title 2">
            <a:extLst>
              <a:ext uri="{FF2B5EF4-FFF2-40B4-BE49-F238E27FC236}">
                <a16:creationId xmlns:a16="http://schemas.microsoft.com/office/drawing/2014/main" id="{D2AD1AA7-7F3E-4CC1-B62E-5EBCE75426F8}"/>
              </a:ext>
            </a:extLst>
          </p:cNvPr>
          <p:cNvSpPr txBox="1">
            <a:spLocks/>
          </p:cNvSpPr>
          <p:nvPr/>
        </p:nvSpPr>
        <p:spPr>
          <a:xfrm>
            <a:off x="5954573" y="1756505"/>
            <a:ext cx="2146478" cy="48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Nunito Black"/>
              <a:buNone/>
              <a:defRPr sz="7200" b="0" i="0" u="none" strike="noStrike" cap="none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/>
            <a:r>
              <a:rPr lang="en-US" sz="1800">
                <a:solidFill>
                  <a:srgbClr val="000000"/>
                </a:solidFill>
              </a:rPr>
              <a:t>Lack of Treatment</a:t>
            </a:r>
            <a:endParaRPr lang="en-SG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9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519FE6-2C65-46B3-9AC0-D6995ADF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651" y="1598083"/>
            <a:ext cx="3087233" cy="973667"/>
          </a:xfrm>
        </p:spPr>
        <p:txBody>
          <a:bodyPr/>
          <a:lstStyle/>
          <a:p>
            <a:r>
              <a:rPr lang="en-US" sz="4800"/>
              <a:t>Insights</a:t>
            </a:r>
            <a:endParaRPr lang="en-SG" sz="4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9ED3A-5DBD-4FEC-8222-227297E05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84" b="92308" l="9284" r="91247">
                        <a14:foregroundMark x1="21751" y1="66578" x2="21751" y2="66578"/>
                        <a14:foregroundMark x1="9284" y1="40849" x2="9284" y2="40849"/>
                        <a14:foregroundMark x1="91247" y1="45623" x2="91247" y2="45623"/>
                        <a14:foregroundMark x1="44828" y1="92308" x2="44828" y2="92308"/>
                        <a14:foregroundMark x1="53581" y1="17241" x2="53581" y2="172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426" y="844019"/>
            <a:ext cx="3590925" cy="3590925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1853CBC1-3A4B-4D55-899B-4617E7F5EEF1}"/>
              </a:ext>
            </a:extLst>
          </p:cNvPr>
          <p:cNvSpPr txBox="1">
            <a:spLocks/>
          </p:cNvSpPr>
          <p:nvPr/>
        </p:nvSpPr>
        <p:spPr>
          <a:xfrm>
            <a:off x="5134959" y="2535766"/>
            <a:ext cx="3194615" cy="973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Nunito Black"/>
              <a:buNone/>
              <a:defRPr sz="7200" b="0" i="0" u="none" strike="noStrike" cap="none">
                <a:solidFill>
                  <a:schemeClr val="lt2"/>
                </a:solidFill>
                <a:latin typeface="Nunito Black"/>
                <a:ea typeface="Nunito Black"/>
                <a:cs typeface="Nunito Black"/>
                <a:sym typeface="Nuni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unito Black"/>
              <a:buNone/>
              <a:defRPr sz="2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/>
            <a:r>
              <a:rPr lang="en-US" sz="1800"/>
              <a:t>Impact of our work &amp; Recommendations</a:t>
            </a:r>
            <a:endParaRPr lang="en-SG" sz="1800"/>
          </a:p>
        </p:txBody>
      </p:sp>
    </p:spTree>
    <p:extLst>
      <p:ext uri="{BB962C8B-B14F-4D97-AF65-F5344CB8AC3E}">
        <p14:creationId xmlns:p14="http://schemas.microsoft.com/office/powerpoint/2010/main" val="214925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5D6520-844B-CF49-807D-62CA293A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>
                    <a:lumMod val="50000"/>
                  </a:schemeClr>
                </a:solidFill>
              </a:rPr>
              <a:t>Medical Professionals make inaccurate predictions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E5DF6-5F42-CC4B-858D-9C0247C3B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220" y="1649338"/>
            <a:ext cx="9525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541A9D-534C-B94D-90E4-CC71B7B7D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20" y="2820533"/>
            <a:ext cx="952500" cy="952500"/>
          </a:xfrm>
          <a:prstGeom prst="rect">
            <a:avLst/>
          </a:prstGeom>
        </p:spPr>
      </p:pic>
      <p:sp>
        <p:nvSpPr>
          <p:cNvPr id="10" name="AutoShape 10" descr="Student free icon">
            <a:extLst>
              <a:ext uri="{FF2B5EF4-FFF2-40B4-BE49-F238E27FC236}">
                <a16:creationId xmlns:a16="http://schemas.microsoft.com/office/drawing/2014/main" id="{2E961850-7A9E-784D-A8F5-CEE103078C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790" y="29752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C58D5F-7A16-5D41-99D1-B20EF430F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20" y="3944483"/>
            <a:ext cx="952500" cy="95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EAEF8A-E509-0A49-9A29-2349A78578C1}"/>
              </a:ext>
            </a:extLst>
          </p:cNvPr>
          <p:cNvSpPr txBox="1"/>
          <p:nvPr/>
        </p:nvSpPr>
        <p:spPr>
          <a:xfrm>
            <a:off x="2834640" y="1917118"/>
            <a:ext cx="1152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Nunito Black"/>
                <a:sym typeface="Nunito Black"/>
              </a:rPr>
              <a:t>62%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BE5F9-4ECC-8A42-A42C-972E843B3533}"/>
              </a:ext>
            </a:extLst>
          </p:cNvPr>
          <p:cNvSpPr txBox="1"/>
          <p:nvPr/>
        </p:nvSpPr>
        <p:spPr>
          <a:xfrm>
            <a:off x="2834640" y="3127618"/>
            <a:ext cx="1152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Nunito Black"/>
                <a:sym typeface="Nunito Black"/>
              </a:rPr>
              <a:t>64%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059703-AAB0-5C4B-A2B6-FC67F87163F2}"/>
              </a:ext>
            </a:extLst>
          </p:cNvPr>
          <p:cNvSpPr txBox="1"/>
          <p:nvPr/>
        </p:nvSpPr>
        <p:spPr>
          <a:xfrm>
            <a:off x="2834640" y="4182206"/>
            <a:ext cx="11521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Nunito Black"/>
                <a:sym typeface="Nunito Black"/>
              </a:rPr>
              <a:t>66%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1DA941-8A68-3D4A-941F-7E1B4A729DE3}"/>
              </a:ext>
            </a:extLst>
          </p:cNvPr>
          <p:cNvSpPr txBox="1"/>
          <p:nvPr/>
        </p:nvSpPr>
        <p:spPr>
          <a:xfrm>
            <a:off x="1298790" y="1027175"/>
            <a:ext cx="3511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lt2"/>
                </a:solidFill>
                <a:latin typeface="Nunito Black"/>
                <a:sym typeface="Nunito Black"/>
              </a:rPr>
              <a:t>Medical Professionals tend to underestimates life expectancy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F8C74-00B9-9F4C-B917-FC220191DCBE}"/>
              </a:ext>
            </a:extLst>
          </p:cNvPr>
          <p:cNvSpPr txBox="1"/>
          <p:nvPr/>
        </p:nvSpPr>
        <p:spPr>
          <a:xfrm>
            <a:off x="5001768" y="1550395"/>
            <a:ext cx="320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lt2"/>
                </a:solidFill>
                <a:latin typeface="Nunito Black"/>
              </a:rPr>
              <a:t>Medical Professional are inaccurate to a degree of </a:t>
            </a:r>
            <a:r>
              <a:rPr lang="en-US">
                <a:solidFill>
                  <a:srgbClr val="FF0000"/>
                </a:solidFill>
                <a:latin typeface="Nunito Black"/>
              </a:rPr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F888F9-E37F-47F3-9FA3-DA513642F20D}"/>
              </a:ext>
            </a:extLst>
          </p:cNvPr>
          <p:cNvSpPr txBox="1"/>
          <p:nvPr/>
        </p:nvSpPr>
        <p:spPr>
          <a:xfrm>
            <a:off x="5001768" y="2336014"/>
            <a:ext cx="320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3">
                    <a:lumMod val="50000"/>
                  </a:schemeClr>
                </a:solidFill>
                <a:latin typeface="Nunito Black"/>
              </a:rPr>
              <a:t>Due to: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4F9CB6-9FF3-4A28-9397-446C44EE824D}"/>
              </a:ext>
            </a:extLst>
          </p:cNvPr>
          <p:cNvSpPr txBox="1"/>
          <p:nvPr/>
        </p:nvSpPr>
        <p:spPr>
          <a:xfrm>
            <a:off x="4984308" y="2622820"/>
            <a:ext cx="3367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2"/>
                </a:solidFill>
                <a:latin typeface="Nunito Black"/>
              </a:rPr>
              <a:t>Human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lt2"/>
                </a:solidFill>
                <a:latin typeface="Nunito Black"/>
              </a:rPr>
              <a:t>Lack of Experience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200399-AABB-442D-B3D7-71F472AAE729}"/>
              </a:ext>
            </a:extLst>
          </p:cNvPr>
          <p:cNvSpPr txBox="1"/>
          <p:nvPr/>
        </p:nvSpPr>
        <p:spPr>
          <a:xfrm>
            <a:off x="5013888" y="3695245"/>
            <a:ext cx="3209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lt2"/>
                </a:solidFill>
                <a:latin typeface="Nunito Black"/>
              </a:rPr>
              <a:t>Up to </a:t>
            </a:r>
            <a:r>
              <a:rPr lang="en-US" sz="1800">
                <a:solidFill>
                  <a:srgbClr val="00B050"/>
                </a:solidFill>
                <a:latin typeface="Nunito Black"/>
              </a:rPr>
              <a:t>88.33%</a:t>
            </a:r>
            <a:r>
              <a:rPr lang="en-US" sz="1800">
                <a:solidFill>
                  <a:srgbClr val="FF0000"/>
                </a:solidFill>
                <a:latin typeface="Nunito Black"/>
              </a:rPr>
              <a:t> </a:t>
            </a:r>
            <a:r>
              <a:rPr lang="en-US">
                <a:solidFill>
                  <a:schemeClr val="lt2"/>
                </a:solidFill>
                <a:latin typeface="Nunito Black"/>
              </a:rPr>
              <a:t>Accuracy for our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B73E87-E443-4F78-9F62-9F77DECE1AB1}"/>
              </a:ext>
            </a:extLst>
          </p:cNvPr>
          <p:cNvSpPr txBox="1"/>
          <p:nvPr/>
        </p:nvSpPr>
        <p:spPr>
          <a:xfrm>
            <a:off x="5001768" y="3366825"/>
            <a:ext cx="320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3">
                    <a:lumMod val="50000"/>
                  </a:schemeClr>
                </a:solidFill>
                <a:latin typeface="Nunito Black"/>
              </a:rPr>
              <a:t>In Contrast:</a:t>
            </a:r>
          </a:p>
        </p:txBody>
      </p:sp>
    </p:spTree>
    <p:extLst>
      <p:ext uri="{BB962C8B-B14F-4D97-AF65-F5344CB8AC3E}">
        <p14:creationId xmlns:p14="http://schemas.microsoft.com/office/powerpoint/2010/main" val="2465175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919632-3E94-4FE5-AEEF-E914EC51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621" y="220964"/>
            <a:ext cx="7681800" cy="572700"/>
          </a:xfrm>
        </p:spPr>
        <p:txBody>
          <a:bodyPr/>
          <a:lstStyle/>
          <a:p>
            <a:r>
              <a:rPr lang="en-US"/>
              <a:t>Limitations</a:t>
            </a:r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FB760-36EF-4E85-9285-9B1E36456849}"/>
              </a:ext>
            </a:extLst>
          </p:cNvPr>
          <p:cNvSpPr txBox="1"/>
          <p:nvPr/>
        </p:nvSpPr>
        <p:spPr>
          <a:xfrm>
            <a:off x="1405418" y="790576"/>
            <a:ext cx="1382400" cy="31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  <a:latin typeface="Nunito Black" panose="020B0604020202020204" charset="0"/>
              </a:rPr>
              <a:t>Small Dataset</a:t>
            </a:r>
            <a:endParaRPr lang="en-SG">
              <a:solidFill>
                <a:schemeClr val="accent3">
                  <a:lumMod val="75000"/>
                </a:schemeClr>
              </a:solidFill>
              <a:latin typeface="Nunito Black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28616-0D08-4B0D-B358-6765B1ECA847}"/>
              </a:ext>
            </a:extLst>
          </p:cNvPr>
          <p:cNvSpPr txBox="1"/>
          <p:nvPr/>
        </p:nvSpPr>
        <p:spPr>
          <a:xfrm>
            <a:off x="4162219" y="788367"/>
            <a:ext cx="166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  <a:latin typeface="Nunito Black" panose="020B0604020202020204" charset="0"/>
              </a:rPr>
              <a:t>Limited Number of Features</a:t>
            </a:r>
            <a:endParaRPr lang="en-SG">
              <a:solidFill>
                <a:schemeClr val="accent3">
                  <a:lumMod val="75000"/>
                </a:schemeClr>
              </a:solidFill>
              <a:latin typeface="Nunito Black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F31A6-85CB-4680-AAD6-0DBE0A5411E0}"/>
              </a:ext>
            </a:extLst>
          </p:cNvPr>
          <p:cNvSpPr txBox="1"/>
          <p:nvPr/>
        </p:nvSpPr>
        <p:spPr>
          <a:xfrm>
            <a:off x="7030500" y="797572"/>
            <a:ext cx="138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75000"/>
                  </a:schemeClr>
                </a:solidFill>
                <a:latin typeface="Nunito Black" panose="020B0604020202020204" charset="0"/>
              </a:rPr>
              <a:t>Predicted variable </a:t>
            </a:r>
            <a:endParaRPr lang="en-SG">
              <a:solidFill>
                <a:schemeClr val="accent3">
                  <a:lumMod val="75000"/>
                </a:schemeClr>
              </a:solidFill>
              <a:latin typeface="Nunito Black" panose="020B060402020202020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ECCAB1-2376-4E78-9656-69D465457047}"/>
              </a:ext>
            </a:extLst>
          </p:cNvPr>
          <p:cNvGrpSpPr/>
          <p:nvPr/>
        </p:nvGrpSpPr>
        <p:grpSpPr>
          <a:xfrm>
            <a:off x="1109627" y="1644540"/>
            <a:ext cx="1940886" cy="1928374"/>
            <a:chOff x="557165" y="1950934"/>
            <a:chExt cx="1940886" cy="192837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16FCB67-762D-4C18-A68E-B3E3A7AA0499}"/>
                </a:ext>
              </a:extLst>
            </p:cNvPr>
            <p:cNvSpPr/>
            <p:nvPr/>
          </p:nvSpPr>
          <p:spPr>
            <a:xfrm>
              <a:off x="557165" y="1950934"/>
              <a:ext cx="1940886" cy="1928374"/>
            </a:xfrm>
            <a:prstGeom prst="ellipse">
              <a:avLst/>
            </a:prstGeom>
            <a:solidFill>
              <a:srgbClr val="A5DDEA"/>
            </a:solidFill>
            <a:ln w="114300" cmpd="thickThin">
              <a:solidFill>
                <a:srgbClr val="0070C0"/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29286"/>
                        <a:gd name="connsiteY0" fmla="*/ 1069766 h 2139531"/>
                        <a:gd name="connsiteX1" fmla="*/ 1064643 w 2129286"/>
                        <a:gd name="connsiteY1" fmla="*/ 0 h 2139531"/>
                        <a:gd name="connsiteX2" fmla="*/ 2129286 w 2129286"/>
                        <a:gd name="connsiteY2" fmla="*/ 1069766 h 2139531"/>
                        <a:gd name="connsiteX3" fmla="*/ 1064643 w 2129286"/>
                        <a:gd name="connsiteY3" fmla="*/ 2139532 h 2139531"/>
                        <a:gd name="connsiteX4" fmla="*/ 0 w 2129286"/>
                        <a:gd name="connsiteY4" fmla="*/ 1069766 h 2139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29286" h="2139531" fill="none" extrusionOk="0">
                          <a:moveTo>
                            <a:pt x="0" y="1069766"/>
                          </a:moveTo>
                          <a:cubicBezTo>
                            <a:pt x="17237" y="480996"/>
                            <a:pt x="483227" y="-13522"/>
                            <a:pt x="1064643" y="0"/>
                          </a:cubicBezTo>
                          <a:cubicBezTo>
                            <a:pt x="1544344" y="-16582"/>
                            <a:pt x="2084179" y="521419"/>
                            <a:pt x="2129286" y="1069766"/>
                          </a:cubicBezTo>
                          <a:cubicBezTo>
                            <a:pt x="2117509" y="1548268"/>
                            <a:pt x="1604963" y="2205775"/>
                            <a:pt x="1064643" y="2139532"/>
                          </a:cubicBezTo>
                          <a:cubicBezTo>
                            <a:pt x="588411" y="2202096"/>
                            <a:pt x="145153" y="1695481"/>
                            <a:pt x="0" y="1069766"/>
                          </a:cubicBezTo>
                          <a:close/>
                        </a:path>
                        <a:path w="2129286" h="2139531" stroke="0" extrusionOk="0">
                          <a:moveTo>
                            <a:pt x="0" y="1069766"/>
                          </a:moveTo>
                          <a:cubicBezTo>
                            <a:pt x="-25232" y="463387"/>
                            <a:pt x="342184" y="50470"/>
                            <a:pt x="1064643" y="0"/>
                          </a:cubicBezTo>
                          <a:cubicBezTo>
                            <a:pt x="1781459" y="27122"/>
                            <a:pt x="2083759" y="480399"/>
                            <a:pt x="2129286" y="1069766"/>
                          </a:cubicBezTo>
                          <a:cubicBezTo>
                            <a:pt x="2068767" y="1719681"/>
                            <a:pt x="1627301" y="2279525"/>
                            <a:pt x="1064643" y="2139532"/>
                          </a:cubicBezTo>
                          <a:cubicBezTo>
                            <a:pt x="372679" y="2082643"/>
                            <a:pt x="29340" y="1674600"/>
                            <a:pt x="0" y="106976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1A7735-3B3A-4A4A-BDEB-10B1A1334839}"/>
                </a:ext>
              </a:extLst>
            </p:cNvPr>
            <p:cNvSpPr txBox="1"/>
            <p:nvPr/>
          </p:nvSpPr>
          <p:spPr>
            <a:xfrm>
              <a:off x="743958" y="2274362"/>
              <a:ext cx="15673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299</a:t>
              </a:r>
              <a:r>
                <a:rPr lang="en-US" sz="24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 </a:t>
              </a:r>
            </a:p>
            <a:p>
              <a:pPr algn="ctr"/>
              <a:r>
                <a:rPr lang="en-SG" sz="24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Patient</a:t>
              </a:r>
            </a:p>
            <a:p>
              <a:pPr algn="ctr"/>
              <a:r>
                <a:rPr lang="en-SG" sz="24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Entries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CDCB364-CF67-455F-A80F-979F5218DD19}"/>
              </a:ext>
            </a:extLst>
          </p:cNvPr>
          <p:cNvGrpSpPr/>
          <p:nvPr/>
        </p:nvGrpSpPr>
        <p:grpSpPr>
          <a:xfrm>
            <a:off x="3989947" y="1689869"/>
            <a:ext cx="1834272" cy="1841161"/>
            <a:chOff x="3566215" y="1651169"/>
            <a:chExt cx="1834272" cy="18411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ED98A22-D22C-4A62-9208-1B046D1137AC}"/>
                </a:ext>
              </a:extLst>
            </p:cNvPr>
            <p:cNvSpPr/>
            <p:nvPr/>
          </p:nvSpPr>
          <p:spPr>
            <a:xfrm>
              <a:off x="3566215" y="1651169"/>
              <a:ext cx="1834272" cy="1841161"/>
            </a:xfrm>
            <a:prstGeom prst="ellipse">
              <a:avLst/>
            </a:prstGeom>
            <a:solidFill>
              <a:srgbClr val="A5DDEA"/>
            </a:solidFill>
            <a:ln w="114300" cmpd="thickThin">
              <a:solidFill>
                <a:srgbClr val="0070C0"/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29286"/>
                        <a:gd name="connsiteY0" fmla="*/ 1069766 h 2139531"/>
                        <a:gd name="connsiteX1" fmla="*/ 1064643 w 2129286"/>
                        <a:gd name="connsiteY1" fmla="*/ 0 h 2139531"/>
                        <a:gd name="connsiteX2" fmla="*/ 2129286 w 2129286"/>
                        <a:gd name="connsiteY2" fmla="*/ 1069766 h 2139531"/>
                        <a:gd name="connsiteX3" fmla="*/ 1064643 w 2129286"/>
                        <a:gd name="connsiteY3" fmla="*/ 2139532 h 2139531"/>
                        <a:gd name="connsiteX4" fmla="*/ 0 w 2129286"/>
                        <a:gd name="connsiteY4" fmla="*/ 1069766 h 2139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29286" h="2139531" fill="none" extrusionOk="0">
                          <a:moveTo>
                            <a:pt x="0" y="1069766"/>
                          </a:moveTo>
                          <a:cubicBezTo>
                            <a:pt x="17237" y="480996"/>
                            <a:pt x="483227" y="-13522"/>
                            <a:pt x="1064643" y="0"/>
                          </a:cubicBezTo>
                          <a:cubicBezTo>
                            <a:pt x="1544344" y="-16582"/>
                            <a:pt x="2084179" y="521419"/>
                            <a:pt x="2129286" y="1069766"/>
                          </a:cubicBezTo>
                          <a:cubicBezTo>
                            <a:pt x="2117509" y="1548268"/>
                            <a:pt x="1604963" y="2205775"/>
                            <a:pt x="1064643" y="2139532"/>
                          </a:cubicBezTo>
                          <a:cubicBezTo>
                            <a:pt x="588411" y="2202096"/>
                            <a:pt x="145153" y="1695481"/>
                            <a:pt x="0" y="1069766"/>
                          </a:cubicBezTo>
                          <a:close/>
                        </a:path>
                        <a:path w="2129286" h="2139531" stroke="0" extrusionOk="0">
                          <a:moveTo>
                            <a:pt x="0" y="1069766"/>
                          </a:moveTo>
                          <a:cubicBezTo>
                            <a:pt x="-25232" y="463387"/>
                            <a:pt x="342184" y="50470"/>
                            <a:pt x="1064643" y="0"/>
                          </a:cubicBezTo>
                          <a:cubicBezTo>
                            <a:pt x="1781459" y="27122"/>
                            <a:pt x="2083759" y="480399"/>
                            <a:pt x="2129286" y="1069766"/>
                          </a:cubicBezTo>
                          <a:cubicBezTo>
                            <a:pt x="2068767" y="1719681"/>
                            <a:pt x="1627301" y="2279525"/>
                            <a:pt x="1064643" y="2139532"/>
                          </a:cubicBezTo>
                          <a:cubicBezTo>
                            <a:pt x="372679" y="2082643"/>
                            <a:pt x="29340" y="1674600"/>
                            <a:pt x="0" y="106976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3E52CF-B390-483E-9777-823DA8E8F484}"/>
                </a:ext>
              </a:extLst>
            </p:cNvPr>
            <p:cNvSpPr txBox="1"/>
            <p:nvPr/>
          </p:nvSpPr>
          <p:spPr>
            <a:xfrm>
              <a:off x="3699701" y="1990794"/>
              <a:ext cx="15673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11</a:t>
              </a:r>
              <a:r>
                <a:rPr lang="en-US" sz="24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 </a:t>
              </a:r>
            </a:p>
            <a:p>
              <a:pPr algn="ctr"/>
              <a:r>
                <a:rPr lang="en-SG" sz="24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Features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6615EF-6856-4BAE-8F4E-7C0879A79467}"/>
              </a:ext>
            </a:extLst>
          </p:cNvPr>
          <p:cNvGrpSpPr/>
          <p:nvPr/>
        </p:nvGrpSpPr>
        <p:grpSpPr>
          <a:xfrm>
            <a:off x="126516" y="4096180"/>
            <a:ext cx="1380469" cy="301474"/>
            <a:chOff x="2189068" y="3742896"/>
            <a:chExt cx="1704547" cy="378900"/>
          </a:xfrm>
        </p:grpSpPr>
        <p:sp>
          <p:nvSpPr>
            <p:cNvPr id="21" name="Google Shape;987;p59">
              <a:extLst>
                <a:ext uri="{FF2B5EF4-FFF2-40B4-BE49-F238E27FC236}">
                  <a16:creationId xmlns:a16="http://schemas.microsoft.com/office/drawing/2014/main" id="{CE864217-0A9F-4CF1-9642-67776E4FEED7}"/>
                </a:ext>
              </a:extLst>
            </p:cNvPr>
            <p:cNvSpPr/>
            <p:nvPr/>
          </p:nvSpPr>
          <p:spPr>
            <a:xfrm>
              <a:off x="2189068" y="3742896"/>
              <a:ext cx="1704547" cy="3789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5C4239-666C-4D78-9B61-6A9A343F2AEF}"/>
                </a:ext>
              </a:extLst>
            </p:cNvPr>
            <p:cNvSpPr txBox="1"/>
            <p:nvPr/>
          </p:nvSpPr>
          <p:spPr>
            <a:xfrm>
              <a:off x="2264218" y="3771700"/>
              <a:ext cx="1382400" cy="287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bg1">
                      <a:lumMod val="20000"/>
                      <a:lumOff val="80000"/>
                    </a:schemeClr>
                  </a:solidFill>
                  <a:latin typeface="Nunito Black" panose="020B0604020202020204" charset="0"/>
                </a:rPr>
                <a:t>Improvements</a:t>
              </a:r>
              <a:endParaRPr lang="en-SG" sz="1100">
                <a:solidFill>
                  <a:schemeClr val="bg1">
                    <a:lumMod val="20000"/>
                    <a:lumOff val="80000"/>
                  </a:schemeClr>
                </a:solidFill>
                <a:latin typeface="Nunito Black" panose="020B060402020202020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B75893A-4BF1-4AD7-A857-392ADF5CE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lumMod val="20000"/>
                  <a:lumOff val="8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561" b="94832" l="8458" r="90299">
                          <a14:foregroundMark x1="35323" y1="39793" x2="35323" y2="39793"/>
                          <a14:foregroundMark x1="26617" y1="92506" x2="26617" y2="92506"/>
                          <a14:foregroundMark x1="8706" y1="82171" x2="8706" y2="82171"/>
                          <a14:foregroundMark x1="21393" y1="95090" x2="21393" y2="95090"/>
                          <a14:foregroundMark x1="63682" y1="68475" x2="63682" y2="68475"/>
                          <a14:foregroundMark x1="90299" y1="26098" x2="90299" y2="260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75327" y="3817496"/>
              <a:ext cx="238601" cy="2296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183CB2-7125-4DB0-A55C-A18470DB5F85}"/>
              </a:ext>
            </a:extLst>
          </p:cNvPr>
          <p:cNvGrpSpPr/>
          <p:nvPr/>
        </p:nvGrpSpPr>
        <p:grpSpPr>
          <a:xfrm>
            <a:off x="1729267" y="4006889"/>
            <a:ext cx="807660" cy="652582"/>
            <a:chOff x="1729267" y="4006889"/>
            <a:chExt cx="807660" cy="6525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A452A6-8276-4C19-B047-6BA4B4EC5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01" b="92147" l="7796" r="92473">
                          <a14:foregroundMark x1="7796" y1="49738" x2="7796" y2="49738"/>
                          <a14:foregroundMark x1="50269" y1="92408" x2="50269" y2="92408"/>
                          <a14:foregroundMark x1="52957" y1="9162" x2="52957" y2="9162"/>
                          <a14:foregroundMark x1="92473" y1="50785" x2="92473" y2="507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3546" y="4006889"/>
              <a:ext cx="335779" cy="3448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8AF5CB-351F-473F-B41F-8681A5643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01" b="92147" l="7796" r="92473">
                          <a14:foregroundMark x1="7796" y1="49738" x2="7796" y2="49738"/>
                          <a14:foregroundMark x1="50269" y1="92408" x2="50269" y2="92408"/>
                          <a14:foregroundMark x1="52957" y1="9162" x2="52957" y2="9162"/>
                          <a14:foregroundMark x1="92473" y1="50785" x2="92473" y2="507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99325" y="4006889"/>
              <a:ext cx="335779" cy="34480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A43389-C80D-47E8-96F2-B466AF52B846}"/>
                </a:ext>
              </a:extLst>
            </p:cNvPr>
            <p:cNvSpPr txBox="1"/>
            <p:nvPr/>
          </p:nvSpPr>
          <p:spPr>
            <a:xfrm>
              <a:off x="1729267" y="4351694"/>
              <a:ext cx="8076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Entries</a:t>
              </a:r>
              <a:endParaRPr lang="en-SG">
                <a:solidFill>
                  <a:schemeClr val="accent3">
                    <a:lumMod val="75000"/>
                  </a:schemeClr>
                </a:solidFill>
                <a:latin typeface="Nunito Black" panose="020B060402020202020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775A3D-FA00-4ED2-AD50-A50F66EE71BB}"/>
              </a:ext>
            </a:extLst>
          </p:cNvPr>
          <p:cNvGrpSpPr/>
          <p:nvPr/>
        </p:nvGrpSpPr>
        <p:grpSpPr>
          <a:xfrm>
            <a:off x="4543639" y="4010792"/>
            <a:ext cx="899160" cy="644368"/>
            <a:chOff x="1668307" y="4006889"/>
            <a:chExt cx="899160" cy="64436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19BAA6-15B4-48D2-B11D-B21108484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01" b="92147" l="7796" r="92473">
                          <a14:foregroundMark x1="7796" y1="49738" x2="7796" y2="49738"/>
                          <a14:foregroundMark x1="50269" y1="92408" x2="50269" y2="92408"/>
                          <a14:foregroundMark x1="52957" y1="9162" x2="52957" y2="9162"/>
                          <a14:foregroundMark x1="92473" y1="50785" x2="92473" y2="507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63546" y="4006889"/>
              <a:ext cx="335779" cy="34480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F4D5247-3944-4AEC-92D8-FBD3786B6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01" b="92147" l="7796" r="92473">
                          <a14:foregroundMark x1="7796" y1="49738" x2="7796" y2="49738"/>
                          <a14:foregroundMark x1="50269" y1="92408" x2="50269" y2="92408"/>
                          <a14:foregroundMark x1="52957" y1="9162" x2="52957" y2="9162"/>
                          <a14:foregroundMark x1="92473" y1="50785" x2="92473" y2="507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99325" y="4006889"/>
              <a:ext cx="335779" cy="3448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4BE43F5-7561-48EF-8050-FEA0464CD2F1}"/>
                </a:ext>
              </a:extLst>
            </p:cNvPr>
            <p:cNvSpPr txBox="1"/>
            <p:nvPr/>
          </p:nvSpPr>
          <p:spPr>
            <a:xfrm>
              <a:off x="1668307" y="4343480"/>
              <a:ext cx="899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Features</a:t>
              </a:r>
              <a:endParaRPr lang="en-SG">
                <a:solidFill>
                  <a:schemeClr val="accent3">
                    <a:lumMod val="75000"/>
                  </a:schemeClr>
                </a:solidFill>
                <a:latin typeface="Nunito Black" panose="020B060402020202020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B73B67-8B2A-4EA0-88BE-AF9D9A852819}"/>
              </a:ext>
            </a:extLst>
          </p:cNvPr>
          <p:cNvGrpSpPr/>
          <p:nvPr/>
        </p:nvGrpSpPr>
        <p:grpSpPr>
          <a:xfrm>
            <a:off x="6827051" y="1409988"/>
            <a:ext cx="1455745" cy="1403460"/>
            <a:chOff x="6830086" y="1689869"/>
            <a:chExt cx="1455745" cy="140346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8B567D1-3C85-4AE8-B002-70939E6A880C}"/>
                </a:ext>
              </a:extLst>
            </p:cNvPr>
            <p:cNvSpPr/>
            <p:nvPr/>
          </p:nvSpPr>
          <p:spPr>
            <a:xfrm>
              <a:off x="6830086" y="1689869"/>
              <a:ext cx="1455745" cy="1403460"/>
            </a:xfrm>
            <a:prstGeom prst="ellipse">
              <a:avLst/>
            </a:prstGeom>
            <a:solidFill>
              <a:srgbClr val="A5DDEA"/>
            </a:solidFill>
            <a:ln w="114300" cmpd="thickThin">
              <a:solidFill>
                <a:srgbClr val="0070C0"/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29286"/>
                        <a:gd name="connsiteY0" fmla="*/ 1069766 h 2139531"/>
                        <a:gd name="connsiteX1" fmla="*/ 1064643 w 2129286"/>
                        <a:gd name="connsiteY1" fmla="*/ 0 h 2139531"/>
                        <a:gd name="connsiteX2" fmla="*/ 2129286 w 2129286"/>
                        <a:gd name="connsiteY2" fmla="*/ 1069766 h 2139531"/>
                        <a:gd name="connsiteX3" fmla="*/ 1064643 w 2129286"/>
                        <a:gd name="connsiteY3" fmla="*/ 2139532 h 2139531"/>
                        <a:gd name="connsiteX4" fmla="*/ 0 w 2129286"/>
                        <a:gd name="connsiteY4" fmla="*/ 1069766 h 2139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29286" h="2139531" fill="none" extrusionOk="0">
                          <a:moveTo>
                            <a:pt x="0" y="1069766"/>
                          </a:moveTo>
                          <a:cubicBezTo>
                            <a:pt x="17237" y="480996"/>
                            <a:pt x="483227" y="-13522"/>
                            <a:pt x="1064643" y="0"/>
                          </a:cubicBezTo>
                          <a:cubicBezTo>
                            <a:pt x="1544344" y="-16582"/>
                            <a:pt x="2084179" y="521419"/>
                            <a:pt x="2129286" y="1069766"/>
                          </a:cubicBezTo>
                          <a:cubicBezTo>
                            <a:pt x="2117509" y="1548268"/>
                            <a:pt x="1604963" y="2205775"/>
                            <a:pt x="1064643" y="2139532"/>
                          </a:cubicBezTo>
                          <a:cubicBezTo>
                            <a:pt x="588411" y="2202096"/>
                            <a:pt x="145153" y="1695481"/>
                            <a:pt x="0" y="1069766"/>
                          </a:cubicBezTo>
                          <a:close/>
                        </a:path>
                        <a:path w="2129286" h="2139531" stroke="0" extrusionOk="0">
                          <a:moveTo>
                            <a:pt x="0" y="1069766"/>
                          </a:moveTo>
                          <a:cubicBezTo>
                            <a:pt x="-25232" y="463387"/>
                            <a:pt x="342184" y="50470"/>
                            <a:pt x="1064643" y="0"/>
                          </a:cubicBezTo>
                          <a:cubicBezTo>
                            <a:pt x="1781459" y="27122"/>
                            <a:pt x="2083759" y="480399"/>
                            <a:pt x="2129286" y="1069766"/>
                          </a:cubicBezTo>
                          <a:cubicBezTo>
                            <a:pt x="2068767" y="1719681"/>
                            <a:pt x="1627301" y="2279525"/>
                            <a:pt x="1064643" y="2139532"/>
                          </a:cubicBezTo>
                          <a:cubicBezTo>
                            <a:pt x="372679" y="2082643"/>
                            <a:pt x="29340" y="1674600"/>
                            <a:pt x="0" y="106976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F0E457-1A1C-4EA6-9677-F4240D233D49}"/>
                </a:ext>
              </a:extLst>
            </p:cNvPr>
            <p:cNvSpPr txBox="1"/>
            <p:nvPr/>
          </p:nvSpPr>
          <p:spPr>
            <a:xfrm>
              <a:off x="6940798" y="1976100"/>
              <a:ext cx="13011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24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Death_Event</a:t>
              </a:r>
            </a:p>
          </p:txBody>
        </p:sp>
      </p:grp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FB663E5-AA0E-41D8-A180-814F89116AC3}"/>
              </a:ext>
            </a:extLst>
          </p:cNvPr>
          <p:cNvSpPr/>
          <p:nvPr/>
        </p:nvSpPr>
        <p:spPr>
          <a:xfrm>
            <a:off x="7455000" y="2954182"/>
            <a:ext cx="266700" cy="397781"/>
          </a:xfrm>
          <a:prstGeom prst="downArrow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5E97C8-3EE7-4CE5-87AD-133A4BF5E778}"/>
              </a:ext>
            </a:extLst>
          </p:cNvPr>
          <p:cNvGrpSpPr/>
          <p:nvPr/>
        </p:nvGrpSpPr>
        <p:grpSpPr>
          <a:xfrm>
            <a:off x="6895747" y="3421230"/>
            <a:ext cx="1593135" cy="1403460"/>
            <a:chOff x="6789730" y="1637229"/>
            <a:chExt cx="1593135" cy="140346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8E38EE7-7261-41CD-B732-556C2235A937}"/>
                </a:ext>
              </a:extLst>
            </p:cNvPr>
            <p:cNvSpPr/>
            <p:nvPr/>
          </p:nvSpPr>
          <p:spPr>
            <a:xfrm>
              <a:off x="6789730" y="1637229"/>
              <a:ext cx="1455745" cy="1403460"/>
            </a:xfrm>
            <a:prstGeom prst="ellipse">
              <a:avLst/>
            </a:prstGeom>
            <a:solidFill>
              <a:srgbClr val="A5DDEA"/>
            </a:solidFill>
            <a:ln w="114300" cmpd="thickThin">
              <a:solidFill>
                <a:srgbClr val="0070C0"/>
              </a:solidFill>
              <a:prstDash val="lgDash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129286"/>
                        <a:gd name="connsiteY0" fmla="*/ 1069766 h 2139531"/>
                        <a:gd name="connsiteX1" fmla="*/ 1064643 w 2129286"/>
                        <a:gd name="connsiteY1" fmla="*/ 0 h 2139531"/>
                        <a:gd name="connsiteX2" fmla="*/ 2129286 w 2129286"/>
                        <a:gd name="connsiteY2" fmla="*/ 1069766 h 2139531"/>
                        <a:gd name="connsiteX3" fmla="*/ 1064643 w 2129286"/>
                        <a:gd name="connsiteY3" fmla="*/ 2139532 h 2139531"/>
                        <a:gd name="connsiteX4" fmla="*/ 0 w 2129286"/>
                        <a:gd name="connsiteY4" fmla="*/ 1069766 h 2139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29286" h="2139531" fill="none" extrusionOk="0">
                          <a:moveTo>
                            <a:pt x="0" y="1069766"/>
                          </a:moveTo>
                          <a:cubicBezTo>
                            <a:pt x="17237" y="480996"/>
                            <a:pt x="483227" y="-13522"/>
                            <a:pt x="1064643" y="0"/>
                          </a:cubicBezTo>
                          <a:cubicBezTo>
                            <a:pt x="1544344" y="-16582"/>
                            <a:pt x="2084179" y="521419"/>
                            <a:pt x="2129286" y="1069766"/>
                          </a:cubicBezTo>
                          <a:cubicBezTo>
                            <a:pt x="2117509" y="1548268"/>
                            <a:pt x="1604963" y="2205775"/>
                            <a:pt x="1064643" y="2139532"/>
                          </a:cubicBezTo>
                          <a:cubicBezTo>
                            <a:pt x="588411" y="2202096"/>
                            <a:pt x="145153" y="1695481"/>
                            <a:pt x="0" y="1069766"/>
                          </a:cubicBezTo>
                          <a:close/>
                        </a:path>
                        <a:path w="2129286" h="2139531" stroke="0" extrusionOk="0">
                          <a:moveTo>
                            <a:pt x="0" y="1069766"/>
                          </a:moveTo>
                          <a:cubicBezTo>
                            <a:pt x="-25232" y="463387"/>
                            <a:pt x="342184" y="50470"/>
                            <a:pt x="1064643" y="0"/>
                          </a:cubicBezTo>
                          <a:cubicBezTo>
                            <a:pt x="1781459" y="27122"/>
                            <a:pt x="2083759" y="480399"/>
                            <a:pt x="2129286" y="1069766"/>
                          </a:cubicBezTo>
                          <a:cubicBezTo>
                            <a:pt x="2068767" y="1719681"/>
                            <a:pt x="1627301" y="2279525"/>
                            <a:pt x="1064643" y="2139532"/>
                          </a:cubicBezTo>
                          <a:cubicBezTo>
                            <a:pt x="372679" y="2082643"/>
                            <a:pt x="29340" y="1674600"/>
                            <a:pt x="0" y="1069766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A49330-F5C5-4E91-B190-FB4A437CD58E}"/>
                </a:ext>
              </a:extLst>
            </p:cNvPr>
            <p:cNvSpPr txBox="1"/>
            <p:nvPr/>
          </p:nvSpPr>
          <p:spPr>
            <a:xfrm>
              <a:off x="6789730" y="1926234"/>
              <a:ext cx="1593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L</a:t>
              </a:r>
              <a:r>
                <a:rPr lang="en-SG" sz="1800" err="1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ife</a:t>
              </a:r>
              <a:r>
                <a:rPr lang="en-SG" sz="18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_</a:t>
              </a:r>
            </a:p>
            <a:p>
              <a:pPr algn="ctr"/>
              <a:r>
                <a:rPr lang="en-SG" sz="1800">
                  <a:solidFill>
                    <a:schemeClr val="accent3">
                      <a:lumMod val="75000"/>
                    </a:schemeClr>
                  </a:solidFill>
                  <a:latin typeface="Nunito Black" panose="020B0604020202020204" charset="0"/>
                </a:rPr>
                <a:t>Expectancy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943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E44EF8-0BDF-4903-AED8-806AF1BA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Future Studies</a:t>
            </a: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95F3845B-B1B6-BB42-995F-E26061D7E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76" y="3829420"/>
            <a:ext cx="2011680" cy="2666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762000">
              <a:lnSpc>
                <a:spcPct val="95000"/>
              </a:lnSpc>
            </a:pPr>
            <a:r>
              <a:rPr lang="en-US" sz="1800">
                <a:solidFill>
                  <a:srgbClr val="382B73"/>
                </a:solidFill>
                <a:latin typeface="Nunito Black"/>
                <a:sym typeface="Nunito Black"/>
              </a:rPr>
              <a:t>Step 1</a:t>
            </a:r>
          </a:p>
        </p:txBody>
      </p:sp>
      <p:sp>
        <p:nvSpPr>
          <p:cNvPr id="64" name="Rectangle 4">
            <a:extLst>
              <a:ext uri="{FF2B5EF4-FFF2-40B4-BE49-F238E27FC236}">
                <a16:creationId xmlns:a16="http://schemas.microsoft.com/office/drawing/2014/main" id="{B833FC45-3756-BB48-B098-A82598628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720" y="3235695"/>
            <a:ext cx="2011680" cy="2666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762000">
              <a:lnSpc>
                <a:spcPct val="95000"/>
              </a:lnSpc>
            </a:pPr>
            <a:r>
              <a:rPr lang="en-US" sz="1800">
                <a:solidFill>
                  <a:srgbClr val="382B73"/>
                </a:solidFill>
                <a:latin typeface="Nunito Black"/>
              </a:rPr>
              <a:t>Step 2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E458DB7D-8683-9347-A5C8-A5ABC3D02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380" y="2645144"/>
            <a:ext cx="2011680" cy="2666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762000">
              <a:lnSpc>
                <a:spcPct val="95000"/>
              </a:lnSpc>
            </a:pPr>
            <a:r>
              <a:rPr lang="en-US" sz="1800">
                <a:solidFill>
                  <a:srgbClr val="382B73"/>
                </a:solidFill>
                <a:latin typeface="Nunito Black"/>
              </a:rPr>
              <a:t>Step 3</a:t>
            </a: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59E5509E-BC25-2E42-B84C-A3B4425BB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928" y="2051420"/>
            <a:ext cx="2011680" cy="2666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762000">
              <a:lnSpc>
                <a:spcPct val="95000"/>
              </a:lnSpc>
            </a:pPr>
            <a:r>
              <a:rPr lang="en-US" sz="1800">
                <a:solidFill>
                  <a:srgbClr val="382B73"/>
                </a:solidFill>
                <a:latin typeface="Nunito Black"/>
              </a:rPr>
              <a:t>Step</a:t>
            </a:r>
            <a:r>
              <a:rPr lang="en-US" b="1">
                <a:solidFill>
                  <a:srgbClr val="382B73"/>
                </a:solidFill>
                <a:ea typeface="ＭＳ Ｐゴシック" charset="-128"/>
              </a:rPr>
              <a:t> </a:t>
            </a:r>
            <a:r>
              <a:rPr lang="en-US" sz="1800">
                <a:solidFill>
                  <a:srgbClr val="382B73"/>
                </a:solidFill>
                <a:latin typeface="Nunito Black"/>
              </a:rPr>
              <a:t>4</a:t>
            </a:r>
          </a:p>
        </p:txBody>
      </p:sp>
      <p:sp>
        <p:nvSpPr>
          <p:cNvPr id="67" name="Freeform 7">
            <a:extLst>
              <a:ext uri="{FF2B5EF4-FFF2-40B4-BE49-F238E27FC236}">
                <a16:creationId xmlns:a16="http://schemas.microsoft.com/office/drawing/2014/main" id="{F627BFB3-B71D-4242-B402-99940B841D3E}"/>
              </a:ext>
            </a:extLst>
          </p:cNvPr>
          <p:cNvSpPr>
            <a:spLocks/>
          </p:cNvSpPr>
          <p:nvPr/>
        </p:nvSpPr>
        <p:spPr bwMode="auto">
          <a:xfrm>
            <a:off x="490538" y="1967283"/>
            <a:ext cx="8388350" cy="2373312"/>
          </a:xfrm>
          <a:custGeom>
            <a:avLst/>
            <a:gdLst>
              <a:gd name="T0" fmla="*/ 0 w 5233"/>
              <a:gd name="T1" fmla="*/ 2147483647 h 1595"/>
              <a:gd name="T2" fmla="*/ 0 w 5233"/>
              <a:gd name="T3" fmla="*/ 2147483647 h 1595"/>
              <a:gd name="T4" fmla="*/ 2147483647 w 5233"/>
              <a:gd name="T5" fmla="*/ 2147483647 h 1595"/>
              <a:gd name="T6" fmla="*/ 2147483647 w 5233"/>
              <a:gd name="T7" fmla="*/ 2147483647 h 1595"/>
              <a:gd name="T8" fmla="*/ 2147483647 w 5233"/>
              <a:gd name="T9" fmla="*/ 2147483647 h 1595"/>
              <a:gd name="T10" fmla="*/ 2147483647 w 5233"/>
              <a:gd name="T11" fmla="*/ 2147483647 h 1595"/>
              <a:gd name="T12" fmla="*/ 2147483647 w 5233"/>
              <a:gd name="T13" fmla="*/ 2147483647 h 1595"/>
              <a:gd name="T14" fmla="*/ 2147483647 w 5233"/>
              <a:gd name="T15" fmla="*/ 0 h 1595"/>
              <a:gd name="T16" fmla="*/ 2147483647 w 5233"/>
              <a:gd name="T17" fmla="*/ 0 h 15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233"/>
              <a:gd name="T28" fmla="*/ 0 h 1595"/>
              <a:gd name="T29" fmla="*/ 5233 w 5233"/>
              <a:gd name="T30" fmla="*/ 1595 h 15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233" h="1595">
                <a:moveTo>
                  <a:pt x="0" y="1594"/>
                </a:moveTo>
                <a:lnTo>
                  <a:pt x="0" y="1195"/>
                </a:lnTo>
                <a:lnTo>
                  <a:pt x="1308" y="1195"/>
                </a:lnTo>
                <a:lnTo>
                  <a:pt x="1308" y="797"/>
                </a:lnTo>
                <a:lnTo>
                  <a:pt x="2616" y="797"/>
                </a:lnTo>
                <a:lnTo>
                  <a:pt x="2616" y="398"/>
                </a:lnTo>
                <a:lnTo>
                  <a:pt x="3924" y="398"/>
                </a:lnTo>
                <a:lnTo>
                  <a:pt x="3924" y="0"/>
                </a:lnTo>
                <a:lnTo>
                  <a:pt x="5232" y="0"/>
                </a:lnTo>
              </a:path>
            </a:pathLst>
          </a:custGeom>
          <a:noFill/>
          <a:ln w="1905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 sz="16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89C2A4-3537-694D-AE83-5337180406B7}"/>
              </a:ext>
            </a:extLst>
          </p:cNvPr>
          <p:cNvSpPr txBox="1"/>
          <p:nvPr/>
        </p:nvSpPr>
        <p:spPr>
          <a:xfrm>
            <a:off x="608076" y="4125101"/>
            <a:ext cx="201168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>
                <a:solidFill>
                  <a:schemeClr val="tx2"/>
                </a:solidFill>
                <a:latin typeface="Nunito Black"/>
              </a:rPr>
              <a:t>Predicting Mortality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F63055-0BC1-6841-AD49-A083C52F54AC}"/>
              </a:ext>
            </a:extLst>
          </p:cNvPr>
          <p:cNvSpPr txBox="1"/>
          <p:nvPr/>
        </p:nvSpPr>
        <p:spPr>
          <a:xfrm>
            <a:off x="2712720" y="3522422"/>
            <a:ext cx="201168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>
                <a:solidFill>
                  <a:schemeClr val="tx2"/>
                </a:solidFill>
                <a:latin typeface="Nunito Black"/>
              </a:rPr>
              <a:t>Identifying more leading factors to heart failure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A07B6B-C6BF-9244-B20F-D3D0F685B896}"/>
              </a:ext>
            </a:extLst>
          </p:cNvPr>
          <p:cNvSpPr txBox="1"/>
          <p:nvPr/>
        </p:nvSpPr>
        <p:spPr>
          <a:xfrm>
            <a:off x="4818380" y="2936444"/>
            <a:ext cx="201168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>
                <a:solidFill>
                  <a:schemeClr val="tx2"/>
                </a:solidFill>
                <a:latin typeface="Nunito Black"/>
              </a:rPr>
              <a:t>Predicting remaining lifespan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9D6994-3F28-F241-B726-D2FE50A17EB1}"/>
              </a:ext>
            </a:extLst>
          </p:cNvPr>
          <p:cNvSpPr txBox="1"/>
          <p:nvPr/>
        </p:nvSpPr>
        <p:spPr>
          <a:xfrm>
            <a:off x="6912928" y="2353514"/>
            <a:ext cx="201168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>
                <a:solidFill>
                  <a:schemeClr val="tx2"/>
                </a:solidFill>
                <a:latin typeface="Nunito Black"/>
              </a:rPr>
              <a:t>Complete diagnosis tool for hearth failure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12F4D-37FD-0A41-BA4E-91AFFA5C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2468318"/>
            <a:ext cx="1068388" cy="106838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7153346-E61D-BC45-80DC-A3E6AE1E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34" y="2051420"/>
            <a:ext cx="1068387" cy="106838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A8125B0-2E97-6848-99F8-46DEFB9CE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914" y="1367431"/>
            <a:ext cx="1068387" cy="106838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E73FD06-50A0-BD47-A524-1C4C38EA5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013" y="740825"/>
            <a:ext cx="1068387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8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E44EF8-0BDF-4903-AED8-806AF1BA32B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SG"/>
              <a:t>Conclusion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00C5F5-BCE9-824E-A096-B1D5C0F5E4A0}"/>
              </a:ext>
            </a:extLst>
          </p:cNvPr>
          <p:cNvGrpSpPr/>
          <p:nvPr/>
        </p:nvGrpSpPr>
        <p:grpSpPr>
          <a:xfrm>
            <a:off x="1543050" y="1360468"/>
            <a:ext cx="2651760" cy="2651761"/>
            <a:chOff x="3524738" y="2896756"/>
            <a:chExt cx="2094524" cy="2161453"/>
          </a:xfrm>
          <a:solidFill>
            <a:srgbClr val="000000"/>
          </a:solidFill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06438DC9-0C2E-FE4D-8641-4EE15F9873F2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3650678" y="2896756"/>
              <a:ext cx="1091134" cy="958752"/>
            </a:xfrm>
            <a:custGeom>
              <a:avLst/>
              <a:gdLst>
                <a:gd name="T0" fmla="*/ 455 w 1057"/>
                <a:gd name="T1" fmla="*/ 879 h 900"/>
                <a:gd name="T2" fmla="*/ 471 w 1057"/>
                <a:gd name="T3" fmla="*/ 838 h 900"/>
                <a:gd name="T4" fmla="*/ 490 w 1057"/>
                <a:gd name="T5" fmla="*/ 799 h 900"/>
                <a:gd name="T6" fmla="*/ 514 w 1057"/>
                <a:gd name="T7" fmla="*/ 762 h 900"/>
                <a:gd name="T8" fmla="*/ 541 w 1057"/>
                <a:gd name="T9" fmla="*/ 728 h 900"/>
                <a:gd name="T10" fmla="*/ 570 w 1057"/>
                <a:gd name="T11" fmla="*/ 696 h 900"/>
                <a:gd name="T12" fmla="*/ 603 w 1057"/>
                <a:gd name="T13" fmla="*/ 667 h 900"/>
                <a:gd name="T14" fmla="*/ 639 w 1057"/>
                <a:gd name="T15" fmla="*/ 642 h 900"/>
                <a:gd name="T16" fmla="*/ 676 w 1057"/>
                <a:gd name="T17" fmla="*/ 621 h 900"/>
                <a:gd name="T18" fmla="*/ 713 w 1057"/>
                <a:gd name="T19" fmla="*/ 605 h 900"/>
                <a:gd name="T20" fmla="*/ 753 w 1057"/>
                <a:gd name="T21" fmla="*/ 591 h 900"/>
                <a:gd name="T22" fmla="*/ 793 w 1057"/>
                <a:gd name="T23" fmla="*/ 581 h 900"/>
                <a:gd name="T24" fmla="*/ 834 w 1057"/>
                <a:gd name="T25" fmla="*/ 575 h 900"/>
                <a:gd name="T26" fmla="*/ 833 w 1057"/>
                <a:gd name="T27" fmla="*/ 711 h 900"/>
                <a:gd name="T28" fmla="*/ 1056 w 1057"/>
                <a:gd name="T29" fmla="*/ 374 h 900"/>
                <a:gd name="T30" fmla="*/ 818 w 1057"/>
                <a:gd name="T31" fmla="*/ 0 h 900"/>
                <a:gd name="T32" fmla="*/ 819 w 1057"/>
                <a:gd name="T33" fmla="*/ 137 h 900"/>
                <a:gd name="T34" fmla="*/ 757 w 1057"/>
                <a:gd name="T35" fmla="*/ 143 h 900"/>
                <a:gd name="T36" fmla="*/ 694 w 1057"/>
                <a:gd name="T37" fmla="*/ 154 h 900"/>
                <a:gd name="T38" fmla="*/ 634 w 1057"/>
                <a:gd name="T39" fmla="*/ 168 h 900"/>
                <a:gd name="T40" fmla="*/ 574 w 1057"/>
                <a:gd name="T41" fmla="*/ 188 h 900"/>
                <a:gd name="T42" fmla="*/ 516 w 1057"/>
                <a:gd name="T43" fmla="*/ 211 h 900"/>
                <a:gd name="T44" fmla="*/ 460 w 1057"/>
                <a:gd name="T45" fmla="*/ 238 h 900"/>
                <a:gd name="T46" fmla="*/ 405 w 1057"/>
                <a:gd name="T47" fmla="*/ 270 h 900"/>
                <a:gd name="T48" fmla="*/ 352 w 1057"/>
                <a:gd name="T49" fmla="*/ 306 h 900"/>
                <a:gd name="T50" fmla="*/ 302 w 1057"/>
                <a:gd name="T51" fmla="*/ 346 h 900"/>
                <a:gd name="T52" fmla="*/ 255 w 1057"/>
                <a:gd name="T53" fmla="*/ 390 h 900"/>
                <a:gd name="T54" fmla="*/ 211 w 1057"/>
                <a:gd name="T55" fmla="*/ 437 h 900"/>
                <a:gd name="T56" fmla="*/ 170 w 1057"/>
                <a:gd name="T57" fmla="*/ 486 h 900"/>
                <a:gd name="T58" fmla="*/ 134 w 1057"/>
                <a:gd name="T59" fmla="*/ 539 h 900"/>
                <a:gd name="T60" fmla="*/ 101 w 1057"/>
                <a:gd name="T61" fmla="*/ 595 h 900"/>
                <a:gd name="T62" fmla="*/ 72 w 1057"/>
                <a:gd name="T63" fmla="*/ 653 h 900"/>
                <a:gd name="T64" fmla="*/ 47 w 1057"/>
                <a:gd name="T65" fmla="*/ 711 h 900"/>
                <a:gd name="T66" fmla="*/ 27 w 1057"/>
                <a:gd name="T67" fmla="*/ 773 h 900"/>
                <a:gd name="T68" fmla="*/ 11 w 1057"/>
                <a:gd name="T69" fmla="*/ 835 h 900"/>
                <a:gd name="T70" fmla="*/ 0 w 1057"/>
                <a:gd name="T71" fmla="*/ 899 h 900"/>
                <a:gd name="T72" fmla="*/ 238 w 1057"/>
                <a:gd name="T73" fmla="*/ 741 h 900"/>
                <a:gd name="T74" fmla="*/ 455 w 1057"/>
                <a:gd name="T75" fmla="*/ 879 h 9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7"/>
                <a:gd name="T115" fmla="*/ 0 h 900"/>
                <a:gd name="T116" fmla="*/ 1057 w 1057"/>
                <a:gd name="T117" fmla="*/ 900 h 90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7" h="900">
                  <a:moveTo>
                    <a:pt x="455" y="879"/>
                  </a:moveTo>
                  <a:lnTo>
                    <a:pt x="471" y="838"/>
                  </a:lnTo>
                  <a:lnTo>
                    <a:pt x="490" y="799"/>
                  </a:lnTo>
                  <a:lnTo>
                    <a:pt x="514" y="762"/>
                  </a:lnTo>
                  <a:lnTo>
                    <a:pt x="541" y="728"/>
                  </a:lnTo>
                  <a:lnTo>
                    <a:pt x="570" y="696"/>
                  </a:lnTo>
                  <a:lnTo>
                    <a:pt x="603" y="667"/>
                  </a:lnTo>
                  <a:lnTo>
                    <a:pt x="639" y="642"/>
                  </a:lnTo>
                  <a:lnTo>
                    <a:pt x="676" y="621"/>
                  </a:lnTo>
                  <a:lnTo>
                    <a:pt x="713" y="605"/>
                  </a:lnTo>
                  <a:lnTo>
                    <a:pt x="753" y="591"/>
                  </a:lnTo>
                  <a:lnTo>
                    <a:pt x="793" y="581"/>
                  </a:lnTo>
                  <a:lnTo>
                    <a:pt x="834" y="575"/>
                  </a:lnTo>
                  <a:lnTo>
                    <a:pt x="833" y="711"/>
                  </a:lnTo>
                  <a:lnTo>
                    <a:pt x="1056" y="374"/>
                  </a:lnTo>
                  <a:lnTo>
                    <a:pt x="818" y="0"/>
                  </a:lnTo>
                  <a:lnTo>
                    <a:pt x="819" y="137"/>
                  </a:lnTo>
                  <a:lnTo>
                    <a:pt x="757" y="143"/>
                  </a:lnTo>
                  <a:lnTo>
                    <a:pt x="694" y="154"/>
                  </a:lnTo>
                  <a:lnTo>
                    <a:pt x="634" y="168"/>
                  </a:lnTo>
                  <a:lnTo>
                    <a:pt x="574" y="188"/>
                  </a:lnTo>
                  <a:lnTo>
                    <a:pt x="516" y="211"/>
                  </a:lnTo>
                  <a:lnTo>
                    <a:pt x="460" y="238"/>
                  </a:lnTo>
                  <a:lnTo>
                    <a:pt x="405" y="270"/>
                  </a:lnTo>
                  <a:lnTo>
                    <a:pt x="352" y="306"/>
                  </a:lnTo>
                  <a:lnTo>
                    <a:pt x="302" y="346"/>
                  </a:lnTo>
                  <a:lnTo>
                    <a:pt x="255" y="390"/>
                  </a:lnTo>
                  <a:lnTo>
                    <a:pt x="211" y="437"/>
                  </a:lnTo>
                  <a:lnTo>
                    <a:pt x="170" y="486"/>
                  </a:lnTo>
                  <a:lnTo>
                    <a:pt x="134" y="539"/>
                  </a:lnTo>
                  <a:lnTo>
                    <a:pt x="101" y="595"/>
                  </a:lnTo>
                  <a:lnTo>
                    <a:pt x="72" y="653"/>
                  </a:lnTo>
                  <a:lnTo>
                    <a:pt x="47" y="711"/>
                  </a:lnTo>
                  <a:lnTo>
                    <a:pt x="27" y="773"/>
                  </a:lnTo>
                  <a:lnTo>
                    <a:pt x="11" y="835"/>
                  </a:lnTo>
                  <a:lnTo>
                    <a:pt x="0" y="899"/>
                  </a:lnTo>
                  <a:lnTo>
                    <a:pt x="238" y="741"/>
                  </a:lnTo>
                  <a:lnTo>
                    <a:pt x="455" y="879"/>
                  </a:lnTo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18" name="Freeform 4">
              <a:extLst>
                <a:ext uri="{FF2B5EF4-FFF2-40B4-BE49-F238E27FC236}">
                  <a16:creationId xmlns:a16="http://schemas.microsoft.com/office/drawing/2014/main" id="{5A34AEA7-9A19-314A-BD44-37BC31B63595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4380510" y="4095196"/>
              <a:ext cx="1066359" cy="963013"/>
            </a:xfrm>
            <a:custGeom>
              <a:avLst/>
              <a:gdLst>
                <a:gd name="T0" fmla="*/ 585 w 1033"/>
                <a:gd name="T1" fmla="*/ 1 h 904"/>
                <a:gd name="T2" fmla="*/ 573 w 1033"/>
                <a:gd name="T3" fmla="*/ 41 h 904"/>
                <a:gd name="T4" fmla="*/ 556 w 1033"/>
                <a:gd name="T5" fmla="*/ 78 h 904"/>
                <a:gd name="T6" fmla="*/ 537 w 1033"/>
                <a:gd name="T7" fmla="*/ 116 h 904"/>
                <a:gd name="T8" fmla="*/ 514 w 1033"/>
                <a:gd name="T9" fmla="*/ 150 h 904"/>
                <a:gd name="T10" fmla="*/ 488 w 1033"/>
                <a:gd name="T11" fmla="*/ 182 h 904"/>
                <a:gd name="T12" fmla="*/ 459 w 1033"/>
                <a:gd name="T13" fmla="*/ 212 h 904"/>
                <a:gd name="T14" fmla="*/ 427 w 1033"/>
                <a:gd name="T15" fmla="*/ 239 h 904"/>
                <a:gd name="T16" fmla="*/ 393 w 1033"/>
                <a:gd name="T17" fmla="*/ 262 h 904"/>
                <a:gd name="T18" fmla="*/ 356 w 1033"/>
                <a:gd name="T19" fmla="*/ 283 h 904"/>
                <a:gd name="T20" fmla="*/ 317 w 1033"/>
                <a:gd name="T21" fmla="*/ 301 h 904"/>
                <a:gd name="T22" fmla="*/ 277 w 1033"/>
                <a:gd name="T23" fmla="*/ 314 h 904"/>
                <a:gd name="T24" fmla="*/ 236 w 1033"/>
                <a:gd name="T25" fmla="*/ 323 h 904"/>
                <a:gd name="T26" fmla="*/ 235 w 1033"/>
                <a:gd name="T27" fmla="*/ 187 h 904"/>
                <a:gd name="T28" fmla="*/ 159 w 1033"/>
                <a:gd name="T29" fmla="*/ 298 h 904"/>
                <a:gd name="T30" fmla="*/ 80 w 1033"/>
                <a:gd name="T31" fmla="*/ 409 h 904"/>
                <a:gd name="T32" fmla="*/ 0 w 1033"/>
                <a:gd name="T33" fmla="*/ 517 h 904"/>
                <a:gd name="T34" fmla="*/ 236 w 1033"/>
                <a:gd name="T35" fmla="*/ 903 h 904"/>
                <a:gd name="T36" fmla="*/ 236 w 1033"/>
                <a:gd name="T37" fmla="*/ 766 h 904"/>
                <a:gd name="T38" fmla="*/ 295 w 1033"/>
                <a:gd name="T39" fmla="*/ 759 h 904"/>
                <a:gd name="T40" fmla="*/ 353 w 1033"/>
                <a:gd name="T41" fmla="*/ 747 h 904"/>
                <a:gd name="T42" fmla="*/ 411 w 1033"/>
                <a:gd name="T43" fmla="*/ 733 h 904"/>
                <a:gd name="T44" fmla="*/ 467 w 1033"/>
                <a:gd name="T45" fmla="*/ 713 h 904"/>
                <a:gd name="T46" fmla="*/ 522 w 1033"/>
                <a:gd name="T47" fmla="*/ 691 h 904"/>
                <a:gd name="T48" fmla="*/ 575 w 1033"/>
                <a:gd name="T49" fmla="*/ 665 h 904"/>
                <a:gd name="T50" fmla="*/ 626 w 1033"/>
                <a:gd name="T51" fmla="*/ 635 h 904"/>
                <a:gd name="T52" fmla="*/ 676 w 1033"/>
                <a:gd name="T53" fmla="*/ 601 h 904"/>
                <a:gd name="T54" fmla="*/ 724 w 1033"/>
                <a:gd name="T55" fmla="*/ 564 h 904"/>
                <a:gd name="T56" fmla="*/ 768 w 1033"/>
                <a:gd name="T57" fmla="*/ 525 h 904"/>
                <a:gd name="T58" fmla="*/ 811 w 1033"/>
                <a:gd name="T59" fmla="*/ 481 h 904"/>
                <a:gd name="T60" fmla="*/ 849 w 1033"/>
                <a:gd name="T61" fmla="*/ 435 h 904"/>
                <a:gd name="T62" fmla="*/ 884 w 1033"/>
                <a:gd name="T63" fmla="*/ 387 h 904"/>
                <a:gd name="T64" fmla="*/ 916 w 1033"/>
                <a:gd name="T65" fmla="*/ 337 h 904"/>
                <a:gd name="T66" fmla="*/ 945 w 1033"/>
                <a:gd name="T67" fmla="*/ 284 h 904"/>
                <a:gd name="T68" fmla="*/ 970 w 1033"/>
                <a:gd name="T69" fmla="*/ 231 h 904"/>
                <a:gd name="T70" fmla="*/ 991 w 1033"/>
                <a:gd name="T71" fmla="*/ 174 h 904"/>
                <a:gd name="T72" fmla="*/ 1009 w 1033"/>
                <a:gd name="T73" fmla="*/ 117 h 904"/>
                <a:gd name="T74" fmla="*/ 1023 w 1033"/>
                <a:gd name="T75" fmla="*/ 58 h 904"/>
                <a:gd name="T76" fmla="*/ 1032 w 1033"/>
                <a:gd name="T77" fmla="*/ 0 h 904"/>
                <a:gd name="T78" fmla="*/ 812 w 1033"/>
                <a:gd name="T79" fmla="*/ 132 h 904"/>
                <a:gd name="T80" fmla="*/ 585 w 1033"/>
                <a:gd name="T81" fmla="*/ 1 h 90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3"/>
                <a:gd name="T124" fmla="*/ 0 h 904"/>
                <a:gd name="T125" fmla="*/ 1033 w 1033"/>
                <a:gd name="T126" fmla="*/ 904 h 90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3" h="904">
                  <a:moveTo>
                    <a:pt x="585" y="1"/>
                  </a:moveTo>
                  <a:lnTo>
                    <a:pt x="573" y="41"/>
                  </a:lnTo>
                  <a:lnTo>
                    <a:pt x="556" y="78"/>
                  </a:lnTo>
                  <a:lnTo>
                    <a:pt x="537" y="116"/>
                  </a:lnTo>
                  <a:lnTo>
                    <a:pt x="514" y="150"/>
                  </a:lnTo>
                  <a:lnTo>
                    <a:pt x="488" y="182"/>
                  </a:lnTo>
                  <a:lnTo>
                    <a:pt x="459" y="212"/>
                  </a:lnTo>
                  <a:lnTo>
                    <a:pt x="427" y="239"/>
                  </a:lnTo>
                  <a:lnTo>
                    <a:pt x="393" y="262"/>
                  </a:lnTo>
                  <a:lnTo>
                    <a:pt x="356" y="283"/>
                  </a:lnTo>
                  <a:lnTo>
                    <a:pt x="317" y="301"/>
                  </a:lnTo>
                  <a:lnTo>
                    <a:pt x="277" y="314"/>
                  </a:lnTo>
                  <a:lnTo>
                    <a:pt x="236" y="323"/>
                  </a:lnTo>
                  <a:lnTo>
                    <a:pt x="235" y="187"/>
                  </a:lnTo>
                  <a:lnTo>
                    <a:pt x="159" y="298"/>
                  </a:lnTo>
                  <a:lnTo>
                    <a:pt x="80" y="409"/>
                  </a:lnTo>
                  <a:lnTo>
                    <a:pt x="0" y="517"/>
                  </a:lnTo>
                  <a:lnTo>
                    <a:pt x="236" y="903"/>
                  </a:lnTo>
                  <a:lnTo>
                    <a:pt x="236" y="766"/>
                  </a:lnTo>
                  <a:lnTo>
                    <a:pt x="295" y="759"/>
                  </a:lnTo>
                  <a:lnTo>
                    <a:pt x="353" y="747"/>
                  </a:lnTo>
                  <a:lnTo>
                    <a:pt x="411" y="733"/>
                  </a:lnTo>
                  <a:lnTo>
                    <a:pt x="467" y="713"/>
                  </a:lnTo>
                  <a:lnTo>
                    <a:pt x="522" y="691"/>
                  </a:lnTo>
                  <a:lnTo>
                    <a:pt x="575" y="665"/>
                  </a:lnTo>
                  <a:lnTo>
                    <a:pt x="626" y="635"/>
                  </a:lnTo>
                  <a:lnTo>
                    <a:pt x="676" y="601"/>
                  </a:lnTo>
                  <a:lnTo>
                    <a:pt x="724" y="564"/>
                  </a:lnTo>
                  <a:lnTo>
                    <a:pt x="768" y="525"/>
                  </a:lnTo>
                  <a:lnTo>
                    <a:pt x="811" y="481"/>
                  </a:lnTo>
                  <a:lnTo>
                    <a:pt x="849" y="435"/>
                  </a:lnTo>
                  <a:lnTo>
                    <a:pt x="884" y="387"/>
                  </a:lnTo>
                  <a:lnTo>
                    <a:pt x="916" y="337"/>
                  </a:lnTo>
                  <a:lnTo>
                    <a:pt x="945" y="284"/>
                  </a:lnTo>
                  <a:lnTo>
                    <a:pt x="970" y="231"/>
                  </a:lnTo>
                  <a:lnTo>
                    <a:pt x="991" y="174"/>
                  </a:lnTo>
                  <a:lnTo>
                    <a:pt x="1009" y="117"/>
                  </a:lnTo>
                  <a:lnTo>
                    <a:pt x="1023" y="58"/>
                  </a:lnTo>
                  <a:lnTo>
                    <a:pt x="1032" y="0"/>
                  </a:lnTo>
                  <a:lnTo>
                    <a:pt x="812" y="132"/>
                  </a:lnTo>
                  <a:lnTo>
                    <a:pt x="585" y="1"/>
                  </a:ln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>
                <a:solidFill>
                  <a:schemeClr val="accent1"/>
                </a:solidFill>
              </a:endParaRPr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17029100-1C20-7340-9606-C19C5E6FF853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3524738" y="3744719"/>
              <a:ext cx="960033" cy="1145176"/>
            </a:xfrm>
            <a:custGeom>
              <a:avLst/>
              <a:gdLst>
                <a:gd name="T0" fmla="*/ 929 w 930"/>
                <a:gd name="T1" fmla="*/ 645 h 1075"/>
                <a:gd name="T2" fmla="*/ 887 w 930"/>
                <a:gd name="T3" fmla="*/ 634 h 1075"/>
                <a:gd name="T4" fmla="*/ 847 w 930"/>
                <a:gd name="T5" fmla="*/ 620 h 1075"/>
                <a:gd name="T6" fmla="*/ 807 w 930"/>
                <a:gd name="T7" fmla="*/ 603 h 1075"/>
                <a:gd name="T8" fmla="*/ 771 w 930"/>
                <a:gd name="T9" fmla="*/ 582 h 1075"/>
                <a:gd name="T10" fmla="*/ 735 w 930"/>
                <a:gd name="T11" fmla="*/ 557 h 1075"/>
                <a:gd name="T12" fmla="*/ 703 w 930"/>
                <a:gd name="T13" fmla="*/ 529 h 1075"/>
                <a:gd name="T14" fmla="*/ 673 w 930"/>
                <a:gd name="T15" fmla="*/ 497 h 1075"/>
                <a:gd name="T16" fmla="*/ 648 w 930"/>
                <a:gd name="T17" fmla="*/ 465 h 1075"/>
                <a:gd name="T18" fmla="*/ 624 w 930"/>
                <a:gd name="T19" fmla="*/ 428 h 1075"/>
                <a:gd name="T20" fmla="*/ 607 w 930"/>
                <a:gd name="T21" fmla="*/ 398 h 1075"/>
                <a:gd name="T22" fmla="*/ 594 w 930"/>
                <a:gd name="T23" fmla="*/ 366 h 1075"/>
                <a:gd name="T24" fmla="*/ 583 w 930"/>
                <a:gd name="T25" fmla="*/ 332 h 1075"/>
                <a:gd name="T26" fmla="*/ 577 w 930"/>
                <a:gd name="T27" fmla="*/ 298 h 1075"/>
                <a:gd name="T28" fmla="*/ 575 w 930"/>
                <a:gd name="T29" fmla="*/ 264 h 1075"/>
                <a:gd name="T30" fmla="*/ 576 w 930"/>
                <a:gd name="T31" fmla="*/ 229 h 1075"/>
                <a:gd name="T32" fmla="*/ 748 w 930"/>
                <a:gd name="T33" fmla="*/ 229 h 1075"/>
                <a:gd name="T34" fmla="*/ 360 w 930"/>
                <a:gd name="T35" fmla="*/ 0 h 1075"/>
                <a:gd name="T36" fmla="*/ 0 w 930"/>
                <a:gd name="T37" fmla="*/ 236 h 1075"/>
                <a:gd name="T38" fmla="*/ 136 w 930"/>
                <a:gd name="T39" fmla="*/ 237 h 1075"/>
                <a:gd name="T40" fmla="*/ 141 w 930"/>
                <a:gd name="T41" fmla="*/ 299 h 1075"/>
                <a:gd name="T42" fmla="*/ 150 w 930"/>
                <a:gd name="T43" fmla="*/ 362 h 1075"/>
                <a:gd name="T44" fmla="*/ 165 w 930"/>
                <a:gd name="T45" fmla="*/ 422 h 1075"/>
                <a:gd name="T46" fmla="*/ 182 w 930"/>
                <a:gd name="T47" fmla="*/ 483 h 1075"/>
                <a:gd name="T48" fmla="*/ 204 w 930"/>
                <a:gd name="T49" fmla="*/ 541 h 1075"/>
                <a:gd name="T50" fmla="*/ 231 w 930"/>
                <a:gd name="T51" fmla="*/ 598 h 1075"/>
                <a:gd name="T52" fmla="*/ 262 w 930"/>
                <a:gd name="T53" fmla="*/ 653 h 1075"/>
                <a:gd name="T54" fmla="*/ 296 w 930"/>
                <a:gd name="T55" fmla="*/ 704 h 1075"/>
                <a:gd name="T56" fmla="*/ 333 w 930"/>
                <a:gd name="T57" fmla="*/ 752 h 1075"/>
                <a:gd name="T58" fmla="*/ 374 w 930"/>
                <a:gd name="T59" fmla="*/ 797 h 1075"/>
                <a:gd name="T60" fmla="*/ 419 w 930"/>
                <a:gd name="T61" fmla="*/ 841 h 1075"/>
                <a:gd name="T62" fmla="*/ 465 w 930"/>
                <a:gd name="T63" fmla="*/ 880 h 1075"/>
                <a:gd name="T64" fmla="*/ 514 w 930"/>
                <a:gd name="T65" fmla="*/ 917 h 1075"/>
                <a:gd name="T66" fmla="*/ 566 w 930"/>
                <a:gd name="T67" fmla="*/ 951 h 1075"/>
                <a:gd name="T68" fmla="*/ 620 w 930"/>
                <a:gd name="T69" fmla="*/ 980 h 1075"/>
                <a:gd name="T70" fmla="*/ 675 w 930"/>
                <a:gd name="T71" fmla="*/ 1007 h 1075"/>
                <a:gd name="T72" fmla="*/ 732 w 930"/>
                <a:gd name="T73" fmla="*/ 1029 h 1075"/>
                <a:gd name="T74" fmla="*/ 790 w 930"/>
                <a:gd name="T75" fmla="*/ 1048 h 1075"/>
                <a:gd name="T76" fmla="*/ 849 w 930"/>
                <a:gd name="T77" fmla="*/ 1062 h 1075"/>
                <a:gd name="T78" fmla="*/ 910 w 930"/>
                <a:gd name="T79" fmla="*/ 1074 h 1075"/>
                <a:gd name="T80" fmla="*/ 772 w 930"/>
                <a:gd name="T81" fmla="*/ 845 h 1075"/>
                <a:gd name="T82" fmla="*/ 929 w 930"/>
                <a:gd name="T83" fmla="*/ 645 h 107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30"/>
                <a:gd name="T127" fmla="*/ 0 h 1075"/>
                <a:gd name="T128" fmla="*/ 930 w 930"/>
                <a:gd name="T129" fmla="*/ 1075 h 107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30" h="1075">
                  <a:moveTo>
                    <a:pt x="929" y="645"/>
                  </a:moveTo>
                  <a:lnTo>
                    <a:pt x="887" y="634"/>
                  </a:lnTo>
                  <a:lnTo>
                    <a:pt x="847" y="620"/>
                  </a:lnTo>
                  <a:lnTo>
                    <a:pt x="807" y="603"/>
                  </a:lnTo>
                  <a:lnTo>
                    <a:pt x="771" y="582"/>
                  </a:lnTo>
                  <a:lnTo>
                    <a:pt x="735" y="557"/>
                  </a:lnTo>
                  <a:lnTo>
                    <a:pt x="703" y="529"/>
                  </a:lnTo>
                  <a:lnTo>
                    <a:pt x="673" y="497"/>
                  </a:lnTo>
                  <a:lnTo>
                    <a:pt x="648" y="465"/>
                  </a:lnTo>
                  <a:lnTo>
                    <a:pt x="624" y="428"/>
                  </a:lnTo>
                  <a:lnTo>
                    <a:pt x="607" y="398"/>
                  </a:lnTo>
                  <a:lnTo>
                    <a:pt x="594" y="366"/>
                  </a:lnTo>
                  <a:lnTo>
                    <a:pt x="583" y="332"/>
                  </a:lnTo>
                  <a:lnTo>
                    <a:pt x="577" y="298"/>
                  </a:lnTo>
                  <a:lnTo>
                    <a:pt x="575" y="264"/>
                  </a:lnTo>
                  <a:lnTo>
                    <a:pt x="576" y="229"/>
                  </a:lnTo>
                  <a:lnTo>
                    <a:pt x="748" y="229"/>
                  </a:lnTo>
                  <a:lnTo>
                    <a:pt x="360" y="0"/>
                  </a:lnTo>
                  <a:lnTo>
                    <a:pt x="0" y="236"/>
                  </a:lnTo>
                  <a:lnTo>
                    <a:pt x="136" y="237"/>
                  </a:lnTo>
                  <a:lnTo>
                    <a:pt x="141" y="299"/>
                  </a:lnTo>
                  <a:lnTo>
                    <a:pt x="150" y="362"/>
                  </a:lnTo>
                  <a:lnTo>
                    <a:pt x="165" y="422"/>
                  </a:lnTo>
                  <a:lnTo>
                    <a:pt x="182" y="483"/>
                  </a:lnTo>
                  <a:lnTo>
                    <a:pt x="204" y="541"/>
                  </a:lnTo>
                  <a:lnTo>
                    <a:pt x="231" y="598"/>
                  </a:lnTo>
                  <a:lnTo>
                    <a:pt x="262" y="653"/>
                  </a:lnTo>
                  <a:lnTo>
                    <a:pt x="296" y="704"/>
                  </a:lnTo>
                  <a:lnTo>
                    <a:pt x="333" y="752"/>
                  </a:lnTo>
                  <a:lnTo>
                    <a:pt x="374" y="797"/>
                  </a:lnTo>
                  <a:lnTo>
                    <a:pt x="419" y="841"/>
                  </a:lnTo>
                  <a:lnTo>
                    <a:pt x="465" y="880"/>
                  </a:lnTo>
                  <a:lnTo>
                    <a:pt x="514" y="917"/>
                  </a:lnTo>
                  <a:lnTo>
                    <a:pt x="566" y="951"/>
                  </a:lnTo>
                  <a:lnTo>
                    <a:pt x="620" y="980"/>
                  </a:lnTo>
                  <a:lnTo>
                    <a:pt x="675" y="1007"/>
                  </a:lnTo>
                  <a:lnTo>
                    <a:pt x="732" y="1029"/>
                  </a:lnTo>
                  <a:lnTo>
                    <a:pt x="790" y="1048"/>
                  </a:lnTo>
                  <a:lnTo>
                    <a:pt x="849" y="1062"/>
                  </a:lnTo>
                  <a:lnTo>
                    <a:pt x="910" y="1074"/>
                  </a:lnTo>
                  <a:lnTo>
                    <a:pt x="772" y="845"/>
                  </a:lnTo>
                  <a:lnTo>
                    <a:pt x="929" y="645"/>
                  </a:lnTo>
                </a:path>
              </a:pathLst>
            </a:custGeom>
            <a:solidFill>
              <a:schemeClr val="accent6">
                <a:lumMod val="75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4B1C4C89-2003-4540-8C80-D3AE359E3979}"/>
                </a:ext>
              </a:extLst>
            </p:cNvPr>
            <p:cNvSpPr>
              <a:spLocks/>
            </p:cNvSpPr>
            <p:nvPr/>
          </p:nvSpPr>
          <p:spPr bwMode="blackWhite">
            <a:xfrm>
              <a:off x="4645809" y="3048026"/>
              <a:ext cx="973453" cy="1134523"/>
            </a:xfrm>
            <a:custGeom>
              <a:avLst/>
              <a:gdLst>
                <a:gd name="T0" fmla="*/ 554 w 943"/>
                <a:gd name="T1" fmla="*/ 1064 h 1065"/>
                <a:gd name="T2" fmla="*/ 942 w 943"/>
                <a:gd name="T3" fmla="*/ 840 h 1065"/>
                <a:gd name="T4" fmla="*/ 781 w 943"/>
                <a:gd name="T5" fmla="*/ 840 h 1065"/>
                <a:gd name="T6" fmla="*/ 776 w 943"/>
                <a:gd name="T7" fmla="*/ 778 h 1065"/>
                <a:gd name="T8" fmla="*/ 767 w 943"/>
                <a:gd name="T9" fmla="*/ 716 h 1065"/>
                <a:gd name="T10" fmla="*/ 754 w 943"/>
                <a:gd name="T11" fmla="*/ 655 h 1065"/>
                <a:gd name="T12" fmla="*/ 737 w 943"/>
                <a:gd name="T13" fmla="*/ 595 h 1065"/>
                <a:gd name="T14" fmla="*/ 714 w 943"/>
                <a:gd name="T15" fmla="*/ 536 h 1065"/>
                <a:gd name="T16" fmla="*/ 688 w 943"/>
                <a:gd name="T17" fmla="*/ 480 h 1065"/>
                <a:gd name="T18" fmla="*/ 658 w 943"/>
                <a:gd name="T19" fmla="*/ 425 h 1065"/>
                <a:gd name="T20" fmla="*/ 624 w 943"/>
                <a:gd name="T21" fmla="*/ 372 h 1065"/>
                <a:gd name="T22" fmla="*/ 586 w 943"/>
                <a:gd name="T23" fmla="*/ 323 h 1065"/>
                <a:gd name="T24" fmla="*/ 547 w 943"/>
                <a:gd name="T25" fmla="*/ 275 h 1065"/>
                <a:gd name="T26" fmla="*/ 502 w 943"/>
                <a:gd name="T27" fmla="*/ 232 h 1065"/>
                <a:gd name="T28" fmla="*/ 455 w 943"/>
                <a:gd name="T29" fmla="*/ 191 h 1065"/>
                <a:gd name="T30" fmla="*/ 405 w 943"/>
                <a:gd name="T31" fmla="*/ 153 h 1065"/>
                <a:gd name="T32" fmla="*/ 352 w 943"/>
                <a:gd name="T33" fmla="*/ 120 h 1065"/>
                <a:gd name="T34" fmla="*/ 298 w 943"/>
                <a:gd name="T35" fmla="*/ 89 h 1065"/>
                <a:gd name="T36" fmla="*/ 241 w 943"/>
                <a:gd name="T37" fmla="*/ 63 h 1065"/>
                <a:gd name="T38" fmla="*/ 182 w 943"/>
                <a:gd name="T39" fmla="*/ 41 h 1065"/>
                <a:gd name="T40" fmla="*/ 122 w 943"/>
                <a:gd name="T41" fmla="*/ 23 h 1065"/>
                <a:gd name="T42" fmla="*/ 61 w 943"/>
                <a:gd name="T43" fmla="*/ 9 h 1065"/>
                <a:gd name="T44" fmla="*/ 0 w 943"/>
                <a:gd name="T45" fmla="*/ 0 h 1065"/>
                <a:gd name="T46" fmla="*/ 137 w 943"/>
                <a:gd name="T47" fmla="*/ 226 h 1065"/>
                <a:gd name="T48" fmla="*/ 5 w 943"/>
                <a:gd name="T49" fmla="*/ 451 h 1065"/>
                <a:gd name="T50" fmla="*/ 48 w 943"/>
                <a:gd name="T51" fmla="*/ 465 h 1065"/>
                <a:gd name="T52" fmla="*/ 90 w 943"/>
                <a:gd name="T53" fmla="*/ 483 h 1065"/>
                <a:gd name="T54" fmla="*/ 130 w 943"/>
                <a:gd name="T55" fmla="*/ 505 h 1065"/>
                <a:gd name="T56" fmla="*/ 168 w 943"/>
                <a:gd name="T57" fmla="*/ 531 h 1065"/>
                <a:gd name="T58" fmla="*/ 202 w 943"/>
                <a:gd name="T59" fmla="*/ 561 h 1065"/>
                <a:gd name="T60" fmla="*/ 233 w 943"/>
                <a:gd name="T61" fmla="*/ 594 h 1065"/>
                <a:gd name="T62" fmla="*/ 262 w 943"/>
                <a:gd name="T63" fmla="*/ 629 h 1065"/>
                <a:gd name="T64" fmla="*/ 285 w 943"/>
                <a:gd name="T65" fmla="*/ 668 h 1065"/>
                <a:gd name="T66" fmla="*/ 305 w 943"/>
                <a:gd name="T67" fmla="*/ 709 h 1065"/>
                <a:gd name="T68" fmla="*/ 321 w 943"/>
                <a:gd name="T69" fmla="*/ 751 h 1065"/>
                <a:gd name="T70" fmla="*/ 333 w 943"/>
                <a:gd name="T71" fmla="*/ 795 h 1065"/>
                <a:gd name="T72" fmla="*/ 340 w 943"/>
                <a:gd name="T73" fmla="*/ 840 h 1065"/>
                <a:gd name="T74" fmla="*/ 188 w 943"/>
                <a:gd name="T75" fmla="*/ 841 h 1065"/>
                <a:gd name="T76" fmla="*/ 554 w 943"/>
                <a:gd name="T77" fmla="*/ 1064 h 106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43"/>
                <a:gd name="T118" fmla="*/ 0 h 1065"/>
                <a:gd name="T119" fmla="*/ 943 w 943"/>
                <a:gd name="T120" fmla="*/ 1065 h 106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43" h="1065">
                  <a:moveTo>
                    <a:pt x="554" y="1064"/>
                  </a:moveTo>
                  <a:lnTo>
                    <a:pt x="942" y="840"/>
                  </a:lnTo>
                  <a:lnTo>
                    <a:pt x="781" y="840"/>
                  </a:lnTo>
                  <a:lnTo>
                    <a:pt x="776" y="778"/>
                  </a:lnTo>
                  <a:lnTo>
                    <a:pt x="767" y="716"/>
                  </a:lnTo>
                  <a:lnTo>
                    <a:pt x="754" y="655"/>
                  </a:lnTo>
                  <a:lnTo>
                    <a:pt x="737" y="595"/>
                  </a:lnTo>
                  <a:lnTo>
                    <a:pt x="714" y="536"/>
                  </a:lnTo>
                  <a:lnTo>
                    <a:pt x="688" y="480"/>
                  </a:lnTo>
                  <a:lnTo>
                    <a:pt x="658" y="425"/>
                  </a:lnTo>
                  <a:lnTo>
                    <a:pt x="624" y="372"/>
                  </a:lnTo>
                  <a:lnTo>
                    <a:pt x="586" y="323"/>
                  </a:lnTo>
                  <a:lnTo>
                    <a:pt x="547" y="275"/>
                  </a:lnTo>
                  <a:lnTo>
                    <a:pt x="502" y="232"/>
                  </a:lnTo>
                  <a:lnTo>
                    <a:pt x="455" y="191"/>
                  </a:lnTo>
                  <a:lnTo>
                    <a:pt x="405" y="153"/>
                  </a:lnTo>
                  <a:lnTo>
                    <a:pt x="352" y="120"/>
                  </a:lnTo>
                  <a:lnTo>
                    <a:pt x="298" y="89"/>
                  </a:lnTo>
                  <a:lnTo>
                    <a:pt x="241" y="63"/>
                  </a:lnTo>
                  <a:lnTo>
                    <a:pt x="182" y="41"/>
                  </a:lnTo>
                  <a:lnTo>
                    <a:pt x="122" y="23"/>
                  </a:lnTo>
                  <a:lnTo>
                    <a:pt x="61" y="9"/>
                  </a:lnTo>
                  <a:lnTo>
                    <a:pt x="0" y="0"/>
                  </a:lnTo>
                  <a:lnTo>
                    <a:pt x="137" y="226"/>
                  </a:lnTo>
                  <a:lnTo>
                    <a:pt x="5" y="451"/>
                  </a:lnTo>
                  <a:lnTo>
                    <a:pt x="48" y="465"/>
                  </a:lnTo>
                  <a:lnTo>
                    <a:pt x="90" y="483"/>
                  </a:lnTo>
                  <a:lnTo>
                    <a:pt x="130" y="505"/>
                  </a:lnTo>
                  <a:lnTo>
                    <a:pt x="168" y="531"/>
                  </a:lnTo>
                  <a:lnTo>
                    <a:pt x="202" y="561"/>
                  </a:lnTo>
                  <a:lnTo>
                    <a:pt x="233" y="594"/>
                  </a:lnTo>
                  <a:lnTo>
                    <a:pt x="262" y="629"/>
                  </a:lnTo>
                  <a:lnTo>
                    <a:pt x="285" y="668"/>
                  </a:lnTo>
                  <a:lnTo>
                    <a:pt x="305" y="709"/>
                  </a:lnTo>
                  <a:lnTo>
                    <a:pt x="321" y="751"/>
                  </a:lnTo>
                  <a:lnTo>
                    <a:pt x="333" y="795"/>
                  </a:lnTo>
                  <a:lnTo>
                    <a:pt x="340" y="840"/>
                  </a:lnTo>
                  <a:lnTo>
                    <a:pt x="188" y="841"/>
                  </a:lnTo>
                  <a:lnTo>
                    <a:pt x="554" y="1064"/>
                  </a:ln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2700" cap="rnd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D39898-56D2-B944-A8CB-A434F9263B0D}"/>
              </a:ext>
            </a:extLst>
          </p:cNvPr>
          <p:cNvSpPr txBox="1"/>
          <p:nvPr/>
        </p:nvSpPr>
        <p:spPr>
          <a:xfrm>
            <a:off x="664885" y="1599378"/>
            <a:ext cx="1609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Nunito Black"/>
              </a:rPr>
              <a:t>Training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35F72A-7B4F-CE46-B51A-31A341478FD8}"/>
              </a:ext>
            </a:extLst>
          </p:cNvPr>
          <p:cNvSpPr txBox="1"/>
          <p:nvPr/>
        </p:nvSpPr>
        <p:spPr>
          <a:xfrm>
            <a:off x="3450026" y="1599378"/>
            <a:ext cx="1609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Nunito Black"/>
              </a:rPr>
              <a:t>Evaluating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E5B862-8B43-414C-B8F7-5BF02F5746DB}"/>
              </a:ext>
            </a:extLst>
          </p:cNvPr>
          <p:cNvSpPr txBox="1"/>
          <p:nvPr/>
        </p:nvSpPr>
        <p:spPr>
          <a:xfrm>
            <a:off x="3301524" y="3544122"/>
            <a:ext cx="190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Nunito Black"/>
              </a:rPr>
              <a:t>Implementing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6AD8FE-B09F-C94E-8FDA-01F22D28DB01}"/>
              </a:ext>
            </a:extLst>
          </p:cNvPr>
          <p:cNvSpPr txBox="1"/>
          <p:nvPr/>
        </p:nvSpPr>
        <p:spPr>
          <a:xfrm>
            <a:off x="516383" y="3544122"/>
            <a:ext cx="190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lt2"/>
                </a:solidFill>
                <a:latin typeface="Nunito Black"/>
              </a:rPr>
              <a:t>Collecting 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5EEF39-0687-A748-AED0-37C31DC36EF3}"/>
              </a:ext>
            </a:extLst>
          </p:cNvPr>
          <p:cNvSpPr txBox="1"/>
          <p:nvPr/>
        </p:nvSpPr>
        <p:spPr>
          <a:xfrm>
            <a:off x="5425357" y="1374406"/>
            <a:ext cx="320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3">
                    <a:lumMod val="50000"/>
                  </a:schemeClr>
                </a:solidFill>
                <a:latin typeface="Nunito Black"/>
              </a:rPr>
              <a:t>More training: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8A8CFF-5AEE-5640-AA22-EFBBB399FAB2}"/>
              </a:ext>
            </a:extLst>
          </p:cNvPr>
          <p:cNvSpPr txBox="1"/>
          <p:nvPr/>
        </p:nvSpPr>
        <p:spPr>
          <a:xfrm>
            <a:off x="5407897" y="1661212"/>
            <a:ext cx="33676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lt2"/>
                </a:solidFill>
                <a:latin typeface="Nunito Black"/>
              </a:rPr>
              <a:t>As we collect more data after </a:t>
            </a:r>
            <a:r>
              <a:rPr lang="en-US">
                <a:solidFill>
                  <a:schemeClr val="tx2"/>
                </a:solidFill>
                <a:latin typeface="Nunito Black"/>
              </a:rPr>
              <a:t>implementation, we can train the model for a </a:t>
            </a:r>
            <a:r>
              <a:rPr lang="en-US" b="1">
                <a:solidFill>
                  <a:schemeClr val="lt2"/>
                </a:solidFill>
                <a:latin typeface="Nunito Black"/>
              </a:rPr>
              <a:t>more comprehensive analysis</a:t>
            </a:r>
            <a:endParaRPr lang="en-US" b="1">
              <a:solidFill>
                <a:srgbClr val="FF0000"/>
              </a:solidFill>
              <a:latin typeface="Nunito Black"/>
            </a:endParaRPr>
          </a:p>
          <a:p>
            <a:endParaRPr lang="en-US">
              <a:solidFill>
                <a:schemeClr val="lt2"/>
              </a:solidFill>
              <a:latin typeface="Nunito Black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3C8097-845F-3148-B6E0-B5C832C90B9E}"/>
              </a:ext>
            </a:extLst>
          </p:cNvPr>
          <p:cNvSpPr txBox="1"/>
          <p:nvPr/>
        </p:nvSpPr>
        <p:spPr>
          <a:xfrm>
            <a:off x="5437477" y="3266351"/>
            <a:ext cx="320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Nunito Black"/>
              </a:rPr>
              <a:t>improve our chances against critical illnesses that plague humanity</a:t>
            </a:r>
            <a:r>
              <a:rPr lang="en-SG">
                <a:solidFill>
                  <a:schemeClr val="tx2"/>
                </a:solidFill>
                <a:latin typeface="Nunito Black"/>
              </a:rPr>
              <a:t> </a:t>
            </a:r>
            <a:endParaRPr lang="en-US">
              <a:solidFill>
                <a:schemeClr val="tx2"/>
              </a:solidFill>
              <a:latin typeface="Nunito Black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A23DD8-9700-9346-BA0B-D7167B70D673}"/>
              </a:ext>
            </a:extLst>
          </p:cNvPr>
          <p:cNvSpPr txBox="1"/>
          <p:nvPr/>
        </p:nvSpPr>
        <p:spPr>
          <a:xfrm>
            <a:off x="5425357" y="2937931"/>
            <a:ext cx="320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accent3">
                    <a:lumMod val="50000"/>
                  </a:schemeClr>
                </a:solidFill>
                <a:latin typeface="Nunito Black"/>
              </a:rPr>
              <a:t>Better model:</a:t>
            </a:r>
          </a:p>
        </p:txBody>
      </p:sp>
    </p:spTree>
    <p:extLst>
      <p:ext uri="{BB962C8B-B14F-4D97-AF65-F5344CB8AC3E}">
        <p14:creationId xmlns:p14="http://schemas.microsoft.com/office/powerpoint/2010/main" val="3228705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91F56D8-3F75-4D56-90F3-3ACF3D111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2" b="90643" l="9851" r="89851">
                        <a14:foregroundMark x1="88955" y1="28363" x2="88955" y2="28363"/>
                        <a14:foregroundMark x1="30448" y1="31579" x2="30448" y2="31579"/>
                        <a14:foregroundMark x1="35821" y1="37427" x2="35821" y2="37427"/>
                        <a14:foregroundMark x1="71343" y1="36550" x2="71343" y2="36550"/>
                        <a14:foregroundMark x1="57910" y1="50877" x2="57910" y2="50877"/>
                        <a14:foregroundMark x1="50448" y1="49415" x2="50448" y2="49415"/>
                        <a14:foregroundMark x1="39403" y1="54971" x2="39403" y2="54971"/>
                        <a14:foregroundMark x1="53731" y1="38596" x2="53731" y2="38596"/>
                        <a14:foregroundMark x1="51343" y1="90643" x2="51343" y2="90643"/>
                        <a14:backgroundMark x1="49552" y1="36550" x2="49552" y2="365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5486" y="244894"/>
            <a:ext cx="3190875" cy="3257550"/>
          </a:xfrm>
          <a:prstGeom prst="rect">
            <a:avLst/>
          </a:prstGeom>
        </p:spPr>
      </p:pic>
      <p:grpSp>
        <p:nvGrpSpPr>
          <p:cNvPr id="20" name="Google Shape;271;p42">
            <a:extLst>
              <a:ext uri="{FF2B5EF4-FFF2-40B4-BE49-F238E27FC236}">
                <a16:creationId xmlns:a16="http://schemas.microsoft.com/office/drawing/2014/main" id="{D24202D1-8D1F-41EC-B144-3033C3EA11A3}"/>
              </a:ext>
            </a:extLst>
          </p:cNvPr>
          <p:cNvGrpSpPr/>
          <p:nvPr/>
        </p:nvGrpSpPr>
        <p:grpSpPr>
          <a:xfrm>
            <a:off x="719272" y="275340"/>
            <a:ext cx="2427563" cy="4758903"/>
            <a:chOff x="2473825" y="238125"/>
            <a:chExt cx="2672350" cy="5238775"/>
          </a:xfrm>
        </p:grpSpPr>
        <p:sp>
          <p:nvSpPr>
            <p:cNvPr id="21" name="Google Shape;272;p42">
              <a:extLst>
                <a:ext uri="{FF2B5EF4-FFF2-40B4-BE49-F238E27FC236}">
                  <a16:creationId xmlns:a16="http://schemas.microsoft.com/office/drawing/2014/main" id="{9E1012FC-1EC5-4584-9C13-431DD0952383}"/>
                </a:ext>
              </a:extLst>
            </p:cNvPr>
            <p:cNvSpPr/>
            <p:nvPr/>
          </p:nvSpPr>
          <p:spPr>
            <a:xfrm>
              <a:off x="4719700" y="2398225"/>
              <a:ext cx="416400" cy="1983475"/>
            </a:xfrm>
            <a:custGeom>
              <a:avLst/>
              <a:gdLst/>
              <a:ahLst/>
              <a:cxnLst/>
              <a:rect l="l" t="t" r="r" b="b"/>
              <a:pathLst>
                <a:path w="16656" h="79339" extrusionOk="0">
                  <a:moveTo>
                    <a:pt x="3129" y="0"/>
                  </a:moveTo>
                  <a:lnTo>
                    <a:pt x="2625" y="1615"/>
                  </a:lnTo>
                  <a:lnTo>
                    <a:pt x="2070" y="3432"/>
                  </a:lnTo>
                  <a:lnTo>
                    <a:pt x="1514" y="5703"/>
                  </a:lnTo>
                  <a:lnTo>
                    <a:pt x="909" y="8277"/>
                  </a:lnTo>
                  <a:lnTo>
                    <a:pt x="656" y="9640"/>
                  </a:lnTo>
                  <a:lnTo>
                    <a:pt x="404" y="11002"/>
                  </a:lnTo>
                  <a:lnTo>
                    <a:pt x="253" y="12416"/>
                  </a:lnTo>
                  <a:lnTo>
                    <a:pt x="101" y="13778"/>
                  </a:lnTo>
                  <a:lnTo>
                    <a:pt x="0" y="15090"/>
                  </a:lnTo>
                  <a:lnTo>
                    <a:pt x="0" y="16352"/>
                  </a:lnTo>
                  <a:lnTo>
                    <a:pt x="101" y="18068"/>
                  </a:lnTo>
                  <a:lnTo>
                    <a:pt x="253" y="20541"/>
                  </a:lnTo>
                  <a:lnTo>
                    <a:pt x="757" y="27506"/>
                  </a:lnTo>
                  <a:lnTo>
                    <a:pt x="1514" y="36187"/>
                  </a:lnTo>
                  <a:lnTo>
                    <a:pt x="2322" y="45574"/>
                  </a:lnTo>
                  <a:lnTo>
                    <a:pt x="3836" y="62381"/>
                  </a:lnTo>
                  <a:lnTo>
                    <a:pt x="4492" y="69749"/>
                  </a:lnTo>
                  <a:lnTo>
                    <a:pt x="11861" y="79338"/>
                  </a:lnTo>
                  <a:lnTo>
                    <a:pt x="12870" y="78127"/>
                  </a:lnTo>
                  <a:lnTo>
                    <a:pt x="13829" y="76916"/>
                  </a:lnTo>
                  <a:lnTo>
                    <a:pt x="14737" y="75604"/>
                  </a:lnTo>
                  <a:lnTo>
                    <a:pt x="15595" y="74291"/>
                  </a:lnTo>
                  <a:lnTo>
                    <a:pt x="15797" y="73837"/>
                  </a:lnTo>
                  <a:lnTo>
                    <a:pt x="15999" y="73282"/>
                  </a:lnTo>
                  <a:lnTo>
                    <a:pt x="16151" y="72626"/>
                  </a:lnTo>
                  <a:lnTo>
                    <a:pt x="16302" y="71869"/>
                  </a:lnTo>
                  <a:lnTo>
                    <a:pt x="16403" y="71061"/>
                  </a:lnTo>
                  <a:lnTo>
                    <a:pt x="16504" y="70153"/>
                  </a:lnTo>
                  <a:lnTo>
                    <a:pt x="16605" y="69143"/>
                  </a:lnTo>
                  <a:lnTo>
                    <a:pt x="16655" y="68134"/>
                  </a:lnTo>
                  <a:lnTo>
                    <a:pt x="16605" y="67074"/>
                  </a:lnTo>
                  <a:lnTo>
                    <a:pt x="16605" y="65964"/>
                  </a:lnTo>
                  <a:lnTo>
                    <a:pt x="16504" y="64854"/>
                  </a:lnTo>
                  <a:lnTo>
                    <a:pt x="16352" y="63693"/>
                  </a:lnTo>
                  <a:lnTo>
                    <a:pt x="16151" y="62582"/>
                  </a:lnTo>
                  <a:lnTo>
                    <a:pt x="15898" y="61422"/>
                  </a:lnTo>
                  <a:lnTo>
                    <a:pt x="15595" y="60311"/>
                  </a:lnTo>
                  <a:lnTo>
                    <a:pt x="15192" y="59251"/>
                  </a:lnTo>
                  <a:lnTo>
                    <a:pt x="14788" y="58091"/>
                  </a:lnTo>
                  <a:lnTo>
                    <a:pt x="14384" y="56778"/>
                  </a:lnTo>
                  <a:lnTo>
                    <a:pt x="14031" y="55365"/>
                  </a:lnTo>
                  <a:lnTo>
                    <a:pt x="13627" y="53801"/>
                  </a:lnTo>
                  <a:lnTo>
                    <a:pt x="12921" y="50520"/>
                  </a:lnTo>
                  <a:lnTo>
                    <a:pt x="12214" y="47038"/>
                  </a:lnTo>
                  <a:lnTo>
                    <a:pt x="11558" y="43606"/>
                  </a:lnTo>
                  <a:lnTo>
                    <a:pt x="11003" y="40325"/>
                  </a:lnTo>
                  <a:lnTo>
                    <a:pt x="10044" y="35026"/>
                  </a:lnTo>
                  <a:lnTo>
                    <a:pt x="6208" y="15444"/>
                  </a:lnTo>
                  <a:lnTo>
                    <a:pt x="31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;p42">
              <a:extLst>
                <a:ext uri="{FF2B5EF4-FFF2-40B4-BE49-F238E27FC236}">
                  <a16:creationId xmlns:a16="http://schemas.microsoft.com/office/drawing/2014/main" id="{AE97E18C-C14A-4975-B4BD-C7C41C2EC3B4}"/>
                </a:ext>
              </a:extLst>
            </p:cNvPr>
            <p:cNvSpPr/>
            <p:nvPr/>
          </p:nvSpPr>
          <p:spPr>
            <a:xfrm>
              <a:off x="4709600" y="2386850"/>
              <a:ext cx="436575" cy="2004950"/>
            </a:xfrm>
            <a:custGeom>
              <a:avLst/>
              <a:gdLst/>
              <a:ahLst/>
              <a:cxnLst/>
              <a:rect l="l" t="t" r="r" b="b"/>
              <a:pathLst>
                <a:path w="17463" h="80198" extrusionOk="0">
                  <a:moveTo>
                    <a:pt x="3433" y="2171"/>
                  </a:moveTo>
                  <a:lnTo>
                    <a:pt x="6864" y="19482"/>
                  </a:lnTo>
                  <a:lnTo>
                    <a:pt x="10044" y="35582"/>
                  </a:lnTo>
                  <a:lnTo>
                    <a:pt x="10801" y="39973"/>
                  </a:lnTo>
                  <a:lnTo>
                    <a:pt x="11760" y="45171"/>
                  </a:lnTo>
                  <a:lnTo>
                    <a:pt x="12265" y="47947"/>
                  </a:lnTo>
                  <a:lnTo>
                    <a:pt x="12769" y="50672"/>
                  </a:lnTo>
                  <a:lnTo>
                    <a:pt x="13375" y="53297"/>
                  </a:lnTo>
                  <a:lnTo>
                    <a:pt x="13981" y="55770"/>
                  </a:lnTo>
                  <a:lnTo>
                    <a:pt x="14586" y="57940"/>
                  </a:lnTo>
                  <a:lnTo>
                    <a:pt x="14889" y="58949"/>
                  </a:lnTo>
                  <a:lnTo>
                    <a:pt x="15192" y="59858"/>
                  </a:lnTo>
                  <a:lnTo>
                    <a:pt x="15596" y="60918"/>
                  </a:lnTo>
                  <a:lnTo>
                    <a:pt x="15898" y="61978"/>
                  </a:lnTo>
                  <a:lnTo>
                    <a:pt x="16151" y="63088"/>
                  </a:lnTo>
                  <a:lnTo>
                    <a:pt x="16353" y="64198"/>
                  </a:lnTo>
                  <a:lnTo>
                    <a:pt x="16454" y="65309"/>
                  </a:lnTo>
                  <a:lnTo>
                    <a:pt x="16555" y="66419"/>
                  </a:lnTo>
                  <a:lnTo>
                    <a:pt x="16605" y="67479"/>
                  </a:lnTo>
                  <a:lnTo>
                    <a:pt x="16605" y="68539"/>
                  </a:lnTo>
                  <a:lnTo>
                    <a:pt x="16605" y="69498"/>
                  </a:lnTo>
                  <a:lnTo>
                    <a:pt x="16504" y="70456"/>
                  </a:lnTo>
                  <a:lnTo>
                    <a:pt x="16454" y="71365"/>
                  </a:lnTo>
                  <a:lnTo>
                    <a:pt x="16302" y="72172"/>
                  </a:lnTo>
                  <a:lnTo>
                    <a:pt x="16151" y="72929"/>
                  </a:lnTo>
                  <a:lnTo>
                    <a:pt x="15999" y="73535"/>
                  </a:lnTo>
                  <a:lnTo>
                    <a:pt x="15798" y="74090"/>
                  </a:lnTo>
                  <a:lnTo>
                    <a:pt x="15646" y="74545"/>
                  </a:lnTo>
                  <a:lnTo>
                    <a:pt x="14839" y="75705"/>
                  </a:lnTo>
                  <a:lnTo>
                    <a:pt x="14031" y="76866"/>
                  </a:lnTo>
                  <a:lnTo>
                    <a:pt x="13173" y="78027"/>
                  </a:lnTo>
                  <a:lnTo>
                    <a:pt x="12265" y="79087"/>
                  </a:lnTo>
                  <a:lnTo>
                    <a:pt x="5350" y="70053"/>
                  </a:lnTo>
                  <a:lnTo>
                    <a:pt x="4543" y="61523"/>
                  </a:lnTo>
                  <a:lnTo>
                    <a:pt x="3029" y="44818"/>
                  </a:lnTo>
                  <a:lnTo>
                    <a:pt x="2272" y="35733"/>
                  </a:lnTo>
                  <a:lnTo>
                    <a:pt x="1565" y="27456"/>
                  </a:lnTo>
                  <a:lnTo>
                    <a:pt x="1060" y="20794"/>
                  </a:lnTo>
                  <a:lnTo>
                    <a:pt x="909" y="18422"/>
                  </a:lnTo>
                  <a:lnTo>
                    <a:pt x="859" y="16807"/>
                  </a:lnTo>
                  <a:lnTo>
                    <a:pt x="859" y="15848"/>
                  </a:lnTo>
                  <a:lnTo>
                    <a:pt x="859" y="14889"/>
                  </a:lnTo>
                  <a:lnTo>
                    <a:pt x="960" y="13880"/>
                  </a:lnTo>
                  <a:lnTo>
                    <a:pt x="1060" y="12871"/>
                  </a:lnTo>
                  <a:lnTo>
                    <a:pt x="1363" y="10852"/>
                  </a:lnTo>
                  <a:lnTo>
                    <a:pt x="1767" y="8783"/>
                  </a:lnTo>
                  <a:lnTo>
                    <a:pt x="2171" y="6865"/>
                  </a:lnTo>
                  <a:lnTo>
                    <a:pt x="2625" y="5048"/>
                  </a:lnTo>
                  <a:lnTo>
                    <a:pt x="3079" y="3483"/>
                  </a:lnTo>
                  <a:lnTo>
                    <a:pt x="3433" y="2171"/>
                  </a:lnTo>
                  <a:close/>
                  <a:moveTo>
                    <a:pt x="3533" y="1"/>
                  </a:moveTo>
                  <a:lnTo>
                    <a:pt x="3433" y="51"/>
                  </a:lnTo>
                  <a:lnTo>
                    <a:pt x="3281" y="102"/>
                  </a:lnTo>
                  <a:lnTo>
                    <a:pt x="3180" y="203"/>
                  </a:lnTo>
                  <a:lnTo>
                    <a:pt x="3130" y="304"/>
                  </a:lnTo>
                  <a:lnTo>
                    <a:pt x="2575" y="2121"/>
                  </a:lnTo>
                  <a:lnTo>
                    <a:pt x="2019" y="3988"/>
                  </a:lnTo>
                  <a:lnTo>
                    <a:pt x="1414" y="6259"/>
                  </a:lnTo>
                  <a:lnTo>
                    <a:pt x="859" y="8783"/>
                  </a:lnTo>
                  <a:lnTo>
                    <a:pt x="606" y="10145"/>
                  </a:lnTo>
                  <a:lnTo>
                    <a:pt x="404" y="11508"/>
                  </a:lnTo>
                  <a:lnTo>
                    <a:pt x="203" y="12871"/>
                  </a:lnTo>
                  <a:lnTo>
                    <a:pt x="51" y="14233"/>
                  </a:lnTo>
                  <a:lnTo>
                    <a:pt x="1" y="15545"/>
                  </a:lnTo>
                  <a:lnTo>
                    <a:pt x="1" y="16807"/>
                  </a:lnTo>
                  <a:lnTo>
                    <a:pt x="51" y="18523"/>
                  </a:lnTo>
                  <a:lnTo>
                    <a:pt x="203" y="20996"/>
                  </a:lnTo>
                  <a:lnTo>
                    <a:pt x="758" y="27860"/>
                  </a:lnTo>
                  <a:lnTo>
                    <a:pt x="1464" y="36490"/>
                  </a:lnTo>
                  <a:lnTo>
                    <a:pt x="2272" y="45827"/>
                  </a:lnTo>
                  <a:lnTo>
                    <a:pt x="3786" y="62634"/>
                  </a:lnTo>
                  <a:lnTo>
                    <a:pt x="4492" y="70255"/>
                  </a:lnTo>
                  <a:lnTo>
                    <a:pt x="4543" y="70356"/>
                  </a:lnTo>
                  <a:lnTo>
                    <a:pt x="4593" y="70507"/>
                  </a:lnTo>
                  <a:lnTo>
                    <a:pt x="11911" y="80046"/>
                  </a:lnTo>
                  <a:lnTo>
                    <a:pt x="12063" y="80147"/>
                  </a:lnTo>
                  <a:lnTo>
                    <a:pt x="12214" y="80197"/>
                  </a:lnTo>
                  <a:lnTo>
                    <a:pt x="12265" y="80197"/>
                  </a:lnTo>
                  <a:lnTo>
                    <a:pt x="12416" y="80147"/>
                  </a:lnTo>
                  <a:lnTo>
                    <a:pt x="12567" y="80046"/>
                  </a:lnTo>
                  <a:lnTo>
                    <a:pt x="13577" y="78834"/>
                  </a:lnTo>
                  <a:lnTo>
                    <a:pt x="14586" y="77623"/>
                  </a:lnTo>
                  <a:lnTo>
                    <a:pt x="15495" y="76311"/>
                  </a:lnTo>
                  <a:lnTo>
                    <a:pt x="16353" y="74999"/>
                  </a:lnTo>
                  <a:lnTo>
                    <a:pt x="16353" y="74948"/>
                  </a:lnTo>
                  <a:lnTo>
                    <a:pt x="16605" y="74494"/>
                  </a:lnTo>
                  <a:lnTo>
                    <a:pt x="16756" y="73939"/>
                  </a:lnTo>
                  <a:lnTo>
                    <a:pt x="16958" y="73232"/>
                  </a:lnTo>
                  <a:lnTo>
                    <a:pt x="17110" y="72475"/>
                  </a:lnTo>
                  <a:lnTo>
                    <a:pt x="17261" y="71617"/>
                  </a:lnTo>
                  <a:lnTo>
                    <a:pt x="17362" y="70658"/>
                  </a:lnTo>
                  <a:lnTo>
                    <a:pt x="17413" y="69649"/>
                  </a:lnTo>
                  <a:lnTo>
                    <a:pt x="17463" y="68640"/>
                  </a:lnTo>
                  <a:lnTo>
                    <a:pt x="17463" y="67529"/>
                  </a:lnTo>
                  <a:lnTo>
                    <a:pt x="17413" y="66419"/>
                  </a:lnTo>
                  <a:lnTo>
                    <a:pt x="17312" y="65258"/>
                  </a:lnTo>
                  <a:lnTo>
                    <a:pt x="17160" y="64097"/>
                  </a:lnTo>
                  <a:lnTo>
                    <a:pt x="16958" y="62936"/>
                  </a:lnTo>
                  <a:lnTo>
                    <a:pt x="16706" y="61776"/>
                  </a:lnTo>
                  <a:lnTo>
                    <a:pt x="16403" y="60665"/>
                  </a:lnTo>
                  <a:lnTo>
                    <a:pt x="15999" y="59555"/>
                  </a:lnTo>
                  <a:lnTo>
                    <a:pt x="15697" y="58647"/>
                  </a:lnTo>
                  <a:lnTo>
                    <a:pt x="15394" y="57688"/>
                  </a:lnTo>
                  <a:lnTo>
                    <a:pt x="14788" y="55467"/>
                  </a:lnTo>
                  <a:lnTo>
                    <a:pt x="14183" y="53044"/>
                  </a:lnTo>
                  <a:lnTo>
                    <a:pt x="13627" y="50420"/>
                  </a:lnTo>
                  <a:lnTo>
                    <a:pt x="13072" y="47745"/>
                  </a:lnTo>
                  <a:lnTo>
                    <a:pt x="12567" y="45020"/>
                  </a:lnTo>
                  <a:lnTo>
                    <a:pt x="11659" y="39872"/>
                  </a:lnTo>
                  <a:lnTo>
                    <a:pt x="10902" y="35431"/>
                  </a:lnTo>
                  <a:lnTo>
                    <a:pt x="7066" y="15949"/>
                  </a:lnTo>
                  <a:lnTo>
                    <a:pt x="3937" y="354"/>
                  </a:lnTo>
                  <a:lnTo>
                    <a:pt x="3887" y="203"/>
                  </a:lnTo>
                  <a:lnTo>
                    <a:pt x="3836" y="102"/>
                  </a:lnTo>
                  <a:lnTo>
                    <a:pt x="3685" y="51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4;p42">
              <a:extLst>
                <a:ext uri="{FF2B5EF4-FFF2-40B4-BE49-F238E27FC236}">
                  <a16:creationId xmlns:a16="http://schemas.microsoft.com/office/drawing/2014/main" id="{58D81B7C-51F3-4F7F-AB3C-1209D1C50572}"/>
                </a:ext>
              </a:extLst>
            </p:cNvPr>
            <p:cNvSpPr/>
            <p:nvPr/>
          </p:nvSpPr>
          <p:spPr>
            <a:xfrm>
              <a:off x="4882450" y="4112925"/>
              <a:ext cx="174150" cy="363400"/>
            </a:xfrm>
            <a:custGeom>
              <a:avLst/>
              <a:gdLst/>
              <a:ahLst/>
              <a:cxnLst/>
              <a:rect l="l" t="t" r="r" b="b"/>
              <a:pathLst>
                <a:path w="6966" h="14536" extrusionOk="0">
                  <a:moveTo>
                    <a:pt x="506" y="0"/>
                  </a:moveTo>
                  <a:lnTo>
                    <a:pt x="203" y="3685"/>
                  </a:lnTo>
                  <a:lnTo>
                    <a:pt x="51" y="6763"/>
                  </a:lnTo>
                  <a:lnTo>
                    <a:pt x="1" y="8227"/>
                  </a:lnTo>
                  <a:lnTo>
                    <a:pt x="1" y="9388"/>
                  </a:lnTo>
                  <a:lnTo>
                    <a:pt x="102" y="10397"/>
                  </a:lnTo>
                  <a:lnTo>
                    <a:pt x="203" y="11406"/>
                  </a:lnTo>
                  <a:lnTo>
                    <a:pt x="354" y="12365"/>
                  </a:lnTo>
                  <a:lnTo>
                    <a:pt x="607" y="13173"/>
                  </a:lnTo>
                  <a:lnTo>
                    <a:pt x="859" y="13879"/>
                  </a:lnTo>
                  <a:lnTo>
                    <a:pt x="960" y="14132"/>
                  </a:lnTo>
                  <a:lnTo>
                    <a:pt x="1111" y="14334"/>
                  </a:lnTo>
                  <a:lnTo>
                    <a:pt x="1263" y="14435"/>
                  </a:lnTo>
                  <a:lnTo>
                    <a:pt x="1414" y="14536"/>
                  </a:lnTo>
                  <a:lnTo>
                    <a:pt x="1565" y="14485"/>
                  </a:lnTo>
                  <a:lnTo>
                    <a:pt x="1717" y="14384"/>
                  </a:lnTo>
                  <a:lnTo>
                    <a:pt x="2171" y="13980"/>
                  </a:lnTo>
                  <a:lnTo>
                    <a:pt x="2777" y="13274"/>
                  </a:lnTo>
                  <a:lnTo>
                    <a:pt x="4291" y="11558"/>
                  </a:lnTo>
                  <a:lnTo>
                    <a:pt x="5098" y="10599"/>
                  </a:lnTo>
                  <a:lnTo>
                    <a:pt x="5805" y="9690"/>
                  </a:lnTo>
                  <a:lnTo>
                    <a:pt x="6360" y="8883"/>
                  </a:lnTo>
                  <a:lnTo>
                    <a:pt x="6713" y="8277"/>
                  </a:lnTo>
                  <a:lnTo>
                    <a:pt x="6915" y="7773"/>
                  </a:lnTo>
                  <a:lnTo>
                    <a:pt x="6966" y="7217"/>
                  </a:lnTo>
                  <a:lnTo>
                    <a:pt x="6966" y="6713"/>
                  </a:lnTo>
                  <a:lnTo>
                    <a:pt x="6865" y="6158"/>
                  </a:lnTo>
                  <a:lnTo>
                    <a:pt x="6713" y="5653"/>
                  </a:lnTo>
                  <a:lnTo>
                    <a:pt x="6511" y="5098"/>
                  </a:lnTo>
                  <a:lnTo>
                    <a:pt x="6259" y="4593"/>
                  </a:lnTo>
                  <a:lnTo>
                    <a:pt x="5956" y="4139"/>
                  </a:lnTo>
                  <a:lnTo>
                    <a:pt x="5754" y="3886"/>
                  </a:lnTo>
                  <a:lnTo>
                    <a:pt x="5502" y="3584"/>
                  </a:lnTo>
                  <a:lnTo>
                    <a:pt x="4745" y="2978"/>
                  </a:lnTo>
                  <a:lnTo>
                    <a:pt x="3887" y="2271"/>
                  </a:lnTo>
                  <a:lnTo>
                    <a:pt x="2928" y="1615"/>
                  </a:lnTo>
                  <a:lnTo>
                    <a:pt x="121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5;p42">
              <a:extLst>
                <a:ext uri="{FF2B5EF4-FFF2-40B4-BE49-F238E27FC236}">
                  <a16:creationId xmlns:a16="http://schemas.microsoft.com/office/drawing/2014/main" id="{317B32DF-2994-407D-AD51-6FA0E8018FC6}"/>
                </a:ext>
              </a:extLst>
            </p:cNvPr>
            <p:cNvSpPr/>
            <p:nvPr/>
          </p:nvSpPr>
          <p:spPr>
            <a:xfrm>
              <a:off x="4872375" y="4102825"/>
              <a:ext cx="195575" cy="383600"/>
            </a:xfrm>
            <a:custGeom>
              <a:avLst/>
              <a:gdLst/>
              <a:ahLst/>
              <a:cxnLst/>
              <a:rect l="l" t="t" r="r" b="b"/>
              <a:pathLst>
                <a:path w="7823" h="15344" extrusionOk="0">
                  <a:moveTo>
                    <a:pt x="1262" y="1161"/>
                  </a:moveTo>
                  <a:lnTo>
                    <a:pt x="2574" y="2019"/>
                  </a:lnTo>
                  <a:lnTo>
                    <a:pt x="3987" y="3029"/>
                  </a:lnTo>
                  <a:lnTo>
                    <a:pt x="4643" y="3533"/>
                  </a:lnTo>
                  <a:lnTo>
                    <a:pt x="5249" y="3988"/>
                  </a:lnTo>
                  <a:lnTo>
                    <a:pt x="5703" y="4442"/>
                  </a:lnTo>
                  <a:lnTo>
                    <a:pt x="6006" y="4795"/>
                  </a:lnTo>
                  <a:lnTo>
                    <a:pt x="6258" y="5148"/>
                  </a:lnTo>
                  <a:lnTo>
                    <a:pt x="6460" y="5603"/>
                  </a:lnTo>
                  <a:lnTo>
                    <a:pt x="6662" y="6057"/>
                  </a:lnTo>
                  <a:lnTo>
                    <a:pt x="6814" y="6562"/>
                  </a:lnTo>
                  <a:lnTo>
                    <a:pt x="6914" y="7016"/>
                  </a:lnTo>
                  <a:lnTo>
                    <a:pt x="6965" y="7521"/>
                  </a:lnTo>
                  <a:lnTo>
                    <a:pt x="6914" y="8025"/>
                  </a:lnTo>
                  <a:lnTo>
                    <a:pt x="6713" y="8479"/>
                  </a:lnTo>
                  <a:lnTo>
                    <a:pt x="6359" y="9085"/>
                  </a:lnTo>
                  <a:lnTo>
                    <a:pt x="5855" y="9842"/>
                  </a:lnTo>
                  <a:lnTo>
                    <a:pt x="5148" y="10751"/>
                  </a:lnTo>
                  <a:lnTo>
                    <a:pt x="4391" y="11659"/>
                  </a:lnTo>
                  <a:lnTo>
                    <a:pt x="2877" y="13375"/>
                  </a:lnTo>
                  <a:lnTo>
                    <a:pt x="2271" y="14031"/>
                  </a:lnTo>
                  <a:lnTo>
                    <a:pt x="1868" y="14485"/>
                  </a:lnTo>
                  <a:lnTo>
                    <a:pt x="1767" y="14334"/>
                  </a:lnTo>
                  <a:lnTo>
                    <a:pt x="1615" y="14031"/>
                  </a:lnTo>
                  <a:lnTo>
                    <a:pt x="1464" y="13577"/>
                  </a:lnTo>
                  <a:lnTo>
                    <a:pt x="1262" y="12921"/>
                  </a:lnTo>
                  <a:lnTo>
                    <a:pt x="1110" y="12214"/>
                  </a:lnTo>
                  <a:lnTo>
                    <a:pt x="1010" y="11407"/>
                  </a:lnTo>
                  <a:lnTo>
                    <a:pt x="909" y="10599"/>
                  </a:lnTo>
                  <a:lnTo>
                    <a:pt x="858" y="9741"/>
                  </a:lnTo>
                  <a:lnTo>
                    <a:pt x="858" y="8883"/>
                  </a:lnTo>
                  <a:lnTo>
                    <a:pt x="858" y="7773"/>
                  </a:lnTo>
                  <a:lnTo>
                    <a:pt x="959" y="5350"/>
                  </a:lnTo>
                  <a:lnTo>
                    <a:pt x="1110" y="2978"/>
                  </a:lnTo>
                  <a:lnTo>
                    <a:pt x="1262" y="1161"/>
                  </a:lnTo>
                  <a:close/>
                  <a:moveTo>
                    <a:pt x="909" y="1"/>
                  </a:moveTo>
                  <a:lnTo>
                    <a:pt x="707" y="51"/>
                  </a:lnTo>
                  <a:lnTo>
                    <a:pt x="555" y="152"/>
                  </a:lnTo>
                  <a:lnTo>
                    <a:pt x="454" y="354"/>
                  </a:lnTo>
                  <a:lnTo>
                    <a:pt x="202" y="4190"/>
                  </a:lnTo>
                  <a:lnTo>
                    <a:pt x="0" y="7218"/>
                  </a:lnTo>
                  <a:lnTo>
                    <a:pt x="0" y="8631"/>
                  </a:lnTo>
                  <a:lnTo>
                    <a:pt x="0" y="9792"/>
                  </a:lnTo>
                  <a:lnTo>
                    <a:pt x="51" y="10599"/>
                  </a:lnTo>
                  <a:lnTo>
                    <a:pt x="152" y="11407"/>
                  </a:lnTo>
                  <a:lnTo>
                    <a:pt x="253" y="12366"/>
                  </a:lnTo>
                  <a:lnTo>
                    <a:pt x="454" y="13325"/>
                  </a:lnTo>
                  <a:lnTo>
                    <a:pt x="606" y="13779"/>
                  </a:lnTo>
                  <a:lnTo>
                    <a:pt x="757" y="14183"/>
                  </a:lnTo>
                  <a:lnTo>
                    <a:pt x="909" y="14586"/>
                  </a:lnTo>
                  <a:lnTo>
                    <a:pt x="1110" y="14889"/>
                  </a:lnTo>
                  <a:lnTo>
                    <a:pt x="1312" y="15141"/>
                  </a:lnTo>
                  <a:lnTo>
                    <a:pt x="1565" y="15293"/>
                  </a:lnTo>
                  <a:lnTo>
                    <a:pt x="1716" y="15343"/>
                  </a:lnTo>
                  <a:lnTo>
                    <a:pt x="1868" y="15343"/>
                  </a:lnTo>
                  <a:lnTo>
                    <a:pt x="2170" y="15293"/>
                  </a:lnTo>
                  <a:lnTo>
                    <a:pt x="2423" y="15141"/>
                  </a:lnTo>
                  <a:lnTo>
                    <a:pt x="2877" y="14687"/>
                  </a:lnTo>
                  <a:lnTo>
                    <a:pt x="3483" y="13981"/>
                  </a:lnTo>
                  <a:lnTo>
                    <a:pt x="5047" y="12214"/>
                  </a:lnTo>
                  <a:lnTo>
                    <a:pt x="5855" y="11255"/>
                  </a:lnTo>
                  <a:lnTo>
                    <a:pt x="6561" y="10296"/>
                  </a:lnTo>
                  <a:lnTo>
                    <a:pt x="7116" y="9489"/>
                  </a:lnTo>
                  <a:lnTo>
                    <a:pt x="7520" y="8833"/>
                  </a:lnTo>
                  <a:lnTo>
                    <a:pt x="7621" y="8530"/>
                  </a:lnTo>
                  <a:lnTo>
                    <a:pt x="7722" y="8227"/>
                  </a:lnTo>
                  <a:lnTo>
                    <a:pt x="7823" y="7621"/>
                  </a:lnTo>
                  <a:lnTo>
                    <a:pt x="7772" y="7016"/>
                  </a:lnTo>
                  <a:lnTo>
                    <a:pt x="7672" y="6410"/>
                  </a:lnTo>
                  <a:lnTo>
                    <a:pt x="7520" y="5855"/>
                  </a:lnTo>
                  <a:lnTo>
                    <a:pt x="7268" y="5300"/>
                  </a:lnTo>
                  <a:lnTo>
                    <a:pt x="7015" y="4795"/>
                  </a:lnTo>
                  <a:lnTo>
                    <a:pt x="6713" y="4290"/>
                  </a:lnTo>
                  <a:lnTo>
                    <a:pt x="6511" y="4038"/>
                  </a:lnTo>
                  <a:lnTo>
                    <a:pt x="6258" y="3786"/>
                  </a:lnTo>
                  <a:lnTo>
                    <a:pt x="5552" y="3130"/>
                  </a:lnTo>
                  <a:lnTo>
                    <a:pt x="4694" y="2474"/>
                  </a:lnTo>
                  <a:lnTo>
                    <a:pt x="3785" y="1817"/>
                  </a:lnTo>
                  <a:lnTo>
                    <a:pt x="2069" y="657"/>
                  </a:lnTo>
                  <a:lnTo>
                    <a:pt x="1110" y="51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6;p42">
              <a:extLst>
                <a:ext uri="{FF2B5EF4-FFF2-40B4-BE49-F238E27FC236}">
                  <a16:creationId xmlns:a16="http://schemas.microsoft.com/office/drawing/2014/main" id="{B2547196-7A03-416E-BFE0-5DBB47577F64}"/>
                </a:ext>
              </a:extLst>
            </p:cNvPr>
            <p:cNvSpPr/>
            <p:nvPr/>
          </p:nvSpPr>
          <p:spPr>
            <a:xfrm>
              <a:off x="3063050" y="1782475"/>
              <a:ext cx="1902700" cy="3683050"/>
            </a:xfrm>
            <a:custGeom>
              <a:avLst/>
              <a:gdLst/>
              <a:ahLst/>
              <a:cxnLst/>
              <a:rect l="l" t="t" r="r" b="b"/>
              <a:pathLst>
                <a:path w="76108" h="147322" extrusionOk="0">
                  <a:moveTo>
                    <a:pt x="38609" y="1"/>
                  </a:moveTo>
                  <a:lnTo>
                    <a:pt x="37701" y="51"/>
                  </a:lnTo>
                  <a:lnTo>
                    <a:pt x="36893" y="152"/>
                  </a:lnTo>
                  <a:lnTo>
                    <a:pt x="36136" y="253"/>
                  </a:lnTo>
                  <a:lnTo>
                    <a:pt x="35480" y="405"/>
                  </a:lnTo>
                  <a:lnTo>
                    <a:pt x="34874" y="556"/>
                  </a:lnTo>
                  <a:lnTo>
                    <a:pt x="33966" y="909"/>
                  </a:lnTo>
                  <a:lnTo>
                    <a:pt x="33411" y="1162"/>
                  </a:lnTo>
                  <a:lnTo>
                    <a:pt x="33209" y="1263"/>
                  </a:lnTo>
                  <a:lnTo>
                    <a:pt x="32603" y="1364"/>
                  </a:lnTo>
                  <a:lnTo>
                    <a:pt x="31947" y="1565"/>
                  </a:lnTo>
                  <a:lnTo>
                    <a:pt x="31140" y="1767"/>
                  </a:lnTo>
                  <a:lnTo>
                    <a:pt x="30282" y="2121"/>
                  </a:lnTo>
                  <a:lnTo>
                    <a:pt x="29424" y="2524"/>
                  </a:lnTo>
                  <a:lnTo>
                    <a:pt x="29020" y="2726"/>
                  </a:lnTo>
                  <a:lnTo>
                    <a:pt x="28667" y="2979"/>
                  </a:lnTo>
                  <a:lnTo>
                    <a:pt x="28313" y="3281"/>
                  </a:lnTo>
                  <a:lnTo>
                    <a:pt x="28011" y="3584"/>
                  </a:lnTo>
                  <a:lnTo>
                    <a:pt x="26951" y="4846"/>
                  </a:lnTo>
                  <a:lnTo>
                    <a:pt x="25941" y="6108"/>
                  </a:lnTo>
                  <a:lnTo>
                    <a:pt x="25033" y="7470"/>
                  </a:lnTo>
                  <a:lnTo>
                    <a:pt x="24125" y="8833"/>
                  </a:lnTo>
                  <a:lnTo>
                    <a:pt x="24074" y="8934"/>
                  </a:lnTo>
                  <a:lnTo>
                    <a:pt x="23872" y="9085"/>
                  </a:lnTo>
                  <a:lnTo>
                    <a:pt x="23115" y="9641"/>
                  </a:lnTo>
                  <a:lnTo>
                    <a:pt x="20541" y="11306"/>
                  </a:lnTo>
                  <a:lnTo>
                    <a:pt x="16958" y="13577"/>
                  </a:lnTo>
                  <a:lnTo>
                    <a:pt x="12870" y="16101"/>
                  </a:lnTo>
                  <a:lnTo>
                    <a:pt x="5249" y="20845"/>
                  </a:lnTo>
                  <a:lnTo>
                    <a:pt x="1767" y="22914"/>
                  </a:lnTo>
                  <a:lnTo>
                    <a:pt x="3382" y="87111"/>
                  </a:lnTo>
                  <a:lnTo>
                    <a:pt x="3432" y="88727"/>
                  </a:lnTo>
                  <a:lnTo>
                    <a:pt x="3483" y="90442"/>
                  </a:lnTo>
                  <a:lnTo>
                    <a:pt x="3533" y="92512"/>
                  </a:lnTo>
                  <a:lnTo>
                    <a:pt x="3533" y="94732"/>
                  </a:lnTo>
                  <a:lnTo>
                    <a:pt x="3432" y="96903"/>
                  </a:lnTo>
                  <a:lnTo>
                    <a:pt x="3331" y="97912"/>
                  </a:lnTo>
                  <a:lnTo>
                    <a:pt x="3180" y="98871"/>
                  </a:lnTo>
                  <a:lnTo>
                    <a:pt x="3028" y="99678"/>
                  </a:lnTo>
                  <a:lnTo>
                    <a:pt x="2826" y="100385"/>
                  </a:lnTo>
                  <a:lnTo>
                    <a:pt x="2170" y="102908"/>
                  </a:lnTo>
                  <a:lnTo>
                    <a:pt x="1565" y="105381"/>
                  </a:lnTo>
                  <a:lnTo>
                    <a:pt x="1060" y="107955"/>
                  </a:lnTo>
                  <a:lnTo>
                    <a:pt x="656" y="110479"/>
                  </a:lnTo>
                  <a:lnTo>
                    <a:pt x="303" y="113053"/>
                  </a:lnTo>
                  <a:lnTo>
                    <a:pt x="101" y="115627"/>
                  </a:lnTo>
                  <a:lnTo>
                    <a:pt x="0" y="118201"/>
                  </a:lnTo>
                  <a:lnTo>
                    <a:pt x="0" y="120825"/>
                  </a:lnTo>
                  <a:lnTo>
                    <a:pt x="202" y="127639"/>
                  </a:lnTo>
                  <a:lnTo>
                    <a:pt x="404" y="134654"/>
                  </a:lnTo>
                  <a:lnTo>
                    <a:pt x="707" y="142275"/>
                  </a:lnTo>
                  <a:lnTo>
                    <a:pt x="4896" y="143082"/>
                  </a:lnTo>
                  <a:lnTo>
                    <a:pt x="9387" y="143890"/>
                  </a:lnTo>
                  <a:lnTo>
                    <a:pt x="14939" y="144798"/>
                  </a:lnTo>
                  <a:lnTo>
                    <a:pt x="21046" y="145757"/>
                  </a:lnTo>
                  <a:lnTo>
                    <a:pt x="24175" y="146161"/>
                  </a:lnTo>
                  <a:lnTo>
                    <a:pt x="27304" y="146565"/>
                  </a:lnTo>
                  <a:lnTo>
                    <a:pt x="30332" y="146868"/>
                  </a:lnTo>
                  <a:lnTo>
                    <a:pt x="33209" y="147120"/>
                  </a:lnTo>
                  <a:lnTo>
                    <a:pt x="35884" y="147271"/>
                  </a:lnTo>
                  <a:lnTo>
                    <a:pt x="38306" y="147322"/>
                  </a:lnTo>
                  <a:lnTo>
                    <a:pt x="41133" y="147322"/>
                  </a:lnTo>
                  <a:lnTo>
                    <a:pt x="43959" y="147271"/>
                  </a:lnTo>
                  <a:lnTo>
                    <a:pt x="46785" y="147170"/>
                  </a:lnTo>
                  <a:lnTo>
                    <a:pt x="49561" y="147019"/>
                  </a:lnTo>
                  <a:lnTo>
                    <a:pt x="52387" y="146817"/>
                  </a:lnTo>
                  <a:lnTo>
                    <a:pt x="55214" y="146615"/>
                  </a:lnTo>
                  <a:lnTo>
                    <a:pt x="57989" y="146363"/>
                  </a:lnTo>
                  <a:lnTo>
                    <a:pt x="60816" y="146060"/>
                  </a:lnTo>
                  <a:lnTo>
                    <a:pt x="61825" y="135562"/>
                  </a:lnTo>
                  <a:lnTo>
                    <a:pt x="63339" y="146262"/>
                  </a:lnTo>
                  <a:lnTo>
                    <a:pt x="68537" y="144546"/>
                  </a:lnTo>
                  <a:lnTo>
                    <a:pt x="72827" y="112750"/>
                  </a:lnTo>
                  <a:lnTo>
                    <a:pt x="73332" y="111690"/>
                  </a:lnTo>
                  <a:lnTo>
                    <a:pt x="74341" y="109217"/>
                  </a:lnTo>
                  <a:lnTo>
                    <a:pt x="74897" y="107804"/>
                  </a:lnTo>
                  <a:lnTo>
                    <a:pt x="75351" y="106492"/>
                  </a:lnTo>
                  <a:lnTo>
                    <a:pt x="75704" y="105331"/>
                  </a:lnTo>
                  <a:lnTo>
                    <a:pt x="75755" y="104877"/>
                  </a:lnTo>
                  <a:lnTo>
                    <a:pt x="75805" y="104574"/>
                  </a:lnTo>
                  <a:lnTo>
                    <a:pt x="75805" y="103968"/>
                  </a:lnTo>
                  <a:lnTo>
                    <a:pt x="75906" y="103413"/>
                  </a:lnTo>
                  <a:lnTo>
                    <a:pt x="76057" y="102151"/>
                  </a:lnTo>
                  <a:lnTo>
                    <a:pt x="76108" y="101546"/>
                  </a:lnTo>
                  <a:lnTo>
                    <a:pt x="76057" y="100991"/>
                  </a:lnTo>
                  <a:lnTo>
                    <a:pt x="76007" y="100688"/>
                  </a:lnTo>
                  <a:lnTo>
                    <a:pt x="75956" y="100435"/>
                  </a:lnTo>
                  <a:lnTo>
                    <a:pt x="75856" y="100183"/>
                  </a:lnTo>
                  <a:lnTo>
                    <a:pt x="75704" y="99931"/>
                  </a:lnTo>
                  <a:lnTo>
                    <a:pt x="74947" y="98820"/>
                  </a:lnTo>
                  <a:lnTo>
                    <a:pt x="74140" y="97559"/>
                  </a:lnTo>
                  <a:lnTo>
                    <a:pt x="73282" y="96146"/>
                  </a:lnTo>
                  <a:lnTo>
                    <a:pt x="71313" y="61069"/>
                  </a:lnTo>
                  <a:lnTo>
                    <a:pt x="70001" y="36591"/>
                  </a:lnTo>
                  <a:lnTo>
                    <a:pt x="69547" y="28213"/>
                  </a:lnTo>
                  <a:lnTo>
                    <a:pt x="69395" y="24630"/>
                  </a:lnTo>
                  <a:lnTo>
                    <a:pt x="69345" y="24428"/>
                  </a:lnTo>
                  <a:lnTo>
                    <a:pt x="69244" y="24176"/>
                  </a:lnTo>
                  <a:lnTo>
                    <a:pt x="68891" y="23520"/>
                  </a:lnTo>
                  <a:lnTo>
                    <a:pt x="68336" y="22712"/>
                  </a:lnTo>
                  <a:lnTo>
                    <a:pt x="67579" y="21753"/>
                  </a:lnTo>
                  <a:lnTo>
                    <a:pt x="66670" y="20744"/>
                  </a:lnTo>
                  <a:lnTo>
                    <a:pt x="65711" y="19634"/>
                  </a:lnTo>
                  <a:lnTo>
                    <a:pt x="63541" y="17312"/>
                  </a:lnTo>
                  <a:lnTo>
                    <a:pt x="61320" y="15091"/>
                  </a:lnTo>
                  <a:lnTo>
                    <a:pt x="59352" y="13173"/>
                  </a:lnTo>
                  <a:lnTo>
                    <a:pt x="57838" y="11760"/>
                  </a:lnTo>
                  <a:lnTo>
                    <a:pt x="57333" y="11357"/>
                  </a:lnTo>
                  <a:lnTo>
                    <a:pt x="57030" y="11155"/>
                  </a:lnTo>
                  <a:lnTo>
                    <a:pt x="56829" y="11003"/>
                  </a:lnTo>
                  <a:lnTo>
                    <a:pt x="56526" y="10700"/>
                  </a:lnTo>
                  <a:lnTo>
                    <a:pt x="55617" y="9641"/>
                  </a:lnTo>
                  <a:lnTo>
                    <a:pt x="54406" y="8278"/>
                  </a:lnTo>
                  <a:lnTo>
                    <a:pt x="52842" y="6612"/>
                  </a:lnTo>
                  <a:lnTo>
                    <a:pt x="51933" y="5754"/>
                  </a:lnTo>
                  <a:lnTo>
                    <a:pt x="50974" y="4896"/>
                  </a:lnTo>
                  <a:lnTo>
                    <a:pt x="49965" y="4089"/>
                  </a:lnTo>
                  <a:lnTo>
                    <a:pt x="48905" y="3281"/>
                  </a:lnTo>
                  <a:lnTo>
                    <a:pt x="47795" y="2524"/>
                  </a:lnTo>
                  <a:lnTo>
                    <a:pt x="46634" y="1868"/>
                  </a:lnTo>
                  <a:lnTo>
                    <a:pt x="45423" y="1313"/>
                  </a:lnTo>
                  <a:lnTo>
                    <a:pt x="44766" y="1061"/>
                  </a:lnTo>
                  <a:lnTo>
                    <a:pt x="44161" y="859"/>
                  </a:lnTo>
                  <a:lnTo>
                    <a:pt x="42899" y="506"/>
                  </a:lnTo>
                  <a:lnTo>
                    <a:pt x="41738" y="253"/>
                  </a:lnTo>
                  <a:lnTo>
                    <a:pt x="40628" y="102"/>
                  </a:lnTo>
                  <a:lnTo>
                    <a:pt x="39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7;p42">
              <a:extLst>
                <a:ext uri="{FF2B5EF4-FFF2-40B4-BE49-F238E27FC236}">
                  <a16:creationId xmlns:a16="http://schemas.microsoft.com/office/drawing/2014/main" id="{D45D50E6-E998-48C2-BC5F-429029B565CC}"/>
                </a:ext>
              </a:extLst>
            </p:cNvPr>
            <p:cNvSpPr/>
            <p:nvPr/>
          </p:nvSpPr>
          <p:spPr>
            <a:xfrm>
              <a:off x="3051675" y="1772400"/>
              <a:ext cx="1924175" cy="3704500"/>
            </a:xfrm>
            <a:custGeom>
              <a:avLst/>
              <a:gdLst/>
              <a:ahLst/>
              <a:cxnLst/>
              <a:rect l="l" t="t" r="r" b="b"/>
              <a:pathLst>
                <a:path w="76967" h="148180" extrusionOk="0">
                  <a:moveTo>
                    <a:pt x="40023" y="858"/>
                  </a:moveTo>
                  <a:lnTo>
                    <a:pt x="40831" y="909"/>
                  </a:lnTo>
                  <a:lnTo>
                    <a:pt x="41689" y="1009"/>
                  </a:lnTo>
                  <a:lnTo>
                    <a:pt x="42597" y="1161"/>
                  </a:lnTo>
                  <a:lnTo>
                    <a:pt x="43505" y="1413"/>
                  </a:lnTo>
                  <a:lnTo>
                    <a:pt x="44464" y="1666"/>
                  </a:lnTo>
                  <a:lnTo>
                    <a:pt x="45423" y="1968"/>
                  </a:lnTo>
                  <a:lnTo>
                    <a:pt x="46332" y="2372"/>
                  </a:lnTo>
                  <a:lnTo>
                    <a:pt x="47240" y="2826"/>
                  </a:lnTo>
                  <a:lnTo>
                    <a:pt x="48098" y="3382"/>
                  </a:lnTo>
                  <a:lnTo>
                    <a:pt x="48956" y="3937"/>
                  </a:lnTo>
                  <a:lnTo>
                    <a:pt x="49764" y="4492"/>
                  </a:lnTo>
                  <a:lnTo>
                    <a:pt x="50571" y="5148"/>
                  </a:lnTo>
                  <a:lnTo>
                    <a:pt x="51278" y="5754"/>
                  </a:lnTo>
                  <a:lnTo>
                    <a:pt x="52691" y="7066"/>
                  </a:lnTo>
                  <a:lnTo>
                    <a:pt x="53953" y="8328"/>
                  </a:lnTo>
                  <a:lnTo>
                    <a:pt x="55013" y="9488"/>
                  </a:lnTo>
                  <a:lnTo>
                    <a:pt x="55870" y="10447"/>
                  </a:lnTo>
                  <a:lnTo>
                    <a:pt x="56779" y="11507"/>
                  </a:lnTo>
                  <a:lnTo>
                    <a:pt x="57082" y="11810"/>
                  </a:lnTo>
                  <a:lnTo>
                    <a:pt x="57284" y="11961"/>
                  </a:lnTo>
                  <a:lnTo>
                    <a:pt x="57990" y="12517"/>
                  </a:lnTo>
                  <a:lnTo>
                    <a:pt x="59454" y="13879"/>
                  </a:lnTo>
                  <a:lnTo>
                    <a:pt x="61422" y="15747"/>
                  </a:lnTo>
                  <a:lnTo>
                    <a:pt x="63744" y="18068"/>
                  </a:lnTo>
                  <a:lnTo>
                    <a:pt x="65561" y="20037"/>
                  </a:lnTo>
                  <a:lnTo>
                    <a:pt x="66923" y="21551"/>
                  </a:lnTo>
                  <a:lnTo>
                    <a:pt x="67933" y="22762"/>
                  </a:lnTo>
                  <a:lnTo>
                    <a:pt x="68639" y="23670"/>
                  </a:lnTo>
                  <a:lnTo>
                    <a:pt x="69043" y="24276"/>
                  </a:lnTo>
                  <a:lnTo>
                    <a:pt x="69295" y="24680"/>
                  </a:lnTo>
                  <a:lnTo>
                    <a:pt x="69396" y="24932"/>
                  </a:lnTo>
                  <a:lnTo>
                    <a:pt x="69396" y="25033"/>
                  </a:lnTo>
                  <a:lnTo>
                    <a:pt x="69548" y="28515"/>
                  </a:lnTo>
                  <a:lnTo>
                    <a:pt x="70002" y="36591"/>
                  </a:lnTo>
                  <a:lnTo>
                    <a:pt x="71314" y="60463"/>
                  </a:lnTo>
                  <a:lnTo>
                    <a:pt x="73282" y="96549"/>
                  </a:lnTo>
                  <a:lnTo>
                    <a:pt x="73333" y="96750"/>
                  </a:lnTo>
                  <a:lnTo>
                    <a:pt x="74241" y="98214"/>
                  </a:lnTo>
                  <a:lnTo>
                    <a:pt x="75049" y="99476"/>
                  </a:lnTo>
                  <a:lnTo>
                    <a:pt x="75806" y="100586"/>
                  </a:lnTo>
                  <a:lnTo>
                    <a:pt x="75957" y="100838"/>
                  </a:lnTo>
                  <a:lnTo>
                    <a:pt x="76058" y="101141"/>
                  </a:lnTo>
                  <a:lnTo>
                    <a:pt x="76109" y="101495"/>
                  </a:lnTo>
                  <a:lnTo>
                    <a:pt x="76109" y="101848"/>
                  </a:lnTo>
                  <a:lnTo>
                    <a:pt x="76058" y="102554"/>
                  </a:lnTo>
                  <a:lnTo>
                    <a:pt x="75957" y="103362"/>
                  </a:lnTo>
                  <a:lnTo>
                    <a:pt x="75856" y="104169"/>
                  </a:lnTo>
                  <a:lnTo>
                    <a:pt x="75806" y="104977"/>
                  </a:lnTo>
                  <a:lnTo>
                    <a:pt x="75755" y="105482"/>
                  </a:lnTo>
                  <a:lnTo>
                    <a:pt x="75554" y="106289"/>
                  </a:lnTo>
                  <a:lnTo>
                    <a:pt x="75200" y="107248"/>
                  </a:lnTo>
                  <a:lnTo>
                    <a:pt x="74796" y="108358"/>
                  </a:lnTo>
                  <a:lnTo>
                    <a:pt x="73888" y="110781"/>
                  </a:lnTo>
                  <a:lnTo>
                    <a:pt x="72929" y="113002"/>
                  </a:lnTo>
                  <a:lnTo>
                    <a:pt x="72879" y="113103"/>
                  </a:lnTo>
                  <a:lnTo>
                    <a:pt x="68639" y="144646"/>
                  </a:lnTo>
                  <a:lnTo>
                    <a:pt x="64147" y="146110"/>
                  </a:lnTo>
                  <a:lnTo>
                    <a:pt x="62684" y="135864"/>
                  </a:lnTo>
                  <a:lnTo>
                    <a:pt x="62633" y="135713"/>
                  </a:lnTo>
                  <a:lnTo>
                    <a:pt x="62532" y="135612"/>
                  </a:lnTo>
                  <a:lnTo>
                    <a:pt x="62431" y="135562"/>
                  </a:lnTo>
                  <a:lnTo>
                    <a:pt x="62280" y="135511"/>
                  </a:lnTo>
                  <a:lnTo>
                    <a:pt x="62230" y="135511"/>
                  </a:lnTo>
                  <a:lnTo>
                    <a:pt x="62078" y="135562"/>
                  </a:lnTo>
                  <a:lnTo>
                    <a:pt x="61977" y="135612"/>
                  </a:lnTo>
                  <a:lnTo>
                    <a:pt x="61876" y="135763"/>
                  </a:lnTo>
                  <a:lnTo>
                    <a:pt x="61826" y="135915"/>
                  </a:lnTo>
                  <a:lnTo>
                    <a:pt x="60867" y="146059"/>
                  </a:lnTo>
                  <a:lnTo>
                    <a:pt x="58091" y="146362"/>
                  </a:lnTo>
                  <a:lnTo>
                    <a:pt x="55366" y="146614"/>
                  </a:lnTo>
                  <a:lnTo>
                    <a:pt x="52590" y="146816"/>
                  </a:lnTo>
                  <a:lnTo>
                    <a:pt x="49814" y="146968"/>
                  </a:lnTo>
                  <a:lnTo>
                    <a:pt x="47089" y="147119"/>
                  </a:lnTo>
                  <a:lnTo>
                    <a:pt x="44313" y="147220"/>
                  </a:lnTo>
                  <a:lnTo>
                    <a:pt x="41537" y="147271"/>
                  </a:lnTo>
                  <a:lnTo>
                    <a:pt x="38761" y="147321"/>
                  </a:lnTo>
                  <a:lnTo>
                    <a:pt x="36541" y="147271"/>
                  </a:lnTo>
                  <a:lnTo>
                    <a:pt x="34068" y="147119"/>
                  </a:lnTo>
                  <a:lnTo>
                    <a:pt x="31393" y="146917"/>
                  </a:lnTo>
                  <a:lnTo>
                    <a:pt x="28617" y="146614"/>
                  </a:lnTo>
                  <a:lnTo>
                    <a:pt x="25791" y="146261"/>
                  </a:lnTo>
                  <a:lnTo>
                    <a:pt x="22864" y="145908"/>
                  </a:lnTo>
                  <a:lnTo>
                    <a:pt x="17110" y="145050"/>
                  </a:lnTo>
                  <a:lnTo>
                    <a:pt x="11710" y="144192"/>
                  </a:lnTo>
                  <a:lnTo>
                    <a:pt x="7117" y="143384"/>
                  </a:lnTo>
                  <a:lnTo>
                    <a:pt x="1565" y="142325"/>
                  </a:lnTo>
                  <a:lnTo>
                    <a:pt x="1263" y="133745"/>
                  </a:lnTo>
                  <a:lnTo>
                    <a:pt x="1061" y="127335"/>
                  </a:lnTo>
                  <a:lnTo>
                    <a:pt x="859" y="121228"/>
                  </a:lnTo>
                  <a:lnTo>
                    <a:pt x="859" y="118654"/>
                  </a:lnTo>
                  <a:lnTo>
                    <a:pt x="1010" y="116080"/>
                  </a:lnTo>
                  <a:lnTo>
                    <a:pt x="1212" y="113506"/>
                  </a:lnTo>
                  <a:lnTo>
                    <a:pt x="1515" y="110983"/>
                  </a:lnTo>
                  <a:lnTo>
                    <a:pt x="1919" y="108409"/>
                  </a:lnTo>
                  <a:lnTo>
                    <a:pt x="2423" y="105885"/>
                  </a:lnTo>
                  <a:lnTo>
                    <a:pt x="3029" y="103412"/>
                  </a:lnTo>
                  <a:lnTo>
                    <a:pt x="3685" y="100939"/>
                  </a:lnTo>
                  <a:lnTo>
                    <a:pt x="3887" y="100233"/>
                  </a:lnTo>
                  <a:lnTo>
                    <a:pt x="4089" y="99375"/>
                  </a:lnTo>
                  <a:lnTo>
                    <a:pt x="4190" y="98466"/>
                  </a:lnTo>
                  <a:lnTo>
                    <a:pt x="4291" y="97457"/>
                  </a:lnTo>
                  <a:lnTo>
                    <a:pt x="4392" y="95287"/>
                  </a:lnTo>
                  <a:lnTo>
                    <a:pt x="4442" y="93117"/>
                  </a:lnTo>
                  <a:lnTo>
                    <a:pt x="4392" y="91047"/>
                  </a:lnTo>
                  <a:lnTo>
                    <a:pt x="4341" y="89281"/>
                  </a:lnTo>
                  <a:lnTo>
                    <a:pt x="4240" y="87514"/>
                  </a:lnTo>
                  <a:lnTo>
                    <a:pt x="2625" y="23569"/>
                  </a:lnTo>
                  <a:lnTo>
                    <a:pt x="6663" y="21147"/>
                  </a:lnTo>
                  <a:lnTo>
                    <a:pt x="13577" y="16907"/>
                  </a:lnTo>
                  <a:lnTo>
                    <a:pt x="19684" y="13072"/>
                  </a:lnTo>
                  <a:lnTo>
                    <a:pt x="23116" y="10851"/>
                  </a:lnTo>
                  <a:lnTo>
                    <a:pt x="24024" y="10245"/>
                  </a:lnTo>
                  <a:lnTo>
                    <a:pt x="24580" y="9791"/>
                  </a:lnTo>
                  <a:lnTo>
                    <a:pt x="24882" y="9589"/>
                  </a:lnTo>
                  <a:lnTo>
                    <a:pt x="24983" y="9438"/>
                  </a:lnTo>
                  <a:lnTo>
                    <a:pt x="25841" y="8075"/>
                  </a:lnTo>
                  <a:lnTo>
                    <a:pt x="26800" y="6763"/>
                  </a:lnTo>
                  <a:lnTo>
                    <a:pt x="27759" y="5501"/>
                  </a:lnTo>
                  <a:lnTo>
                    <a:pt x="28768" y="4240"/>
                  </a:lnTo>
                  <a:lnTo>
                    <a:pt x="29071" y="3987"/>
                  </a:lnTo>
                  <a:lnTo>
                    <a:pt x="29374" y="3735"/>
                  </a:lnTo>
                  <a:lnTo>
                    <a:pt x="29727" y="3483"/>
                  </a:lnTo>
                  <a:lnTo>
                    <a:pt x="30131" y="3281"/>
                  </a:lnTo>
                  <a:lnTo>
                    <a:pt x="30939" y="2877"/>
                  </a:lnTo>
                  <a:lnTo>
                    <a:pt x="31746" y="2574"/>
                  </a:lnTo>
                  <a:lnTo>
                    <a:pt x="32503" y="2372"/>
                  </a:lnTo>
                  <a:lnTo>
                    <a:pt x="33159" y="2221"/>
                  </a:lnTo>
                  <a:lnTo>
                    <a:pt x="33765" y="2069"/>
                  </a:lnTo>
                  <a:lnTo>
                    <a:pt x="33916" y="2019"/>
                  </a:lnTo>
                  <a:lnTo>
                    <a:pt x="34522" y="1716"/>
                  </a:lnTo>
                  <a:lnTo>
                    <a:pt x="35380" y="1413"/>
                  </a:lnTo>
                  <a:lnTo>
                    <a:pt x="36490" y="1110"/>
                  </a:lnTo>
                  <a:lnTo>
                    <a:pt x="37096" y="1009"/>
                  </a:lnTo>
                  <a:lnTo>
                    <a:pt x="37752" y="909"/>
                  </a:lnTo>
                  <a:lnTo>
                    <a:pt x="38459" y="858"/>
                  </a:lnTo>
                  <a:close/>
                  <a:moveTo>
                    <a:pt x="38509" y="0"/>
                  </a:moveTo>
                  <a:lnTo>
                    <a:pt x="37651" y="51"/>
                  </a:lnTo>
                  <a:lnTo>
                    <a:pt x="36944" y="152"/>
                  </a:lnTo>
                  <a:lnTo>
                    <a:pt x="36238" y="303"/>
                  </a:lnTo>
                  <a:lnTo>
                    <a:pt x="35632" y="454"/>
                  </a:lnTo>
                  <a:lnTo>
                    <a:pt x="34623" y="757"/>
                  </a:lnTo>
                  <a:lnTo>
                    <a:pt x="33916" y="1060"/>
                  </a:lnTo>
                  <a:lnTo>
                    <a:pt x="33513" y="1262"/>
                  </a:lnTo>
                  <a:lnTo>
                    <a:pt x="32655" y="1464"/>
                  </a:lnTo>
                  <a:lnTo>
                    <a:pt x="31948" y="1615"/>
                  </a:lnTo>
                  <a:lnTo>
                    <a:pt x="31141" y="1867"/>
                  </a:lnTo>
                  <a:lnTo>
                    <a:pt x="30333" y="2221"/>
                  </a:lnTo>
                  <a:lnTo>
                    <a:pt x="29475" y="2625"/>
                  </a:lnTo>
                  <a:lnTo>
                    <a:pt x="29122" y="2877"/>
                  </a:lnTo>
                  <a:lnTo>
                    <a:pt x="28768" y="3129"/>
                  </a:lnTo>
                  <a:lnTo>
                    <a:pt x="28415" y="3382"/>
                  </a:lnTo>
                  <a:lnTo>
                    <a:pt x="28163" y="3684"/>
                  </a:lnTo>
                  <a:lnTo>
                    <a:pt x="27103" y="4946"/>
                  </a:lnTo>
                  <a:lnTo>
                    <a:pt x="26094" y="6258"/>
                  </a:lnTo>
                  <a:lnTo>
                    <a:pt x="25135" y="7621"/>
                  </a:lnTo>
                  <a:lnTo>
                    <a:pt x="24226" y="9034"/>
                  </a:lnTo>
                  <a:lnTo>
                    <a:pt x="23923" y="9236"/>
                  </a:lnTo>
                  <a:lnTo>
                    <a:pt x="23368" y="9640"/>
                  </a:lnTo>
                  <a:lnTo>
                    <a:pt x="21602" y="10801"/>
                  </a:lnTo>
                  <a:lnTo>
                    <a:pt x="16000" y="14384"/>
                  </a:lnTo>
                  <a:lnTo>
                    <a:pt x="8934" y="18724"/>
                  </a:lnTo>
                  <a:lnTo>
                    <a:pt x="1969" y="22964"/>
                  </a:lnTo>
                  <a:lnTo>
                    <a:pt x="1818" y="23115"/>
                  </a:lnTo>
                  <a:lnTo>
                    <a:pt x="1767" y="23368"/>
                  </a:lnTo>
                  <a:lnTo>
                    <a:pt x="3382" y="87565"/>
                  </a:lnTo>
                  <a:lnTo>
                    <a:pt x="3483" y="89180"/>
                  </a:lnTo>
                  <a:lnTo>
                    <a:pt x="3534" y="90896"/>
                  </a:lnTo>
                  <a:lnTo>
                    <a:pt x="3584" y="92915"/>
                  </a:lnTo>
                  <a:lnTo>
                    <a:pt x="3534" y="95135"/>
                  </a:lnTo>
                  <a:lnTo>
                    <a:pt x="3433" y="97255"/>
                  </a:lnTo>
                  <a:lnTo>
                    <a:pt x="3332" y="98265"/>
                  </a:lnTo>
                  <a:lnTo>
                    <a:pt x="3231" y="99173"/>
                  </a:lnTo>
                  <a:lnTo>
                    <a:pt x="3080" y="99980"/>
                  </a:lnTo>
                  <a:lnTo>
                    <a:pt x="2878" y="100687"/>
                  </a:lnTo>
                  <a:lnTo>
                    <a:pt x="2171" y="103160"/>
                  </a:lnTo>
                  <a:lnTo>
                    <a:pt x="1565" y="105734"/>
                  </a:lnTo>
                  <a:lnTo>
                    <a:pt x="1061" y="108258"/>
                  </a:lnTo>
                  <a:lnTo>
                    <a:pt x="657" y="110831"/>
                  </a:lnTo>
                  <a:lnTo>
                    <a:pt x="354" y="113405"/>
                  </a:lnTo>
                  <a:lnTo>
                    <a:pt x="152" y="116030"/>
                  </a:lnTo>
                  <a:lnTo>
                    <a:pt x="1" y="118604"/>
                  </a:lnTo>
                  <a:lnTo>
                    <a:pt x="1" y="121228"/>
                  </a:lnTo>
                  <a:lnTo>
                    <a:pt x="203" y="127991"/>
                  </a:lnTo>
                  <a:lnTo>
                    <a:pt x="455" y="134956"/>
                  </a:lnTo>
                  <a:lnTo>
                    <a:pt x="758" y="142728"/>
                  </a:lnTo>
                  <a:lnTo>
                    <a:pt x="758" y="142880"/>
                  </a:lnTo>
                  <a:lnTo>
                    <a:pt x="859" y="142981"/>
                  </a:lnTo>
                  <a:lnTo>
                    <a:pt x="960" y="143082"/>
                  </a:lnTo>
                  <a:lnTo>
                    <a:pt x="1111" y="143132"/>
                  </a:lnTo>
                  <a:lnTo>
                    <a:pt x="5401" y="143940"/>
                  </a:lnTo>
                  <a:lnTo>
                    <a:pt x="9943" y="144747"/>
                  </a:lnTo>
                  <a:lnTo>
                    <a:pt x="15495" y="145656"/>
                  </a:lnTo>
                  <a:lnTo>
                    <a:pt x="21602" y="146614"/>
                  </a:lnTo>
                  <a:lnTo>
                    <a:pt x="24731" y="147018"/>
                  </a:lnTo>
                  <a:lnTo>
                    <a:pt x="27810" y="147371"/>
                  </a:lnTo>
                  <a:lnTo>
                    <a:pt x="30838" y="147725"/>
                  </a:lnTo>
                  <a:lnTo>
                    <a:pt x="33714" y="147977"/>
                  </a:lnTo>
                  <a:lnTo>
                    <a:pt x="36339" y="148129"/>
                  </a:lnTo>
                  <a:lnTo>
                    <a:pt x="38761" y="148179"/>
                  </a:lnTo>
                  <a:lnTo>
                    <a:pt x="41588" y="148129"/>
                  </a:lnTo>
                  <a:lnTo>
                    <a:pt x="44414" y="148078"/>
                  </a:lnTo>
                  <a:lnTo>
                    <a:pt x="47240" y="147977"/>
                  </a:lnTo>
                  <a:lnTo>
                    <a:pt x="50067" y="147826"/>
                  </a:lnTo>
                  <a:lnTo>
                    <a:pt x="52893" y="147674"/>
                  </a:lnTo>
                  <a:lnTo>
                    <a:pt x="55669" y="147422"/>
                  </a:lnTo>
                  <a:lnTo>
                    <a:pt x="58495" y="147170"/>
                  </a:lnTo>
                  <a:lnTo>
                    <a:pt x="61321" y="146917"/>
                  </a:lnTo>
                  <a:lnTo>
                    <a:pt x="61422" y="146867"/>
                  </a:lnTo>
                  <a:lnTo>
                    <a:pt x="61574" y="146766"/>
                  </a:lnTo>
                  <a:lnTo>
                    <a:pt x="61624" y="146665"/>
                  </a:lnTo>
                  <a:lnTo>
                    <a:pt x="61674" y="146514"/>
                  </a:lnTo>
                  <a:lnTo>
                    <a:pt x="62331" y="139599"/>
                  </a:lnTo>
                  <a:lnTo>
                    <a:pt x="63390" y="146766"/>
                  </a:lnTo>
                  <a:lnTo>
                    <a:pt x="63441" y="146917"/>
                  </a:lnTo>
                  <a:lnTo>
                    <a:pt x="63542" y="147069"/>
                  </a:lnTo>
                  <a:lnTo>
                    <a:pt x="63744" y="147119"/>
                  </a:lnTo>
                  <a:lnTo>
                    <a:pt x="63946" y="147069"/>
                  </a:lnTo>
                  <a:lnTo>
                    <a:pt x="69144" y="145353"/>
                  </a:lnTo>
                  <a:lnTo>
                    <a:pt x="69245" y="145302"/>
                  </a:lnTo>
                  <a:lnTo>
                    <a:pt x="69346" y="145252"/>
                  </a:lnTo>
                  <a:lnTo>
                    <a:pt x="69396" y="145151"/>
                  </a:lnTo>
                  <a:lnTo>
                    <a:pt x="69447" y="144999"/>
                  </a:lnTo>
                  <a:lnTo>
                    <a:pt x="73737" y="113304"/>
                  </a:lnTo>
                  <a:lnTo>
                    <a:pt x="74342" y="111790"/>
                  </a:lnTo>
                  <a:lnTo>
                    <a:pt x="75352" y="109317"/>
                  </a:lnTo>
                  <a:lnTo>
                    <a:pt x="75856" y="108005"/>
                  </a:lnTo>
                  <a:lnTo>
                    <a:pt x="76311" y="106743"/>
                  </a:lnTo>
                  <a:lnTo>
                    <a:pt x="76563" y="105684"/>
                  </a:lnTo>
                  <a:lnTo>
                    <a:pt x="76664" y="105280"/>
                  </a:lnTo>
                  <a:lnTo>
                    <a:pt x="76664" y="104977"/>
                  </a:lnTo>
                  <a:lnTo>
                    <a:pt x="76714" y="104220"/>
                  </a:lnTo>
                  <a:lnTo>
                    <a:pt x="76815" y="103463"/>
                  </a:lnTo>
                  <a:lnTo>
                    <a:pt x="76916" y="102605"/>
                  </a:lnTo>
                  <a:lnTo>
                    <a:pt x="76967" y="102151"/>
                  </a:lnTo>
                  <a:lnTo>
                    <a:pt x="76967" y="101747"/>
                  </a:lnTo>
                  <a:lnTo>
                    <a:pt x="76967" y="101293"/>
                  </a:lnTo>
                  <a:lnTo>
                    <a:pt x="76866" y="100889"/>
                  </a:lnTo>
                  <a:lnTo>
                    <a:pt x="76714" y="100485"/>
                  </a:lnTo>
                  <a:lnTo>
                    <a:pt x="76512" y="100081"/>
                  </a:lnTo>
                  <a:lnTo>
                    <a:pt x="75150" y="98012"/>
                  </a:lnTo>
                  <a:lnTo>
                    <a:pt x="74140" y="96397"/>
                  </a:lnTo>
                  <a:lnTo>
                    <a:pt x="72122" y="60210"/>
                  </a:lnTo>
                  <a:lnTo>
                    <a:pt x="70860" y="36490"/>
                  </a:lnTo>
                  <a:lnTo>
                    <a:pt x="70406" y="28465"/>
                  </a:lnTo>
                  <a:lnTo>
                    <a:pt x="70254" y="25033"/>
                  </a:lnTo>
                  <a:lnTo>
                    <a:pt x="70254" y="24781"/>
                  </a:lnTo>
                  <a:lnTo>
                    <a:pt x="70153" y="24478"/>
                  </a:lnTo>
                  <a:lnTo>
                    <a:pt x="69951" y="24175"/>
                  </a:lnTo>
                  <a:lnTo>
                    <a:pt x="69750" y="23822"/>
                  </a:lnTo>
                  <a:lnTo>
                    <a:pt x="69194" y="22964"/>
                  </a:lnTo>
                  <a:lnTo>
                    <a:pt x="68437" y="21954"/>
                  </a:lnTo>
                  <a:lnTo>
                    <a:pt x="67529" y="20895"/>
                  </a:lnTo>
                  <a:lnTo>
                    <a:pt x="66520" y="19784"/>
                  </a:lnTo>
                  <a:lnTo>
                    <a:pt x="64299" y="17412"/>
                  </a:lnTo>
                  <a:lnTo>
                    <a:pt x="62028" y="15141"/>
                  </a:lnTo>
                  <a:lnTo>
                    <a:pt x="60009" y="13173"/>
                  </a:lnTo>
                  <a:lnTo>
                    <a:pt x="58495" y="11810"/>
                  </a:lnTo>
                  <a:lnTo>
                    <a:pt x="57990" y="11356"/>
                  </a:lnTo>
                  <a:lnTo>
                    <a:pt x="57687" y="11154"/>
                  </a:lnTo>
                  <a:lnTo>
                    <a:pt x="57536" y="11002"/>
                  </a:lnTo>
                  <a:lnTo>
                    <a:pt x="57233" y="10700"/>
                  </a:lnTo>
                  <a:lnTo>
                    <a:pt x="56527" y="9892"/>
                  </a:lnTo>
                  <a:lnTo>
                    <a:pt x="55618" y="8883"/>
                  </a:lnTo>
                  <a:lnTo>
                    <a:pt x="54508" y="7671"/>
                  </a:lnTo>
                  <a:lnTo>
                    <a:pt x="53246" y="6410"/>
                  </a:lnTo>
                  <a:lnTo>
                    <a:pt x="51833" y="5098"/>
                  </a:lnTo>
                  <a:lnTo>
                    <a:pt x="51025" y="4441"/>
                  </a:lnTo>
                  <a:lnTo>
                    <a:pt x="50218" y="3785"/>
                  </a:lnTo>
                  <a:lnTo>
                    <a:pt x="49410" y="3180"/>
                  </a:lnTo>
                  <a:lnTo>
                    <a:pt x="48502" y="2625"/>
                  </a:lnTo>
                  <a:lnTo>
                    <a:pt x="47594" y="2069"/>
                  </a:lnTo>
                  <a:lnTo>
                    <a:pt x="46685" y="1615"/>
                  </a:lnTo>
                  <a:lnTo>
                    <a:pt x="45726" y="1161"/>
                  </a:lnTo>
                  <a:lnTo>
                    <a:pt x="44717" y="858"/>
                  </a:lnTo>
                  <a:lnTo>
                    <a:pt x="43556" y="505"/>
                  </a:lnTo>
                  <a:lnTo>
                    <a:pt x="42395" y="252"/>
                  </a:lnTo>
                  <a:lnTo>
                    <a:pt x="41335" y="101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8;p42">
              <a:extLst>
                <a:ext uri="{FF2B5EF4-FFF2-40B4-BE49-F238E27FC236}">
                  <a16:creationId xmlns:a16="http://schemas.microsoft.com/office/drawing/2014/main" id="{736EB3B8-2527-4CEB-BD28-D96E26F6294F}"/>
                </a:ext>
              </a:extLst>
            </p:cNvPr>
            <p:cNvSpPr/>
            <p:nvPr/>
          </p:nvSpPr>
          <p:spPr>
            <a:xfrm>
              <a:off x="3645950" y="2044925"/>
              <a:ext cx="870625" cy="2065500"/>
            </a:xfrm>
            <a:custGeom>
              <a:avLst/>
              <a:gdLst/>
              <a:ahLst/>
              <a:cxnLst/>
              <a:rect l="l" t="t" r="r" b="b"/>
              <a:pathLst>
                <a:path w="34825" h="82620" extrusionOk="0">
                  <a:moveTo>
                    <a:pt x="3029" y="1"/>
                  </a:moveTo>
                  <a:lnTo>
                    <a:pt x="2878" y="51"/>
                  </a:lnTo>
                  <a:lnTo>
                    <a:pt x="2726" y="101"/>
                  </a:lnTo>
                  <a:lnTo>
                    <a:pt x="2625" y="253"/>
                  </a:lnTo>
                  <a:lnTo>
                    <a:pt x="2575" y="404"/>
                  </a:lnTo>
                  <a:lnTo>
                    <a:pt x="1" y="23519"/>
                  </a:lnTo>
                  <a:lnTo>
                    <a:pt x="1" y="23671"/>
                  </a:lnTo>
                  <a:lnTo>
                    <a:pt x="51" y="23772"/>
                  </a:lnTo>
                  <a:lnTo>
                    <a:pt x="152" y="23873"/>
                  </a:lnTo>
                  <a:lnTo>
                    <a:pt x="253" y="23974"/>
                  </a:lnTo>
                  <a:lnTo>
                    <a:pt x="10347" y="28667"/>
                  </a:lnTo>
                  <a:lnTo>
                    <a:pt x="7874" y="36137"/>
                  </a:lnTo>
                  <a:lnTo>
                    <a:pt x="7824" y="36288"/>
                  </a:lnTo>
                  <a:lnTo>
                    <a:pt x="7925" y="36490"/>
                  </a:lnTo>
                  <a:lnTo>
                    <a:pt x="34017" y="82417"/>
                  </a:lnTo>
                  <a:lnTo>
                    <a:pt x="34118" y="82468"/>
                  </a:lnTo>
                  <a:lnTo>
                    <a:pt x="34169" y="82569"/>
                  </a:lnTo>
                  <a:lnTo>
                    <a:pt x="34421" y="82619"/>
                  </a:lnTo>
                  <a:lnTo>
                    <a:pt x="34623" y="82569"/>
                  </a:lnTo>
                  <a:lnTo>
                    <a:pt x="34724" y="82417"/>
                  </a:lnTo>
                  <a:lnTo>
                    <a:pt x="34825" y="82317"/>
                  </a:lnTo>
                  <a:lnTo>
                    <a:pt x="34825" y="82115"/>
                  </a:lnTo>
                  <a:lnTo>
                    <a:pt x="34774" y="81963"/>
                  </a:lnTo>
                  <a:lnTo>
                    <a:pt x="8732" y="36238"/>
                  </a:lnTo>
                  <a:lnTo>
                    <a:pt x="11306" y="28566"/>
                  </a:lnTo>
                  <a:lnTo>
                    <a:pt x="11306" y="28415"/>
                  </a:lnTo>
                  <a:lnTo>
                    <a:pt x="11306" y="28264"/>
                  </a:lnTo>
                  <a:lnTo>
                    <a:pt x="11205" y="28112"/>
                  </a:lnTo>
                  <a:lnTo>
                    <a:pt x="11054" y="28011"/>
                  </a:lnTo>
                  <a:lnTo>
                    <a:pt x="909" y="23318"/>
                  </a:lnTo>
                  <a:lnTo>
                    <a:pt x="3433" y="505"/>
                  </a:lnTo>
                  <a:lnTo>
                    <a:pt x="3382" y="303"/>
                  </a:lnTo>
                  <a:lnTo>
                    <a:pt x="3332" y="152"/>
                  </a:lnTo>
                  <a:lnTo>
                    <a:pt x="3181" y="51"/>
                  </a:lnTo>
                  <a:lnTo>
                    <a:pt x="3029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9;p42">
              <a:extLst>
                <a:ext uri="{FF2B5EF4-FFF2-40B4-BE49-F238E27FC236}">
                  <a16:creationId xmlns:a16="http://schemas.microsoft.com/office/drawing/2014/main" id="{1A2ED062-9E30-4DC2-9223-997278C385DB}"/>
                </a:ext>
              </a:extLst>
            </p:cNvPr>
            <p:cNvSpPr/>
            <p:nvPr/>
          </p:nvSpPr>
          <p:spPr>
            <a:xfrm>
              <a:off x="4439600" y="2110525"/>
              <a:ext cx="273825" cy="2046575"/>
            </a:xfrm>
            <a:custGeom>
              <a:avLst/>
              <a:gdLst/>
              <a:ahLst/>
              <a:cxnLst/>
              <a:rect l="l" t="t" r="r" b="b"/>
              <a:pathLst>
                <a:path w="10953" h="81863" extrusionOk="0">
                  <a:moveTo>
                    <a:pt x="253" y="1"/>
                  </a:moveTo>
                  <a:lnTo>
                    <a:pt x="101" y="102"/>
                  </a:lnTo>
                  <a:lnTo>
                    <a:pt x="51" y="253"/>
                  </a:lnTo>
                  <a:lnTo>
                    <a:pt x="0" y="405"/>
                  </a:lnTo>
                  <a:lnTo>
                    <a:pt x="51" y="556"/>
                  </a:lnTo>
                  <a:lnTo>
                    <a:pt x="7772" y="18624"/>
                  </a:lnTo>
                  <a:lnTo>
                    <a:pt x="4542" y="22914"/>
                  </a:lnTo>
                  <a:lnTo>
                    <a:pt x="4492" y="23066"/>
                  </a:lnTo>
                  <a:lnTo>
                    <a:pt x="4492" y="23167"/>
                  </a:lnTo>
                  <a:lnTo>
                    <a:pt x="4492" y="23318"/>
                  </a:lnTo>
                  <a:lnTo>
                    <a:pt x="4542" y="23419"/>
                  </a:lnTo>
                  <a:lnTo>
                    <a:pt x="10044" y="31141"/>
                  </a:lnTo>
                  <a:lnTo>
                    <a:pt x="7823" y="81409"/>
                  </a:lnTo>
                  <a:lnTo>
                    <a:pt x="7873" y="81560"/>
                  </a:lnTo>
                  <a:lnTo>
                    <a:pt x="7924" y="81711"/>
                  </a:lnTo>
                  <a:lnTo>
                    <a:pt x="8075" y="81812"/>
                  </a:lnTo>
                  <a:lnTo>
                    <a:pt x="8227" y="81863"/>
                  </a:lnTo>
                  <a:lnTo>
                    <a:pt x="8277" y="81863"/>
                  </a:lnTo>
                  <a:lnTo>
                    <a:pt x="8429" y="81812"/>
                  </a:lnTo>
                  <a:lnTo>
                    <a:pt x="8580" y="81711"/>
                  </a:lnTo>
                  <a:lnTo>
                    <a:pt x="8630" y="81610"/>
                  </a:lnTo>
                  <a:lnTo>
                    <a:pt x="8681" y="81459"/>
                  </a:lnTo>
                  <a:lnTo>
                    <a:pt x="10952" y="31040"/>
                  </a:lnTo>
                  <a:lnTo>
                    <a:pt x="10902" y="30888"/>
                  </a:lnTo>
                  <a:lnTo>
                    <a:pt x="10851" y="30787"/>
                  </a:lnTo>
                  <a:lnTo>
                    <a:pt x="5451" y="23167"/>
                  </a:lnTo>
                  <a:lnTo>
                    <a:pt x="8630" y="18978"/>
                  </a:lnTo>
                  <a:lnTo>
                    <a:pt x="8681" y="18776"/>
                  </a:lnTo>
                  <a:lnTo>
                    <a:pt x="8681" y="18523"/>
                  </a:lnTo>
                  <a:lnTo>
                    <a:pt x="808" y="253"/>
                  </a:lnTo>
                  <a:lnTo>
                    <a:pt x="707" y="102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0;p42">
              <a:extLst>
                <a:ext uri="{FF2B5EF4-FFF2-40B4-BE49-F238E27FC236}">
                  <a16:creationId xmlns:a16="http://schemas.microsoft.com/office/drawing/2014/main" id="{44343490-EEE7-4F7D-84FB-20E5FA0E6A93}"/>
                </a:ext>
              </a:extLst>
            </p:cNvPr>
            <p:cNvSpPr/>
            <p:nvPr/>
          </p:nvSpPr>
          <p:spPr>
            <a:xfrm>
              <a:off x="3869300" y="1792575"/>
              <a:ext cx="733075" cy="2531075"/>
            </a:xfrm>
            <a:custGeom>
              <a:avLst/>
              <a:gdLst/>
              <a:ahLst/>
              <a:cxnLst/>
              <a:rect l="l" t="t" r="r" b="b"/>
              <a:pathLst>
                <a:path w="29323" h="101243" extrusionOk="0">
                  <a:moveTo>
                    <a:pt x="6056" y="1"/>
                  </a:moveTo>
                  <a:lnTo>
                    <a:pt x="5350" y="51"/>
                  </a:lnTo>
                  <a:lnTo>
                    <a:pt x="4694" y="102"/>
                  </a:lnTo>
                  <a:lnTo>
                    <a:pt x="4038" y="253"/>
                  </a:lnTo>
                  <a:lnTo>
                    <a:pt x="3432" y="404"/>
                  </a:lnTo>
                  <a:lnTo>
                    <a:pt x="2877" y="657"/>
                  </a:lnTo>
                  <a:lnTo>
                    <a:pt x="2322" y="909"/>
                  </a:lnTo>
                  <a:lnTo>
                    <a:pt x="1817" y="1262"/>
                  </a:lnTo>
                  <a:lnTo>
                    <a:pt x="1312" y="1666"/>
                  </a:lnTo>
                  <a:lnTo>
                    <a:pt x="909" y="2171"/>
                  </a:lnTo>
                  <a:lnTo>
                    <a:pt x="555" y="2726"/>
                  </a:lnTo>
                  <a:lnTo>
                    <a:pt x="252" y="3332"/>
                  </a:lnTo>
                  <a:lnTo>
                    <a:pt x="0" y="4038"/>
                  </a:lnTo>
                  <a:lnTo>
                    <a:pt x="101" y="5704"/>
                  </a:lnTo>
                  <a:lnTo>
                    <a:pt x="252" y="7369"/>
                  </a:lnTo>
                  <a:lnTo>
                    <a:pt x="454" y="9085"/>
                  </a:lnTo>
                  <a:lnTo>
                    <a:pt x="757" y="10751"/>
                  </a:lnTo>
                  <a:lnTo>
                    <a:pt x="1060" y="12366"/>
                  </a:lnTo>
                  <a:lnTo>
                    <a:pt x="1464" y="14031"/>
                  </a:lnTo>
                  <a:lnTo>
                    <a:pt x="1918" y="15646"/>
                  </a:lnTo>
                  <a:lnTo>
                    <a:pt x="2423" y="17261"/>
                  </a:lnTo>
                  <a:lnTo>
                    <a:pt x="6056" y="27708"/>
                  </a:lnTo>
                  <a:lnTo>
                    <a:pt x="11860" y="44565"/>
                  </a:lnTo>
                  <a:lnTo>
                    <a:pt x="19633" y="67176"/>
                  </a:lnTo>
                  <a:lnTo>
                    <a:pt x="29323" y="101243"/>
                  </a:lnTo>
                  <a:lnTo>
                    <a:pt x="28011" y="65056"/>
                  </a:lnTo>
                  <a:lnTo>
                    <a:pt x="27708" y="62482"/>
                  </a:lnTo>
                  <a:lnTo>
                    <a:pt x="26850" y="56678"/>
                  </a:lnTo>
                  <a:lnTo>
                    <a:pt x="24326" y="39670"/>
                  </a:lnTo>
                  <a:lnTo>
                    <a:pt x="20692" y="15394"/>
                  </a:lnTo>
                  <a:lnTo>
                    <a:pt x="20491" y="14132"/>
                  </a:lnTo>
                  <a:lnTo>
                    <a:pt x="20188" y="12769"/>
                  </a:lnTo>
                  <a:lnTo>
                    <a:pt x="19835" y="11104"/>
                  </a:lnTo>
                  <a:lnTo>
                    <a:pt x="19380" y="9338"/>
                  </a:lnTo>
                  <a:lnTo>
                    <a:pt x="18825" y="7571"/>
                  </a:lnTo>
                  <a:lnTo>
                    <a:pt x="18522" y="6713"/>
                  </a:lnTo>
                  <a:lnTo>
                    <a:pt x="18169" y="5956"/>
                  </a:lnTo>
                  <a:lnTo>
                    <a:pt x="17816" y="5249"/>
                  </a:lnTo>
                  <a:lnTo>
                    <a:pt x="17462" y="4644"/>
                  </a:lnTo>
                  <a:lnTo>
                    <a:pt x="17261" y="4341"/>
                  </a:lnTo>
                  <a:lnTo>
                    <a:pt x="17008" y="4038"/>
                  </a:lnTo>
                  <a:lnTo>
                    <a:pt x="16251" y="3433"/>
                  </a:lnTo>
                  <a:lnTo>
                    <a:pt x="15343" y="2827"/>
                  </a:lnTo>
                  <a:lnTo>
                    <a:pt x="14232" y="2221"/>
                  </a:lnTo>
                  <a:lnTo>
                    <a:pt x="13021" y="1616"/>
                  </a:lnTo>
                  <a:lnTo>
                    <a:pt x="11709" y="1111"/>
                  </a:lnTo>
                  <a:lnTo>
                    <a:pt x="10296" y="657"/>
                  </a:lnTo>
                  <a:lnTo>
                    <a:pt x="8883" y="303"/>
                  </a:lnTo>
                  <a:lnTo>
                    <a:pt x="8176" y="152"/>
                  </a:lnTo>
                  <a:lnTo>
                    <a:pt x="7419" y="102"/>
                  </a:lnTo>
                  <a:lnTo>
                    <a:pt x="6712" y="51"/>
                  </a:lnTo>
                  <a:lnTo>
                    <a:pt x="60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1;p42">
              <a:extLst>
                <a:ext uri="{FF2B5EF4-FFF2-40B4-BE49-F238E27FC236}">
                  <a16:creationId xmlns:a16="http://schemas.microsoft.com/office/drawing/2014/main" id="{3085F261-5EC0-4CC2-871F-AA94DE63ADD7}"/>
                </a:ext>
              </a:extLst>
            </p:cNvPr>
            <p:cNvSpPr/>
            <p:nvPr/>
          </p:nvSpPr>
          <p:spPr>
            <a:xfrm>
              <a:off x="3696425" y="1787525"/>
              <a:ext cx="170375" cy="678850"/>
            </a:xfrm>
            <a:custGeom>
              <a:avLst/>
              <a:gdLst/>
              <a:ahLst/>
              <a:cxnLst/>
              <a:rect l="l" t="t" r="r" b="b"/>
              <a:pathLst>
                <a:path w="6815" h="27154" extrusionOk="0">
                  <a:moveTo>
                    <a:pt x="5906" y="1"/>
                  </a:moveTo>
                  <a:lnTo>
                    <a:pt x="5451" y="51"/>
                  </a:lnTo>
                  <a:lnTo>
                    <a:pt x="5048" y="203"/>
                  </a:lnTo>
                  <a:lnTo>
                    <a:pt x="4493" y="404"/>
                  </a:lnTo>
                  <a:lnTo>
                    <a:pt x="3836" y="707"/>
                  </a:lnTo>
                  <a:lnTo>
                    <a:pt x="3180" y="1111"/>
                  </a:lnTo>
                  <a:lnTo>
                    <a:pt x="2827" y="1363"/>
                  </a:lnTo>
                  <a:lnTo>
                    <a:pt x="2524" y="1666"/>
                  </a:lnTo>
                  <a:lnTo>
                    <a:pt x="2171" y="2020"/>
                  </a:lnTo>
                  <a:lnTo>
                    <a:pt x="1868" y="2373"/>
                  </a:lnTo>
                  <a:lnTo>
                    <a:pt x="1565" y="2777"/>
                  </a:lnTo>
                  <a:lnTo>
                    <a:pt x="1313" y="3180"/>
                  </a:lnTo>
                  <a:lnTo>
                    <a:pt x="859" y="4038"/>
                  </a:lnTo>
                  <a:lnTo>
                    <a:pt x="505" y="4947"/>
                  </a:lnTo>
                  <a:lnTo>
                    <a:pt x="253" y="5956"/>
                  </a:lnTo>
                  <a:lnTo>
                    <a:pt x="51" y="7066"/>
                  </a:lnTo>
                  <a:lnTo>
                    <a:pt x="1" y="8278"/>
                  </a:lnTo>
                  <a:lnTo>
                    <a:pt x="1" y="9489"/>
                  </a:lnTo>
                  <a:lnTo>
                    <a:pt x="102" y="10852"/>
                  </a:lnTo>
                  <a:lnTo>
                    <a:pt x="505" y="14132"/>
                  </a:lnTo>
                  <a:lnTo>
                    <a:pt x="960" y="17160"/>
                  </a:lnTo>
                  <a:lnTo>
                    <a:pt x="1363" y="19835"/>
                  </a:lnTo>
                  <a:lnTo>
                    <a:pt x="1767" y="22106"/>
                  </a:lnTo>
                  <a:lnTo>
                    <a:pt x="2373" y="25337"/>
                  </a:lnTo>
                  <a:lnTo>
                    <a:pt x="2625" y="26497"/>
                  </a:lnTo>
                  <a:lnTo>
                    <a:pt x="2726" y="26800"/>
                  </a:lnTo>
                  <a:lnTo>
                    <a:pt x="2928" y="27002"/>
                  </a:lnTo>
                  <a:lnTo>
                    <a:pt x="3180" y="27153"/>
                  </a:lnTo>
                  <a:lnTo>
                    <a:pt x="3635" y="27153"/>
                  </a:lnTo>
                  <a:lnTo>
                    <a:pt x="3786" y="27103"/>
                  </a:lnTo>
                  <a:lnTo>
                    <a:pt x="3937" y="27002"/>
                  </a:lnTo>
                  <a:lnTo>
                    <a:pt x="4089" y="26901"/>
                  </a:lnTo>
                  <a:lnTo>
                    <a:pt x="4190" y="26800"/>
                  </a:lnTo>
                  <a:lnTo>
                    <a:pt x="4240" y="26649"/>
                  </a:lnTo>
                  <a:lnTo>
                    <a:pt x="4291" y="26447"/>
                  </a:lnTo>
                  <a:lnTo>
                    <a:pt x="4341" y="26295"/>
                  </a:lnTo>
                  <a:lnTo>
                    <a:pt x="4291" y="26144"/>
                  </a:lnTo>
                  <a:lnTo>
                    <a:pt x="4038" y="24983"/>
                  </a:lnTo>
                  <a:lnTo>
                    <a:pt x="3433" y="21753"/>
                  </a:lnTo>
                  <a:lnTo>
                    <a:pt x="3079" y="19532"/>
                  </a:lnTo>
                  <a:lnTo>
                    <a:pt x="2625" y="16908"/>
                  </a:lnTo>
                  <a:lnTo>
                    <a:pt x="2221" y="13930"/>
                  </a:lnTo>
                  <a:lnTo>
                    <a:pt x="1818" y="10650"/>
                  </a:lnTo>
                  <a:lnTo>
                    <a:pt x="1717" y="9186"/>
                  </a:lnTo>
                  <a:lnTo>
                    <a:pt x="1717" y="7874"/>
                  </a:lnTo>
                  <a:lnTo>
                    <a:pt x="1818" y="6764"/>
                  </a:lnTo>
                  <a:lnTo>
                    <a:pt x="2070" y="5805"/>
                  </a:lnTo>
                  <a:lnTo>
                    <a:pt x="2322" y="4947"/>
                  </a:lnTo>
                  <a:lnTo>
                    <a:pt x="2676" y="4190"/>
                  </a:lnTo>
                  <a:lnTo>
                    <a:pt x="3079" y="3584"/>
                  </a:lnTo>
                  <a:lnTo>
                    <a:pt x="3483" y="3079"/>
                  </a:lnTo>
                  <a:lnTo>
                    <a:pt x="3937" y="2676"/>
                  </a:lnTo>
                  <a:lnTo>
                    <a:pt x="4392" y="2373"/>
                  </a:lnTo>
                  <a:lnTo>
                    <a:pt x="4795" y="2120"/>
                  </a:lnTo>
                  <a:lnTo>
                    <a:pt x="5199" y="1969"/>
                  </a:lnTo>
                  <a:lnTo>
                    <a:pt x="5805" y="1767"/>
                  </a:lnTo>
                  <a:lnTo>
                    <a:pt x="6057" y="1717"/>
                  </a:lnTo>
                  <a:lnTo>
                    <a:pt x="6259" y="1666"/>
                  </a:lnTo>
                  <a:lnTo>
                    <a:pt x="6410" y="1616"/>
                  </a:lnTo>
                  <a:lnTo>
                    <a:pt x="6511" y="1515"/>
                  </a:lnTo>
                  <a:lnTo>
                    <a:pt x="6663" y="1363"/>
                  </a:lnTo>
                  <a:lnTo>
                    <a:pt x="6764" y="1262"/>
                  </a:lnTo>
                  <a:lnTo>
                    <a:pt x="6814" y="1111"/>
                  </a:lnTo>
                  <a:lnTo>
                    <a:pt x="6814" y="909"/>
                  </a:lnTo>
                  <a:lnTo>
                    <a:pt x="6814" y="758"/>
                  </a:lnTo>
                  <a:lnTo>
                    <a:pt x="6814" y="606"/>
                  </a:lnTo>
                  <a:lnTo>
                    <a:pt x="6713" y="455"/>
                  </a:lnTo>
                  <a:lnTo>
                    <a:pt x="6663" y="304"/>
                  </a:lnTo>
                  <a:lnTo>
                    <a:pt x="6511" y="203"/>
                  </a:lnTo>
                  <a:lnTo>
                    <a:pt x="6410" y="102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;p42">
              <a:extLst>
                <a:ext uri="{FF2B5EF4-FFF2-40B4-BE49-F238E27FC236}">
                  <a16:creationId xmlns:a16="http://schemas.microsoft.com/office/drawing/2014/main" id="{588F6F90-0488-461B-9511-4B4402C3905D}"/>
                </a:ext>
              </a:extLst>
            </p:cNvPr>
            <p:cNvSpPr/>
            <p:nvPr/>
          </p:nvSpPr>
          <p:spPr>
            <a:xfrm>
              <a:off x="3753200" y="2740150"/>
              <a:ext cx="402525" cy="511025"/>
            </a:xfrm>
            <a:custGeom>
              <a:avLst/>
              <a:gdLst/>
              <a:ahLst/>
              <a:cxnLst/>
              <a:rect l="l" t="t" r="r" b="b"/>
              <a:pathLst>
                <a:path w="16101" h="20441" extrusionOk="0">
                  <a:moveTo>
                    <a:pt x="354" y="0"/>
                  </a:moveTo>
                  <a:lnTo>
                    <a:pt x="203" y="51"/>
                  </a:lnTo>
                  <a:lnTo>
                    <a:pt x="51" y="202"/>
                  </a:lnTo>
                  <a:lnTo>
                    <a:pt x="1" y="354"/>
                  </a:lnTo>
                  <a:lnTo>
                    <a:pt x="1" y="505"/>
                  </a:lnTo>
                  <a:lnTo>
                    <a:pt x="506" y="2423"/>
                  </a:lnTo>
                  <a:lnTo>
                    <a:pt x="1010" y="4290"/>
                  </a:lnTo>
                  <a:lnTo>
                    <a:pt x="1565" y="6460"/>
                  </a:lnTo>
                  <a:lnTo>
                    <a:pt x="2272" y="8782"/>
                  </a:lnTo>
                  <a:lnTo>
                    <a:pt x="2979" y="10952"/>
                  </a:lnTo>
                  <a:lnTo>
                    <a:pt x="3332" y="11962"/>
                  </a:lnTo>
                  <a:lnTo>
                    <a:pt x="3736" y="12870"/>
                  </a:lnTo>
                  <a:lnTo>
                    <a:pt x="4089" y="13678"/>
                  </a:lnTo>
                  <a:lnTo>
                    <a:pt x="4392" y="14334"/>
                  </a:lnTo>
                  <a:lnTo>
                    <a:pt x="4795" y="14889"/>
                  </a:lnTo>
                  <a:lnTo>
                    <a:pt x="5250" y="15495"/>
                  </a:lnTo>
                  <a:lnTo>
                    <a:pt x="5805" y="16050"/>
                  </a:lnTo>
                  <a:lnTo>
                    <a:pt x="6410" y="16605"/>
                  </a:lnTo>
                  <a:lnTo>
                    <a:pt x="7067" y="17110"/>
                  </a:lnTo>
                  <a:lnTo>
                    <a:pt x="7773" y="17614"/>
                  </a:lnTo>
                  <a:lnTo>
                    <a:pt x="8480" y="18119"/>
                  </a:lnTo>
                  <a:lnTo>
                    <a:pt x="9287" y="18573"/>
                  </a:lnTo>
                  <a:lnTo>
                    <a:pt x="10044" y="18977"/>
                  </a:lnTo>
                  <a:lnTo>
                    <a:pt x="10852" y="19330"/>
                  </a:lnTo>
                  <a:lnTo>
                    <a:pt x="11710" y="19633"/>
                  </a:lnTo>
                  <a:lnTo>
                    <a:pt x="12517" y="19936"/>
                  </a:lnTo>
                  <a:lnTo>
                    <a:pt x="13325" y="20138"/>
                  </a:lnTo>
                  <a:lnTo>
                    <a:pt x="14132" y="20289"/>
                  </a:lnTo>
                  <a:lnTo>
                    <a:pt x="14889" y="20390"/>
                  </a:lnTo>
                  <a:lnTo>
                    <a:pt x="15646" y="20441"/>
                  </a:lnTo>
                  <a:lnTo>
                    <a:pt x="15798" y="20390"/>
                  </a:lnTo>
                  <a:lnTo>
                    <a:pt x="15949" y="20289"/>
                  </a:lnTo>
                  <a:lnTo>
                    <a:pt x="16050" y="20138"/>
                  </a:lnTo>
                  <a:lnTo>
                    <a:pt x="16101" y="19986"/>
                  </a:lnTo>
                  <a:lnTo>
                    <a:pt x="16050" y="19835"/>
                  </a:lnTo>
                  <a:lnTo>
                    <a:pt x="15949" y="19683"/>
                  </a:lnTo>
                  <a:lnTo>
                    <a:pt x="15798" y="19583"/>
                  </a:lnTo>
                  <a:lnTo>
                    <a:pt x="15646" y="19583"/>
                  </a:lnTo>
                  <a:lnTo>
                    <a:pt x="14940" y="19532"/>
                  </a:lnTo>
                  <a:lnTo>
                    <a:pt x="14233" y="19431"/>
                  </a:lnTo>
                  <a:lnTo>
                    <a:pt x="13476" y="19280"/>
                  </a:lnTo>
                  <a:lnTo>
                    <a:pt x="12719" y="19078"/>
                  </a:lnTo>
                  <a:lnTo>
                    <a:pt x="11962" y="18826"/>
                  </a:lnTo>
                  <a:lnTo>
                    <a:pt x="11205" y="18523"/>
                  </a:lnTo>
                  <a:lnTo>
                    <a:pt x="10448" y="18169"/>
                  </a:lnTo>
                  <a:lnTo>
                    <a:pt x="9691" y="17816"/>
                  </a:lnTo>
                  <a:lnTo>
                    <a:pt x="8984" y="17362"/>
                  </a:lnTo>
                  <a:lnTo>
                    <a:pt x="8278" y="16958"/>
                  </a:lnTo>
                  <a:lnTo>
                    <a:pt x="7622" y="16453"/>
                  </a:lnTo>
                  <a:lnTo>
                    <a:pt x="7016" y="15999"/>
                  </a:lnTo>
                  <a:lnTo>
                    <a:pt x="6461" y="15495"/>
                  </a:lnTo>
                  <a:lnTo>
                    <a:pt x="5956" y="14939"/>
                  </a:lnTo>
                  <a:lnTo>
                    <a:pt x="5502" y="14435"/>
                  </a:lnTo>
                  <a:lnTo>
                    <a:pt x="5149" y="13879"/>
                  </a:lnTo>
                  <a:lnTo>
                    <a:pt x="4795" y="13274"/>
                  </a:lnTo>
                  <a:lnTo>
                    <a:pt x="4493" y="12466"/>
                  </a:lnTo>
                  <a:lnTo>
                    <a:pt x="4139" y="11558"/>
                  </a:lnTo>
                  <a:lnTo>
                    <a:pt x="3736" y="10548"/>
                  </a:lnTo>
                  <a:lnTo>
                    <a:pt x="3029" y="8378"/>
                  </a:lnTo>
                  <a:lnTo>
                    <a:pt x="2373" y="6057"/>
                  </a:lnTo>
                  <a:lnTo>
                    <a:pt x="1767" y="3886"/>
                  </a:lnTo>
                  <a:lnTo>
                    <a:pt x="1313" y="2070"/>
                  </a:lnTo>
                  <a:lnTo>
                    <a:pt x="859" y="303"/>
                  </a:lnTo>
                  <a:lnTo>
                    <a:pt x="808" y="152"/>
                  </a:lnTo>
                  <a:lnTo>
                    <a:pt x="657" y="51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3;p42">
              <a:extLst>
                <a:ext uri="{FF2B5EF4-FFF2-40B4-BE49-F238E27FC236}">
                  <a16:creationId xmlns:a16="http://schemas.microsoft.com/office/drawing/2014/main" id="{7270B134-C6CF-4905-89CE-41114ED67D89}"/>
                </a:ext>
              </a:extLst>
            </p:cNvPr>
            <p:cNvSpPr/>
            <p:nvPr/>
          </p:nvSpPr>
          <p:spPr>
            <a:xfrm>
              <a:off x="3946250" y="2677050"/>
              <a:ext cx="117375" cy="668750"/>
            </a:xfrm>
            <a:custGeom>
              <a:avLst/>
              <a:gdLst/>
              <a:ahLst/>
              <a:cxnLst/>
              <a:rect l="l" t="t" r="r" b="b"/>
              <a:pathLst>
                <a:path w="4695" h="26750" extrusionOk="0">
                  <a:moveTo>
                    <a:pt x="758" y="1"/>
                  </a:moveTo>
                  <a:lnTo>
                    <a:pt x="606" y="51"/>
                  </a:lnTo>
                  <a:lnTo>
                    <a:pt x="505" y="203"/>
                  </a:lnTo>
                  <a:lnTo>
                    <a:pt x="455" y="354"/>
                  </a:lnTo>
                  <a:lnTo>
                    <a:pt x="455" y="506"/>
                  </a:lnTo>
                  <a:lnTo>
                    <a:pt x="1919" y="7067"/>
                  </a:lnTo>
                  <a:lnTo>
                    <a:pt x="3029" y="12013"/>
                  </a:lnTo>
                  <a:lnTo>
                    <a:pt x="3735" y="15243"/>
                  </a:lnTo>
                  <a:lnTo>
                    <a:pt x="3786" y="15646"/>
                  </a:lnTo>
                  <a:lnTo>
                    <a:pt x="3836" y="16151"/>
                  </a:lnTo>
                  <a:lnTo>
                    <a:pt x="3786" y="16656"/>
                  </a:lnTo>
                  <a:lnTo>
                    <a:pt x="3735" y="17211"/>
                  </a:lnTo>
                  <a:lnTo>
                    <a:pt x="3634" y="17766"/>
                  </a:lnTo>
                  <a:lnTo>
                    <a:pt x="3483" y="18422"/>
                  </a:lnTo>
                  <a:lnTo>
                    <a:pt x="3079" y="19785"/>
                  </a:lnTo>
                  <a:lnTo>
                    <a:pt x="2524" y="21249"/>
                  </a:lnTo>
                  <a:lnTo>
                    <a:pt x="1818" y="22813"/>
                  </a:lnTo>
                  <a:lnTo>
                    <a:pt x="1010" y="24428"/>
                  </a:lnTo>
                  <a:lnTo>
                    <a:pt x="102" y="26094"/>
                  </a:lnTo>
                  <a:lnTo>
                    <a:pt x="1" y="26245"/>
                  </a:lnTo>
                  <a:lnTo>
                    <a:pt x="51" y="26447"/>
                  </a:lnTo>
                  <a:lnTo>
                    <a:pt x="102" y="26598"/>
                  </a:lnTo>
                  <a:lnTo>
                    <a:pt x="253" y="26699"/>
                  </a:lnTo>
                  <a:lnTo>
                    <a:pt x="354" y="26750"/>
                  </a:lnTo>
                  <a:lnTo>
                    <a:pt x="455" y="26750"/>
                  </a:lnTo>
                  <a:lnTo>
                    <a:pt x="657" y="26699"/>
                  </a:lnTo>
                  <a:lnTo>
                    <a:pt x="758" y="26649"/>
                  </a:lnTo>
                  <a:lnTo>
                    <a:pt x="808" y="26548"/>
                  </a:lnTo>
                  <a:lnTo>
                    <a:pt x="1818" y="24781"/>
                  </a:lnTo>
                  <a:lnTo>
                    <a:pt x="2676" y="23065"/>
                  </a:lnTo>
                  <a:lnTo>
                    <a:pt x="3382" y="21450"/>
                  </a:lnTo>
                  <a:lnTo>
                    <a:pt x="3937" y="19886"/>
                  </a:lnTo>
                  <a:lnTo>
                    <a:pt x="4341" y="18473"/>
                  </a:lnTo>
                  <a:lnTo>
                    <a:pt x="4492" y="17817"/>
                  </a:lnTo>
                  <a:lnTo>
                    <a:pt x="4593" y="17161"/>
                  </a:lnTo>
                  <a:lnTo>
                    <a:pt x="4644" y="16605"/>
                  </a:lnTo>
                  <a:lnTo>
                    <a:pt x="4694" y="16050"/>
                  </a:lnTo>
                  <a:lnTo>
                    <a:pt x="4644" y="15545"/>
                  </a:lnTo>
                  <a:lnTo>
                    <a:pt x="4593" y="15091"/>
                  </a:lnTo>
                  <a:lnTo>
                    <a:pt x="3887" y="11811"/>
                  </a:lnTo>
                  <a:lnTo>
                    <a:pt x="2777" y="6865"/>
                  </a:lnTo>
                  <a:lnTo>
                    <a:pt x="1262" y="304"/>
                  </a:lnTo>
                  <a:lnTo>
                    <a:pt x="1212" y="152"/>
                  </a:lnTo>
                  <a:lnTo>
                    <a:pt x="1111" y="5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4;p42">
              <a:extLst>
                <a:ext uri="{FF2B5EF4-FFF2-40B4-BE49-F238E27FC236}">
                  <a16:creationId xmlns:a16="http://schemas.microsoft.com/office/drawing/2014/main" id="{185A089D-04A7-4B99-ABA9-F802902AB09E}"/>
                </a:ext>
              </a:extLst>
            </p:cNvPr>
            <p:cNvSpPr/>
            <p:nvPr/>
          </p:nvSpPr>
          <p:spPr>
            <a:xfrm>
              <a:off x="3923550" y="3304150"/>
              <a:ext cx="65625" cy="71950"/>
            </a:xfrm>
            <a:custGeom>
              <a:avLst/>
              <a:gdLst/>
              <a:ahLst/>
              <a:cxnLst/>
              <a:rect l="l" t="t" r="r" b="b"/>
              <a:pathLst>
                <a:path w="2625" h="2878" extrusionOk="0">
                  <a:moveTo>
                    <a:pt x="1312" y="0"/>
                  </a:moveTo>
                  <a:lnTo>
                    <a:pt x="1111" y="51"/>
                  </a:lnTo>
                  <a:lnTo>
                    <a:pt x="909" y="101"/>
                  </a:lnTo>
                  <a:lnTo>
                    <a:pt x="707" y="253"/>
                  </a:lnTo>
                  <a:lnTo>
                    <a:pt x="555" y="404"/>
                  </a:lnTo>
                  <a:lnTo>
                    <a:pt x="454" y="555"/>
                  </a:lnTo>
                  <a:lnTo>
                    <a:pt x="152" y="1111"/>
                  </a:lnTo>
                  <a:lnTo>
                    <a:pt x="51" y="1363"/>
                  </a:lnTo>
                  <a:lnTo>
                    <a:pt x="0" y="1565"/>
                  </a:lnTo>
                  <a:lnTo>
                    <a:pt x="0" y="1817"/>
                  </a:lnTo>
                  <a:lnTo>
                    <a:pt x="51" y="2019"/>
                  </a:lnTo>
                  <a:lnTo>
                    <a:pt x="101" y="2221"/>
                  </a:lnTo>
                  <a:lnTo>
                    <a:pt x="253" y="2423"/>
                  </a:lnTo>
                  <a:lnTo>
                    <a:pt x="404" y="2574"/>
                  </a:lnTo>
                  <a:lnTo>
                    <a:pt x="606" y="2726"/>
                  </a:lnTo>
                  <a:lnTo>
                    <a:pt x="808" y="2827"/>
                  </a:lnTo>
                  <a:lnTo>
                    <a:pt x="1060" y="2877"/>
                  </a:lnTo>
                  <a:lnTo>
                    <a:pt x="1262" y="2877"/>
                  </a:lnTo>
                  <a:lnTo>
                    <a:pt x="1464" y="2827"/>
                  </a:lnTo>
                  <a:lnTo>
                    <a:pt x="1716" y="2726"/>
                  </a:lnTo>
                  <a:lnTo>
                    <a:pt x="1868" y="2625"/>
                  </a:lnTo>
                  <a:lnTo>
                    <a:pt x="2019" y="2473"/>
                  </a:lnTo>
                  <a:lnTo>
                    <a:pt x="2170" y="2271"/>
                  </a:lnTo>
                  <a:lnTo>
                    <a:pt x="2473" y="1716"/>
                  </a:lnTo>
                  <a:lnTo>
                    <a:pt x="2574" y="1514"/>
                  </a:lnTo>
                  <a:lnTo>
                    <a:pt x="2625" y="1312"/>
                  </a:lnTo>
                  <a:lnTo>
                    <a:pt x="2625" y="1060"/>
                  </a:lnTo>
                  <a:lnTo>
                    <a:pt x="2574" y="858"/>
                  </a:lnTo>
                  <a:lnTo>
                    <a:pt x="2473" y="656"/>
                  </a:lnTo>
                  <a:lnTo>
                    <a:pt x="2372" y="454"/>
                  </a:lnTo>
                  <a:lnTo>
                    <a:pt x="2170" y="303"/>
                  </a:lnTo>
                  <a:lnTo>
                    <a:pt x="2019" y="152"/>
                  </a:lnTo>
                  <a:lnTo>
                    <a:pt x="1969" y="152"/>
                  </a:lnTo>
                  <a:lnTo>
                    <a:pt x="1767" y="51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5;p42">
              <a:extLst>
                <a:ext uri="{FF2B5EF4-FFF2-40B4-BE49-F238E27FC236}">
                  <a16:creationId xmlns:a16="http://schemas.microsoft.com/office/drawing/2014/main" id="{C1E2F6C8-4FD9-4438-A09A-E8D553A27F8F}"/>
                </a:ext>
              </a:extLst>
            </p:cNvPr>
            <p:cNvSpPr/>
            <p:nvPr/>
          </p:nvSpPr>
          <p:spPr>
            <a:xfrm>
              <a:off x="4106500" y="3215825"/>
              <a:ext cx="73200" cy="58050"/>
            </a:xfrm>
            <a:custGeom>
              <a:avLst/>
              <a:gdLst/>
              <a:ahLst/>
              <a:cxnLst/>
              <a:rect l="l" t="t" r="r" b="b"/>
              <a:pathLst>
                <a:path w="2928" h="2322" extrusionOk="0">
                  <a:moveTo>
                    <a:pt x="1111" y="0"/>
                  </a:moveTo>
                  <a:lnTo>
                    <a:pt x="858" y="51"/>
                  </a:lnTo>
                  <a:lnTo>
                    <a:pt x="656" y="101"/>
                  </a:lnTo>
                  <a:lnTo>
                    <a:pt x="455" y="202"/>
                  </a:lnTo>
                  <a:lnTo>
                    <a:pt x="303" y="354"/>
                  </a:lnTo>
                  <a:lnTo>
                    <a:pt x="152" y="505"/>
                  </a:lnTo>
                  <a:lnTo>
                    <a:pt x="51" y="707"/>
                  </a:lnTo>
                  <a:lnTo>
                    <a:pt x="0" y="909"/>
                  </a:lnTo>
                  <a:lnTo>
                    <a:pt x="0" y="1161"/>
                  </a:lnTo>
                  <a:lnTo>
                    <a:pt x="0" y="1363"/>
                  </a:lnTo>
                  <a:lnTo>
                    <a:pt x="51" y="1615"/>
                  </a:lnTo>
                  <a:lnTo>
                    <a:pt x="202" y="1817"/>
                  </a:lnTo>
                  <a:lnTo>
                    <a:pt x="303" y="1969"/>
                  </a:lnTo>
                  <a:lnTo>
                    <a:pt x="505" y="2120"/>
                  </a:lnTo>
                  <a:lnTo>
                    <a:pt x="707" y="2221"/>
                  </a:lnTo>
                  <a:lnTo>
                    <a:pt x="909" y="2272"/>
                  </a:lnTo>
                  <a:lnTo>
                    <a:pt x="1161" y="2322"/>
                  </a:lnTo>
                  <a:lnTo>
                    <a:pt x="2019" y="2322"/>
                  </a:lnTo>
                  <a:lnTo>
                    <a:pt x="2271" y="2221"/>
                  </a:lnTo>
                  <a:lnTo>
                    <a:pt x="2423" y="2120"/>
                  </a:lnTo>
                  <a:lnTo>
                    <a:pt x="2625" y="2019"/>
                  </a:lnTo>
                  <a:lnTo>
                    <a:pt x="2726" y="1817"/>
                  </a:lnTo>
                  <a:lnTo>
                    <a:pt x="2827" y="1615"/>
                  </a:lnTo>
                  <a:lnTo>
                    <a:pt x="2928" y="1414"/>
                  </a:lnTo>
                  <a:lnTo>
                    <a:pt x="2928" y="1212"/>
                  </a:lnTo>
                  <a:lnTo>
                    <a:pt x="2928" y="959"/>
                  </a:lnTo>
                  <a:lnTo>
                    <a:pt x="2827" y="757"/>
                  </a:lnTo>
                  <a:lnTo>
                    <a:pt x="2726" y="556"/>
                  </a:lnTo>
                  <a:lnTo>
                    <a:pt x="2574" y="354"/>
                  </a:lnTo>
                  <a:lnTo>
                    <a:pt x="2423" y="202"/>
                  </a:lnTo>
                  <a:lnTo>
                    <a:pt x="2221" y="101"/>
                  </a:lnTo>
                  <a:lnTo>
                    <a:pt x="2019" y="51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6;p42">
              <a:extLst>
                <a:ext uri="{FF2B5EF4-FFF2-40B4-BE49-F238E27FC236}">
                  <a16:creationId xmlns:a16="http://schemas.microsoft.com/office/drawing/2014/main" id="{94ADC2B8-9E12-4084-81B1-6BE74AE73AC1}"/>
                </a:ext>
              </a:extLst>
            </p:cNvPr>
            <p:cNvSpPr/>
            <p:nvPr/>
          </p:nvSpPr>
          <p:spPr>
            <a:xfrm>
              <a:off x="3705275" y="2412100"/>
              <a:ext cx="295250" cy="381075"/>
            </a:xfrm>
            <a:custGeom>
              <a:avLst/>
              <a:gdLst/>
              <a:ahLst/>
              <a:cxnLst/>
              <a:rect l="l" t="t" r="r" b="b"/>
              <a:pathLst>
                <a:path w="11810" h="15243" extrusionOk="0">
                  <a:moveTo>
                    <a:pt x="4038" y="0"/>
                  </a:moveTo>
                  <a:lnTo>
                    <a:pt x="3583" y="101"/>
                  </a:lnTo>
                  <a:lnTo>
                    <a:pt x="3129" y="202"/>
                  </a:lnTo>
                  <a:lnTo>
                    <a:pt x="2725" y="404"/>
                  </a:lnTo>
                  <a:lnTo>
                    <a:pt x="2322" y="606"/>
                  </a:lnTo>
                  <a:lnTo>
                    <a:pt x="1968" y="808"/>
                  </a:lnTo>
                  <a:lnTo>
                    <a:pt x="1615" y="1111"/>
                  </a:lnTo>
                  <a:lnTo>
                    <a:pt x="1312" y="1363"/>
                  </a:lnTo>
                  <a:lnTo>
                    <a:pt x="1060" y="1716"/>
                  </a:lnTo>
                  <a:lnTo>
                    <a:pt x="808" y="2069"/>
                  </a:lnTo>
                  <a:lnTo>
                    <a:pt x="555" y="2423"/>
                  </a:lnTo>
                  <a:lnTo>
                    <a:pt x="404" y="2776"/>
                  </a:lnTo>
                  <a:lnTo>
                    <a:pt x="252" y="3180"/>
                  </a:lnTo>
                  <a:lnTo>
                    <a:pt x="101" y="3634"/>
                  </a:lnTo>
                  <a:lnTo>
                    <a:pt x="51" y="4038"/>
                  </a:lnTo>
                  <a:lnTo>
                    <a:pt x="0" y="4492"/>
                  </a:lnTo>
                  <a:lnTo>
                    <a:pt x="51" y="4946"/>
                  </a:lnTo>
                  <a:lnTo>
                    <a:pt x="101" y="5350"/>
                  </a:lnTo>
                  <a:lnTo>
                    <a:pt x="1514" y="14535"/>
                  </a:lnTo>
                  <a:lnTo>
                    <a:pt x="1615" y="14788"/>
                  </a:lnTo>
                  <a:lnTo>
                    <a:pt x="1817" y="15040"/>
                  </a:lnTo>
                  <a:lnTo>
                    <a:pt x="2069" y="15192"/>
                  </a:lnTo>
                  <a:lnTo>
                    <a:pt x="2372" y="15242"/>
                  </a:lnTo>
                  <a:lnTo>
                    <a:pt x="2524" y="15242"/>
                  </a:lnTo>
                  <a:lnTo>
                    <a:pt x="2675" y="15192"/>
                  </a:lnTo>
                  <a:lnTo>
                    <a:pt x="2826" y="15091"/>
                  </a:lnTo>
                  <a:lnTo>
                    <a:pt x="2978" y="14990"/>
                  </a:lnTo>
                  <a:lnTo>
                    <a:pt x="3079" y="14889"/>
                  </a:lnTo>
                  <a:lnTo>
                    <a:pt x="3129" y="14737"/>
                  </a:lnTo>
                  <a:lnTo>
                    <a:pt x="3230" y="14586"/>
                  </a:lnTo>
                  <a:lnTo>
                    <a:pt x="3230" y="14435"/>
                  </a:lnTo>
                  <a:lnTo>
                    <a:pt x="3230" y="14233"/>
                  </a:lnTo>
                  <a:lnTo>
                    <a:pt x="1766" y="5098"/>
                  </a:lnTo>
                  <a:lnTo>
                    <a:pt x="1716" y="4542"/>
                  </a:lnTo>
                  <a:lnTo>
                    <a:pt x="1817" y="3987"/>
                  </a:lnTo>
                  <a:lnTo>
                    <a:pt x="1968" y="3483"/>
                  </a:lnTo>
                  <a:lnTo>
                    <a:pt x="2221" y="2978"/>
                  </a:lnTo>
                  <a:lnTo>
                    <a:pt x="2574" y="2574"/>
                  </a:lnTo>
                  <a:lnTo>
                    <a:pt x="2978" y="2221"/>
                  </a:lnTo>
                  <a:lnTo>
                    <a:pt x="3432" y="1969"/>
                  </a:lnTo>
                  <a:lnTo>
                    <a:pt x="3987" y="1767"/>
                  </a:lnTo>
                  <a:lnTo>
                    <a:pt x="4290" y="1716"/>
                  </a:lnTo>
                  <a:lnTo>
                    <a:pt x="5198" y="1716"/>
                  </a:lnTo>
                  <a:lnTo>
                    <a:pt x="5754" y="1868"/>
                  </a:lnTo>
                  <a:lnTo>
                    <a:pt x="6258" y="2120"/>
                  </a:lnTo>
                  <a:lnTo>
                    <a:pt x="6763" y="2473"/>
                  </a:lnTo>
                  <a:lnTo>
                    <a:pt x="7116" y="2927"/>
                  </a:lnTo>
                  <a:lnTo>
                    <a:pt x="7470" y="3432"/>
                  </a:lnTo>
                  <a:lnTo>
                    <a:pt x="7570" y="3735"/>
                  </a:lnTo>
                  <a:lnTo>
                    <a:pt x="7671" y="4038"/>
                  </a:lnTo>
                  <a:lnTo>
                    <a:pt x="10144" y="13122"/>
                  </a:lnTo>
                  <a:lnTo>
                    <a:pt x="10195" y="13274"/>
                  </a:lnTo>
                  <a:lnTo>
                    <a:pt x="10296" y="13425"/>
                  </a:lnTo>
                  <a:lnTo>
                    <a:pt x="10397" y="13526"/>
                  </a:lnTo>
                  <a:lnTo>
                    <a:pt x="10548" y="13627"/>
                  </a:lnTo>
                  <a:lnTo>
                    <a:pt x="10700" y="13728"/>
                  </a:lnTo>
                  <a:lnTo>
                    <a:pt x="10851" y="13728"/>
                  </a:lnTo>
                  <a:lnTo>
                    <a:pt x="11002" y="13778"/>
                  </a:lnTo>
                  <a:lnTo>
                    <a:pt x="11204" y="13728"/>
                  </a:lnTo>
                  <a:lnTo>
                    <a:pt x="11356" y="13677"/>
                  </a:lnTo>
                  <a:lnTo>
                    <a:pt x="11507" y="13577"/>
                  </a:lnTo>
                  <a:lnTo>
                    <a:pt x="11608" y="13476"/>
                  </a:lnTo>
                  <a:lnTo>
                    <a:pt x="11709" y="13324"/>
                  </a:lnTo>
                  <a:lnTo>
                    <a:pt x="11759" y="13173"/>
                  </a:lnTo>
                  <a:lnTo>
                    <a:pt x="11810" y="13021"/>
                  </a:lnTo>
                  <a:lnTo>
                    <a:pt x="11810" y="12820"/>
                  </a:lnTo>
                  <a:lnTo>
                    <a:pt x="11810" y="12668"/>
                  </a:lnTo>
                  <a:lnTo>
                    <a:pt x="9337" y="3584"/>
                  </a:lnTo>
                  <a:lnTo>
                    <a:pt x="9185" y="3129"/>
                  </a:lnTo>
                  <a:lnTo>
                    <a:pt x="8984" y="2675"/>
                  </a:lnTo>
                  <a:lnTo>
                    <a:pt x="8782" y="2271"/>
                  </a:lnTo>
                  <a:lnTo>
                    <a:pt x="8529" y="1868"/>
                  </a:lnTo>
                  <a:lnTo>
                    <a:pt x="8227" y="1514"/>
                  </a:lnTo>
                  <a:lnTo>
                    <a:pt x="7873" y="1211"/>
                  </a:lnTo>
                  <a:lnTo>
                    <a:pt x="7520" y="909"/>
                  </a:lnTo>
                  <a:lnTo>
                    <a:pt x="7167" y="656"/>
                  </a:lnTo>
                  <a:lnTo>
                    <a:pt x="6763" y="454"/>
                  </a:lnTo>
                  <a:lnTo>
                    <a:pt x="6359" y="253"/>
                  </a:lnTo>
                  <a:lnTo>
                    <a:pt x="5905" y="152"/>
                  </a:lnTo>
                  <a:lnTo>
                    <a:pt x="5451" y="51"/>
                  </a:lnTo>
                  <a:lnTo>
                    <a:pt x="4997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87;p42">
              <a:extLst>
                <a:ext uri="{FF2B5EF4-FFF2-40B4-BE49-F238E27FC236}">
                  <a16:creationId xmlns:a16="http://schemas.microsoft.com/office/drawing/2014/main" id="{3D3580CB-2687-4AC9-944E-61977F804D2B}"/>
                </a:ext>
              </a:extLst>
            </p:cNvPr>
            <p:cNvSpPr/>
            <p:nvPr/>
          </p:nvSpPr>
          <p:spPr>
            <a:xfrm>
              <a:off x="4509000" y="2709875"/>
              <a:ext cx="188000" cy="217025"/>
            </a:xfrm>
            <a:custGeom>
              <a:avLst/>
              <a:gdLst/>
              <a:ahLst/>
              <a:cxnLst/>
              <a:rect l="l" t="t" r="r" b="b"/>
              <a:pathLst>
                <a:path w="7520" h="8681" extrusionOk="0">
                  <a:moveTo>
                    <a:pt x="3684" y="0"/>
                  </a:moveTo>
                  <a:lnTo>
                    <a:pt x="3331" y="51"/>
                  </a:lnTo>
                  <a:lnTo>
                    <a:pt x="2927" y="101"/>
                  </a:lnTo>
                  <a:lnTo>
                    <a:pt x="2574" y="202"/>
                  </a:lnTo>
                  <a:lnTo>
                    <a:pt x="2221" y="353"/>
                  </a:lnTo>
                  <a:lnTo>
                    <a:pt x="1918" y="505"/>
                  </a:lnTo>
                  <a:lnTo>
                    <a:pt x="1615" y="707"/>
                  </a:lnTo>
                  <a:lnTo>
                    <a:pt x="1312" y="959"/>
                  </a:lnTo>
                  <a:lnTo>
                    <a:pt x="1060" y="1262"/>
                  </a:lnTo>
                  <a:lnTo>
                    <a:pt x="808" y="1565"/>
                  </a:lnTo>
                  <a:lnTo>
                    <a:pt x="606" y="1867"/>
                  </a:lnTo>
                  <a:lnTo>
                    <a:pt x="404" y="2221"/>
                  </a:lnTo>
                  <a:lnTo>
                    <a:pt x="252" y="2624"/>
                  </a:lnTo>
                  <a:lnTo>
                    <a:pt x="151" y="3028"/>
                  </a:lnTo>
                  <a:lnTo>
                    <a:pt x="50" y="3432"/>
                  </a:lnTo>
                  <a:lnTo>
                    <a:pt x="0" y="3836"/>
                  </a:lnTo>
                  <a:lnTo>
                    <a:pt x="0" y="4290"/>
                  </a:lnTo>
                  <a:lnTo>
                    <a:pt x="0" y="4694"/>
                  </a:lnTo>
                  <a:lnTo>
                    <a:pt x="50" y="5148"/>
                  </a:lnTo>
                  <a:lnTo>
                    <a:pt x="151" y="5602"/>
                  </a:lnTo>
                  <a:lnTo>
                    <a:pt x="303" y="6006"/>
                  </a:lnTo>
                  <a:lnTo>
                    <a:pt x="454" y="6359"/>
                  </a:lnTo>
                  <a:lnTo>
                    <a:pt x="656" y="6713"/>
                  </a:lnTo>
                  <a:lnTo>
                    <a:pt x="908" y="7066"/>
                  </a:lnTo>
                  <a:lnTo>
                    <a:pt x="1161" y="7369"/>
                  </a:lnTo>
                  <a:lnTo>
                    <a:pt x="1413" y="7671"/>
                  </a:lnTo>
                  <a:lnTo>
                    <a:pt x="1716" y="7924"/>
                  </a:lnTo>
                  <a:lnTo>
                    <a:pt x="2019" y="8126"/>
                  </a:lnTo>
                  <a:lnTo>
                    <a:pt x="2372" y="8328"/>
                  </a:lnTo>
                  <a:lnTo>
                    <a:pt x="2675" y="8479"/>
                  </a:lnTo>
                  <a:lnTo>
                    <a:pt x="3079" y="8580"/>
                  </a:lnTo>
                  <a:lnTo>
                    <a:pt x="3432" y="8630"/>
                  </a:lnTo>
                  <a:lnTo>
                    <a:pt x="3785" y="8681"/>
                  </a:lnTo>
                  <a:lnTo>
                    <a:pt x="4189" y="8681"/>
                  </a:lnTo>
                  <a:lnTo>
                    <a:pt x="4593" y="8580"/>
                  </a:lnTo>
                  <a:lnTo>
                    <a:pt x="4946" y="8479"/>
                  </a:lnTo>
                  <a:lnTo>
                    <a:pt x="5299" y="8378"/>
                  </a:lnTo>
                  <a:lnTo>
                    <a:pt x="5602" y="8176"/>
                  </a:lnTo>
                  <a:lnTo>
                    <a:pt x="5905" y="7974"/>
                  </a:lnTo>
                  <a:lnTo>
                    <a:pt x="6208" y="7722"/>
                  </a:lnTo>
                  <a:lnTo>
                    <a:pt x="6460" y="7419"/>
                  </a:lnTo>
                  <a:lnTo>
                    <a:pt x="6712" y="7116"/>
                  </a:lnTo>
                  <a:lnTo>
                    <a:pt x="6914" y="6813"/>
                  </a:lnTo>
                  <a:lnTo>
                    <a:pt x="7116" y="6460"/>
                  </a:lnTo>
                  <a:lnTo>
                    <a:pt x="7268" y="6056"/>
                  </a:lnTo>
                  <a:lnTo>
                    <a:pt x="7369" y="5653"/>
                  </a:lnTo>
                  <a:lnTo>
                    <a:pt x="7469" y="5249"/>
                  </a:lnTo>
                  <a:lnTo>
                    <a:pt x="7520" y="4845"/>
                  </a:lnTo>
                  <a:lnTo>
                    <a:pt x="7520" y="4391"/>
                  </a:lnTo>
                  <a:lnTo>
                    <a:pt x="7520" y="3987"/>
                  </a:lnTo>
                  <a:lnTo>
                    <a:pt x="7419" y="3533"/>
                  </a:lnTo>
                  <a:lnTo>
                    <a:pt x="7318" y="3129"/>
                  </a:lnTo>
                  <a:lnTo>
                    <a:pt x="7217" y="2725"/>
                  </a:lnTo>
                  <a:lnTo>
                    <a:pt x="7015" y="2322"/>
                  </a:lnTo>
                  <a:lnTo>
                    <a:pt x="6864" y="1968"/>
                  </a:lnTo>
                  <a:lnTo>
                    <a:pt x="6611" y="1615"/>
                  </a:lnTo>
                  <a:lnTo>
                    <a:pt x="6359" y="1312"/>
                  </a:lnTo>
                  <a:lnTo>
                    <a:pt x="6107" y="1009"/>
                  </a:lnTo>
                  <a:lnTo>
                    <a:pt x="5804" y="757"/>
                  </a:lnTo>
                  <a:lnTo>
                    <a:pt x="5501" y="555"/>
                  </a:lnTo>
                  <a:lnTo>
                    <a:pt x="5148" y="353"/>
                  </a:lnTo>
                  <a:lnTo>
                    <a:pt x="4795" y="202"/>
                  </a:lnTo>
                  <a:lnTo>
                    <a:pt x="4441" y="101"/>
                  </a:lnTo>
                  <a:lnTo>
                    <a:pt x="4088" y="51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88;p42">
              <a:extLst>
                <a:ext uri="{FF2B5EF4-FFF2-40B4-BE49-F238E27FC236}">
                  <a16:creationId xmlns:a16="http://schemas.microsoft.com/office/drawing/2014/main" id="{3B79A42E-628F-4D50-A97D-F5E20C16D056}"/>
                </a:ext>
              </a:extLst>
            </p:cNvPr>
            <p:cNvSpPr/>
            <p:nvPr/>
          </p:nvSpPr>
          <p:spPr>
            <a:xfrm>
              <a:off x="4497625" y="2699775"/>
              <a:ext cx="210750" cy="237225"/>
            </a:xfrm>
            <a:custGeom>
              <a:avLst/>
              <a:gdLst/>
              <a:ahLst/>
              <a:cxnLst/>
              <a:rect l="l" t="t" r="r" b="b"/>
              <a:pathLst>
                <a:path w="8430" h="9489" extrusionOk="0">
                  <a:moveTo>
                    <a:pt x="4089" y="858"/>
                  </a:moveTo>
                  <a:lnTo>
                    <a:pt x="4694" y="909"/>
                  </a:lnTo>
                  <a:lnTo>
                    <a:pt x="5250" y="1060"/>
                  </a:lnTo>
                  <a:lnTo>
                    <a:pt x="5754" y="1363"/>
                  </a:lnTo>
                  <a:lnTo>
                    <a:pt x="6259" y="1716"/>
                  </a:lnTo>
                  <a:lnTo>
                    <a:pt x="6511" y="2019"/>
                  </a:lnTo>
                  <a:lnTo>
                    <a:pt x="6764" y="2271"/>
                  </a:lnTo>
                  <a:lnTo>
                    <a:pt x="6966" y="2625"/>
                  </a:lnTo>
                  <a:lnTo>
                    <a:pt x="7117" y="2928"/>
                  </a:lnTo>
                  <a:lnTo>
                    <a:pt x="7268" y="3281"/>
                  </a:lnTo>
                  <a:lnTo>
                    <a:pt x="7369" y="3634"/>
                  </a:lnTo>
                  <a:lnTo>
                    <a:pt x="7470" y="4038"/>
                  </a:lnTo>
                  <a:lnTo>
                    <a:pt x="7521" y="4391"/>
                  </a:lnTo>
                  <a:lnTo>
                    <a:pt x="7571" y="4795"/>
                  </a:lnTo>
                  <a:lnTo>
                    <a:pt x="7521" y="5199"/>
                  </a:lnTo>
                  <a:lnTo>
                    <a:pt x="7521" y="5552"/>
                  </a:lnTo>
                  <a:lnTo>
                    <a:pt x="7420" y="5956"/>
                  </a:lnTo>
                  <a:lnTo>
                    <a:pt x="7319" y="6309"/>
                  </a:lnTo>
                  <a:lnTo>
                    <a:pt x="7167" y="6662"/>
                  </a:lnTo>
                  <a:lnTo>
                    <a:pt x="7016" y="6965"/>
                  </a:lnTo>
                  <a:lnTo>
                    <a:pt x="6814" y="7268"/>
                  </a:lnTo>
                  <a:lnTo>
                    <a:pt x="6612" y="7571"/>
                  </a:lnTo>
                  <a:lnTo>
                    <a:pt x="6360" y="7823"/>
                  </a:lnTo>
                  <a:lnTo>
                    <a:pt x="6108" y="8025"/>
                  </a:lnTo>
                  <a:lnTo>
                    <a:pt x="5805" y="8227"/>
                  </a:lnTo>
                  <a:lnTo>
                    <a:pt x="5552" y="8378"/>
                  </a:lnTo>
                  <a:lnTo>
                    <a:pt x="5250" y="8479"/>
                  </a:lnTo>
                  <a:lnTo>
                    <a:pt x="4947" y="8580"/>
                  </a:lnTo>
                  <a:lnTo>
                    <a:pt x="4593" y="8631"/>
                  </a:lnTo>
                  <a:lnTo>
                    <a:pt x="3937" y="8631"/>
                  </a:lnTo>
                  <a:lnTo>
                    <a:pt x="3635" y="8580"/>
                  </a:lnTo>
                  <a:lnTo>
                    <a:pt x="3332" y="8479"/>
                  </a:lnTo>
                  <a:lnTo>
                    <a:pt x="3029" y="8328"/>
                  </a:lnTo>
                  <a:lnTo>
                    <a:pt x="2726" y="8176"/>
                  </a:lnTo>
                  <a:lnTo>
                    <a:pt x="2423" y="7975"/>
                  </a:lnTo>
                  <a:lnTo>
                    <a:pt x="2171" y="7773"/>
                  </a:lnTo>
                  <a:lnTo>
                    <a:pt x="1919" y="7470"/>
                  </a:lnTo>
                  <a:lnTo>
                    <a:pt x="1666" y="7217"/>
                  </a:lnTo>
                  <a:lnTo>
                    <a:pt x="1464" y="6864"/>
                  </a:lnTo>
                  <a:lnTo>
                    <a:pt x="1313" y="6561"/>
                  </a:lnTo>
                  <a:lnTo>
                    <a:pt x="1162" y="6208"/>
                  </a:lnTo>
                  <a:lnTo>
                    <a:pt x="1061" y="5855"/>
                  </a:lnTo>
                  <a:lnTo>
                    <a:pt x="960" y="5451"/>
                  </a:lnTo>
                  <a:lnTo>
                    <a:pt x="909" y="5098"/>
                  </a:lnTo>
                  <a:lnTo>
                    <a:pt x="859" y="4694"/>
                  </a:lnTo>
                  <a:lnTo>
                    <a:pt x="859" y="4290"/>
                  </a:lnTo>
                  <a:lnTo>
                    <a:pt x="909" y="3886"/>
                  </a:lnTo>
                  <a:lnTo>
                    <a:pt x="1010" y="3533"/>
                  </a:lnTo>
                  <a:lnTo>
                    <a:pt x="1111" y="3180"/>
                  </a:lnTo>
                  <a:lnTo>
                    <a:pt x="1263" y="2827"/>
                  </a:lnTo>
                  <a:lnTo>
                    <a:pt x="1414" y="2524"/>
                  </a:lnTo>
                  <a:lnTo>
                    <a:pt x="1616" y="2221"/>
                  </a:lnTo>
                  <a:lnTo>
                    <a:pt x="1818" y="1969"/>
                  </a:lnTo>
                  <a:lnTo>
                    <a:pt x="2020" y="1716"/>
                  </a:lnTo>
                  <a:lnTo>
                    <a:pt x="2272" y="1464"/>
                  </a:lnTo>
                  <a:lnTo>
                    <a:pt x="2575" y="1313"/>
                  </a:lnTo>
                  <a:lnTo>
                    <a:pt x="2878" y="1111"/>
                  </a:lnTo>
                  <a:lnTo>
                    <a:pt x="3180" y="1010"/>
                  </a:lnTo>
                  <a:lnTo>
                    <a:pt x="3483" y="909"/>
                  </a:lnTo>
                  <a:lnTo>
                    <a:pt x="3836" y="858"/>
                  </a:lnTo>
                  <a:close/>
                  <a:moveTo>
                    <a:pt x="3736" y="0"/>
                  </a:moveTo>
                  <a:lnTo>
                    <a:pt x="3332" y="51"/>
                  </a:lnTo>
                  <a:lnTo>
                    <a:pt x="2928" y="202"/>
                  </a:lnTo>
                  <a:lnTo>
                    <a:pt x="2524" y="354"/>
                  </a:lnTo>
                  <a:lnTo>
                    <a:pt x="2171" y="555"/>
                  </a:lnTo>
                  <a:lnTo>
                    <a:pt x="1818" y="757"/>
                  </a:lnTo>
                  <a:lnTo>
                    <a:pt x="1464" y="1060"/>
                  </a:lnTo>
                  <a:lnTo>
                    <a:pt x="1212" y="1363"/>
                  </a:lnTo>
                  <a:lnTo>
                    <a:pt x="909" y="1666"/>
                  </a:lnTo>
                  <a:lnTo>
                    <a:pt x="707" y="2070"/>
                  </a:lnTo>
                  <a:lnTo>
                    <a:pt x="505" y="2423"/>
                  </a:lnTo>
                  <a:lnTo>
                    <a:pt x="304" y="2877"/>
                  </a:lnTo>
                  <a:lnTo>
                    <a:pt x="203" y="3281"/>
                  </a:lnTo>
                  <a:lnTo>
                    <a:pt x="102" y="3735"/>
                  </a:lnTo>
                  <a:lnTo>
                    <a:pt x="51" y="4189"/>
                  </a:lnTo>
                  <a:lnTo>
                    <a:pt x="1" y="4694"/>
                  </a:lnTo>
                  <a:lnTo>
                    <a:pt x="51" y="5148"/>
                  </a:lnTo>
                  <a:lnTo>
                    <a:pt x="102" y="5653"/>
                  </a:lnTo>
                  <a:lnTo>
                    <a:pt x="203" y="6057"/>
                  </a:lnTo>
                  <a:lnTo>
                    <a:pt x="354" y="6511"/>
                  </a:lnTo>
                  <a:lnTo>
                    <a:pt x="505" y="6915"/>
                  </a:lnTo>
                  <a:lnTo>
                    <a:pt x="758" y="7318"/>
                  </a:lnTo>
                  <a:lnTo>
                    <a:pt x="1010" y="7722"/>
                  </a:lnTo>
                  <a:lnTo>
                    <a:pt x="1263" y="8075"/>
                  </a:lnTo>
                  <a:lnTo>
                    <a:pt x="1565" y="8378"/>
                  </a:lnTo>
                  <a:lnTo>
                    <a:pt x="1868" y="8631"/>
                  </a:lnTo>
                  <a:lnTo>
                    <a:pt x="2171" y="8883"/>
                  </a:lnTo>
                  <a:lnTo>
                    <a:pt x="2524" y="9085"/>
                  </a:lnTo>
                  <a:lnTo>
                    <a:pt x="2878" y="9236"/>
                  </a:lnTo>
                  <a:lnTo>
                    <a:pt x="3231" y="9337"/>
                  </a:lnTo>
                  <a:lnTo>
                    <a:pt x="3584" y="9438"/>
                  </a:lnTo>
                  <a:lnTo>
                    <a:pt x="3937" y="9489"/>
                  </a:lnTo>
                  <a:lnTo>
                    <a:pt x="4694" y="9489"/>
                  </a:lnTo>
                  <a:lnTo>
                    <a:pt x="5098" y="9438"/>
                  </a:lnTo>
                  <a:lnTo>
                    <a:pt x="5502" y="9337"/>
                  </a:lnTo>
                  <a:lnTo>
                    <a:pt x="5906" y="9186"/>
                  </a:lnTo>
                  <a:lnTo>
                    <a:pt x="6259" y="8984"/>
                  </a:lnTo>
                  <a:lnTo>
                    <a:pt x="6612" y="8732"/>
                  </a:lnTo>
                  <a:lnTo>
                    <a:pt x="6915" y="8429"/>
                  </a:lnTo>
                  <a:lnTo>
                    <a:pt x="7218" y="8126"/>
                  </a:lnTo>
                  <a:lnTo>
                    <a:pt x="7521" y="7773"/>
                  </a:lnTo>
                  <a:lnTo>
                    <a:pt x="7773" y="7419"/>
                  </a:lnTo>
                  <a:lnTo>
                    <a:pt x="7975" y="7016"/>
                  </a:lnTo>
                  <a:lnTo>
                    <a:pt x="8126" y="6612"/>
                  </a:lnTo>
                  <a:lnTo>
                    <a:pt x="8278" y="6158"/>
                  </a:lnTo>
                  <a:lnTo>
                    <a:pt x="8328" y="5703"/>
                  </a:lnTo>
                  <a:lnTo>
                    <a:pt x="8379" y="5249"/>
                  </a:lnTo>
                  <a:lnTo>
                    <a:pt x="8429" y="4795"/>
                  </a:lnTo>
                  <a:lnTo>
                    <a:pt x="8379" y="4341"/>
                  </a:lnTo>
                  <a:lnTo>
                    <a:pt x="8328" y="3886"/>
                  </a:lnTo>
                  <a:lnTo>
                    <a:pt x="8227" y="3432"/>
                  </a:lnTo>
                  <a:lnTo>
                    <a:pt x="8076" y="2978"/>
                  </a:lnTo>
                  <a:lnTo>
                    <a:pt x="7874" y="2574"/>
                  </a:lnTo>
                  <a:lnTo>
                    <a:pt x="7672" y="2170"/>
                  </a:lnTo>
                  <a:lnTo>
                    <a:pt x="7420" y="1767"/>
                  </a:lnTo>
                  <a:lnTo>
                    <a:pt x="7167" y="1413"/>
                  </a:lnTo>
                  <a:lnTo>
                    <a:pt x="6865" y="1111"/>
                  </a:lnTo>
                  <a:lnTo>
                    <a:pt x="6511" y="808"/>
                  </a:lnTo>
                  <a:lnTo>
                    <a:pt x="6158" y="555"/>
                  </a:lnTo>
                  <a:lnTo>
                    <a:pt x="5754" y="354"/>
                  </a:lnTo>
                  <a:lnTo>
                    <a:pt x="5401" y="202"/>
                  </a:lnTo>
                  <a:lnTo>
                    <a:pt x="4997" y="101"/>
                  </a:lnTo>
                  <a:lnTo>
                    <a:pt x="4593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89;p42">
              <a:extLst>
                <a:ext uri="{FF2B5EF4-FFF2-40B4-BE49-F238E27FC236}">
                  <a16:creationId xmlns:a16="http://schemas.microsoft.com/office/drawing/2014/main" id="{B6F3DD32-1027-4B99-9E33-E02F4AE46A7E}"/>
                </a:ext>
              </a:extLst>
            </p:cNvPr>
            <p:cNvSpPr/>
            <p:nvPr/>
          </p:nvSpPr>
          <p:spPr>
            <a:xfrm>
              <a:off x="4328550" y="1883425"/>
              <a:ext cx="315475" cy="927400"/>
            </a:xfrm>
            <a:custGeom>
              <a:avLst/>
              <a:gdLst/>
              <a:ahLst/>
              <a:cxnLst/>
              <a:rect l="l" t="t" r="r" b="b"/>
              <a:pathLst>
                <a:path w="12619" h="37096" extrusionOk="0">
                  <a:moveTo>
                    <a:pt x="808" y="0"/>
                  </a:moveTo>
                  <a:lnTo>
                    <a:pt x="657" y="51"/>
                  </a:lnTo>
                  <a:lnTo>
                    <a:pt x="506" y="101"/>
                  </a:lnTo>
                  <a:lnTo>
                    <a:pt x="354" y="152"/>
                  </a:lnTo>
                  <a:lnTo>
                    <a:pt x="203" y="303"/>
                  </a:lnTo>
                  <a:lnTo>
                    <a:pt x="102" y="404"/>
                  </a:lnTo>
                  <a:lnTo>
                    <a:pt x="51" y="556"/>
                  </a:lnTo>
                  <a:lnTo>
                    <a:pt x="1" y="707"/>
                  </a:lnTo>
                  <a:lnTo>
                    <a:pt x="1" y="909"/>
                  </a:lnTo>
                  <a:lnTo>
                    <a:pt x="1" y="1060"/>
                  </a:lnTo>
                  <a:lnTo>
                    <a:pt x="51" y="1212"/>
                  </a:lnTo>
                  <a:lnTo>
                    <a:pt x="152" y="1363"/>
                  </a:lnTo>
                  <a:lnTo>
                    <a:pt x="506" y="1918"/>
                  </a:lnTo>
                  <a:lnTo>
                    <a:pt x="909" y="2625"/>
                  </a:lnTo>
                  <a:lnTo>
                    <a:pt x="1465" y="3584"/>
                  </a:lnTo>
                  <a:lnTo>
                    <a:pt x="2121" y="4795"/>
                  </a:lnTo>
                  <a:lnTo>
                    <a:pt x="2878" y="6259"/>
                  </a:lnTo>
                  <a:lnTo>
                    <a:pt x="3685" y="8025"/>
                  </a:lnTo>
                  <a:lnTo>
                    <a:pt x="4543" y="10044"/>
                  </a:lnTo>
                  <a:lnTo>
                    <a:pt x="5401" y="12214"/>
                  </a:lnTo>
                  <a:lnTo>
                    <a:pt x="6259" y="14687"/>
                  </a:lnTo>
                  <a:lnTo>
                    <a:pt x="7117" y="17513"/>
                  </a:lnTo>
                  <a:lnTo>
                    <a:pt x="8026" y="20643"/>
                  </a:lnTo>
                  <a:lnTo>
                    <a:pt x="8429" y="22308"/>
                  </a:lnTo>
                  <a:lnTo>
                    <a:pt x="8833" y="24074"/>
                  </a:lnTo>
                  <a:lnTo>
                    <a:pt x="9237" y="25942"/>
                  </a:lnTo>
                  <a:lnTo>
                    <a:pt x="9641" y="27860"/>
                  </a:lnTo>
                  <a:lnTo>
                    <a:pt x="9994" y="29878"/>
                  </a:lnTo>
                  <a:lnTo>
                    <a:pt x="10297" y="31948"/>
                  </a:lnTo>
                  <a:lnTo>
                    <a:pt x="10599" y="34118"/>
                  </a:lnTo>
                  <a:lnTo>
                    <a:pt x="10902" y="36339"/>
                  </a:lnTo>
                  <a:lnTo>
                    <a:pt x="10902" y="36490"/>
                  </a:lnTo>
                  <a:lnTo>
                    <a:pt x="11003" y="36641"/>
                  </a:lnTo>
                  <a:lnTo>
                    <a:pt x="11155" y="36894"/>
                  </a:lnTo>
                  <a:lnTo>
                    <a:pt x="11407" y="37045"/>
                  </a:lnTo>
                  <a:lnTo>
                    <a:pt x="11760" y="37096"/>
                  </a:lnTo>
                  <a:lnTo>
                    <a:pt x="11811" y="37096"/>
                  </a:lnTo>
                  <a:lnTo>
                    <a:pt x="12013" y="37045"/>
                  </a:lnTo>
                  <a:lnTo>
                    <a:pt x="12164" y="36995"/>
                  </a:lnTo>
                  <a:lnTo>
                    <a:pt x="12315" y="36894"/>
                  </a:lnTo>
                  <a:lnTo>
                    <a:pt x="12416" y="36793"/>
                  </a:lnTo>
                  <a:lnTo>
                    <a:pt x="12517" y="36641"/>
                  </a:lnTo>
                  <a:lnTo>
                    <a:pt x="12568" y="36490"/>
                  </a:lnTo>
                  <a:lnTo>
                    <a:pt x="12618" y="36339"/>
                  </a:lnTo>
                  <a:lnTo>
                    <a:pt x="12618" y="36137"/>
                  </a:lnTo>
                  <a:lnTo>
                    <a:pt x="12315" y="33967"/>
                  </a:lnTo>
                  <a:lnTo>
                    <a:pt x="12063" y="31847"/>
                  </a:lnTo>
                  <a:lnTo>
                    <a:pt x="11710" y="29828"/>
                  </a:lnTo>
                  <a:lnTo>
                    <a:pt x="11356" y="27809"/>
                  </a:lnTo>
                  <a:lnTo>
                    <a:pt x="11003" y="25942"/>
                  </a:lnTo>
                  <a:lnTo>
                    <a:pt x="10650" y="24074"/>
                  </a:lnTo>
                  <a:lnTo>
                    <a:pt x="10246" y="22308"/>
                  </a:lnTo>
                  <a:lnTo>
                    <a:pt x="9792" y="20643"/>
                  </a:lnTo>
                  <a:lnTo>
                    <a:pt x="8934" y="17463"/>
                  </a:lnTo>
                  <a:lnTo>
                    <a:pt x="8026" y="14536"/>
                  </a:lnTo>
                  <a:lnTo>
                    <a:pt x="7117" y="11911"/>
                  </a:lnTo>
                  <a:lnTo>
                    <a:pt x="6209" y="9539"/>
                  </a:lnTo>
                  <a:lnTo>
                    <a:pt x="5351" y="7470"/>
                  </a:lnTo>
                  <a:lnTo>
                    <a:pt x="4493" y="5653"/>
                  </a:lnTo>
                  <a:lnTo>
                    <a:pt x="3736" y="4139"/>
                  </a:lnTo>
                  <a:lnTo>
                    <a:pt x="3029" y="2827"/>
                  </a:lnTo>
                  <a:lnTo>
                    <a:pt x="2474" y="1817"/>
                  </a:lnTo>
                  <a:lnTo>
                    <a:pt x="2020" y="1060"/>
                  </a:lnTo>
                  <a:lnTo>
                    <a:pt x="1515" y="354"/>
                  </a:lnTo>
                  <a:lnTo>
                    <a:pt x="1414" y="253"/>
                  </a:lnTo>
                  <a:lnTo>
                    <a:pt x="1313" y="152"/>
                  </a:lnTo>
                  <a:lnTo>
                    <a:pt x="1162" y="51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0;p42">
              <a:extLst>
                <a:ext uri="{FF2B5EF4-FFF2-40B4-BE49-F238E27FC236}">
                  <a16:creationId xmlns:a16="http://schemas.microsoft.com/office/drawing/2014/main" id="{822DAEA7-3A70-47AD-97AB-05A4F5E57D36}"/>
                </a:ext>
              </a:extLst>
            </p:cNvPr>
            <p:cNvSpPr/>
            <p:nvPr/>
          </p:nvSpPr>
          <p:spPr>
            <a:xfrm>
              <a:off x="4570825" y="2738875"/>
              <a:ext cx="102225" cy="119900"/>
            </a:xfrm>
            <a:custGeom>
              <a:avLst/>
              <a:gdLst/>
              <a:ahLst/>
              <a:cxnLst/>
              <a:rect l="l" t="t" r="r" b="b"/>
              <a:pathLst>
                <a:path w="4089" h="4796" extrusionOk="0">
                  <a:moveTo>
                    <a:pt x="1817" y="1"/>
                  </a:moveTo>
                  <a:lnTo>
                    <a:pt x="1413" y="102"/>
                  </a:lnTo>
                  <a:lnTo>
                    <a:pt x="1060" y="253"/>
                  </a:lnTo>
                  <a:lnTo>
                    <a:pt x="707" y="506"/>
                  </a:lnTo>
                  <a:lnTo>
                    <a:pt x="454" y="859"/>
                  </a:lnTo>
                  <a:lnTo>
                    <a:pt x="252" y="1212"/>
                  </a:lnTo>
                  <a:lnTo>
                    <a:pt x="101" y="1616"/>
                  </a:lnTo>
                  <a:lnTo>
                    <a:pt x="0" y="2070"/>
                  </a:lnTo>
                  <a:lnTo>
                    <a:pt x="0" y="2575"/>
                  </a:lnTo>
                  <a:lnTo>
                    <a:pt x="101" y="3080"/>
                  </a:lnTo>
                  <a:lnTo>
                    <a:pt x="252" y="3483"/>
                  </a:lnTo>
                  <a:lnTo>
                    <a:pt x="505" y="3887"/>
                  </a:lnTo>
                  <a:lnTo>
                    <a:pt x="757" y="4190"/>
                  </a:lnTo>
                  <a:lnTo>
                    <a:pt x="1110" y="4493"/>
                  </a:lnTo>
                  <a:lnTo>
                    <a:pt x="1464" y="4644"/>
                  </a:lnTo>
                  <a:lnTo>
                    <a:pt x="1867" y="4745"/>
                  </a:lnTo>
                  <a:lnTo>
                    <a:pt x="2271" y="4795"/>
                  </a:lnTo>
                  <a:lnTo>
                    <a:pt x="2675" y="4695"/>
                  </a:lnTo>
                  <a:lnTo>
                    <a:pt x="3079" y="4493"/>
                  </a:lnTo>
                  <a:lnTo>
                    <a:pt x="3381" y="4240"/>
                  </a:lnTo>
                  <a:lnTo>
                    <a:pt x="3684" y="3937"/>
                  </a:lnTo>
                  <a:lnTo>
                    <a:pt x="3886" y="3584"/>
                  </a:lnTo>
                  <a:lnTo>
                    <a:pt x="4038" y="3130"/>
                  </a:lnTo>
                  <a:lnTo>
                    <a:pt x="4088" y="2676"/>
                  </a:lnTo>
                  <a:lnTo>
                    <a:pt x="4088" y="2222"/>
                  </a:lnTo>
                  <a:lnTo>
                    <a:pt x="4038" y="1717"/>
                  </a:lnTo>
                  <a:lnTo>
                    <a:pt x="3836" y="1263"/>
                  </a:lnTo>
                  <a:lnTo>
                    <a:pt x="3634" y="909"/>
                  </a:lnTo>
                  <a:lnTo>
                    <a:pt x="3331" y="556"/>
                  </a:lnTo>
                  <a:lnTo>
                    <a:pt x="3028" y="304"/>
                  </a:lnTo>
                  <a:lnTo>
                    <a:pt x="2624" y="102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1;p42">
              <a:extLst>
                <a:ext uri="{FF2B5EF4-FFF2-40B4-BE49-F238E27FC236}">
                  <a16:creationId xmlns:a16="http://schemas.microsoft.com/office/drawing/2014/main" id="{6BE7EF33-1E4D-4DA7-99AF-E4C8B3C66FB4}"/>
                </a:ext>
              </a:extLst>
            </p:cNvPr>
            <p:cNvSpPr/>
            <p:nvPr/>
          </p:nvSpPr>
          <p:spPr>
            <a:xfrm>
              <a:off x="4560725" y="2728800"/>
              <a:ext cx="123675" cy="140075"/>
            </a:xfrm>
            <a:custGeom>
              <a:avLst/>
              <a:gdLst/>
              <a:ahLst/>
              <a:cxnLst/>
              <a:rect l="l" t="t" r="r" b="b"/>
              <a:pathLst>
                <a:path w="4947" h="5603" extrusionOk="0">
                  <a:moveTo>
                    <a:pt x="2423" y="808"/>
                  </a:moveTo>
                  <a:lnTo>
                    <a:pt x="2675" y="858"/>
                  </a:lnTo>
                  <a:lnTo>
                    <a:pt x="2978" y="959"/>
                  </a:lnTo>
                  <a:lnTo>
                    <a:pt x="3230" y="1060"/>
                  </a:lnTo>
                  <a:lnTo>
                    <a:pt x="3432" y="1262"/>
                  </a:lnTo>
                  <a:lnTo>
                    <a:pt x="3685" y="1565"/>
                  </a:lnTo>
                  <a:lnTo>
                    <a:pt x="3886" y="1867"/>
                  </a:lnTo>
                  <a:lnTo>
                    <a:pt x="3987" y="2271"/>
                  </a:lnTo>
                  <a:lnTo>
                    <a:pt x="4088" y="2625"/>
                  </a:lnTo>
                  <a:lnTo>
                    <a:pt x="4088" y="3028"/>
                  </a:lnTo>
                  <a:lnTo>
                    <a:pt x="4038" y="3432"/>
                  </a:lnTo>
                  <a:lnTo>
                    <a:pt x="3886" y="3785"/>
                  </a:lnTo>
                  <a:lnTo>
                    <a:pt x="3735" y="4088"/>
                  </a:lnTo>
                  <a:lnTo>
                    <a:pt x="3483" y="4340"/>
                  </a:lnTo>
                  <a:lnTo>
                    <a:pt x="3230" y="4542"/>
                  </a:lnTo>
                  <a:lnTo>
                    <a:pt x="2927" y="4694"/>
                  </a:lnTo>
                  <a:lnTo>
                    <a:pt x="2625" y="4744"/>
                  </a:lnTo>
                  <a:lnTo>
                    <a:pt x="2322" y="4744"/>
                  </a:lnTo>
                  <a:lnTo>
                    <a:pt x="2019" y="4643"/>
                  </a:lnTo>
                  <a:lnTo>
                    <a:pt x="1716" y="4492"/>
                  </a:lnTo>
                  <a:lnTo>
                    <a:pt x="1464" y="4290"/>
                  </a:lnTo>
                  <a:lnTo>
                    <a:pt x="1212" y="3987"/>
                  </a:lnTo>
                  <a:lnTo>
                    <a:pt x="1060" y="3684"/>
                  </a:lnTo>
                  <a:lnTo>
                    <a:pt x="909" y="3331"/>
                  </a:lnTo>
                  <a:lnTo>
                    <a:pt x="858" y="2927"/>
                  </a:lnTo>
                  <a:lnTo>
                    <a:pt x="858" y="2524"/>
                  </a:lnTo>
                  <a:lnTo>
                    <a:pt x="909" y="2170"/>
                  </a:lnTo>
                  <a:lnTo>
                    <a:pt x="1010" y="1817"/>
                  </a:lnTo>
                  <a:lnTo>
                    <a:pt x="1212" y="1464"/>
                  </a:lnTo>
                  <a:lnTo>
                    <a:pt x="1413" y="1211"/>
                  </a:lnTo>
                  <a:lnTo>
                    <a:pt x="1666" y="1009"/>
                  </a:lnTo>
                  <a:lnTo>
                    <a:pt x="1969" y="909"/>
                  </a:lnTo>
                  <a:lnTo>
                    <a:pt x="2271" y="858"/>
                  </a:lnTo>
                  <a:lnTo>
                    <a:pt x="2423" y="808"/>
                  </a:lnTo>
                  <a:close/>
                  <a:moveTo>
                    <a:pt x="2221" y="0"/>
                  </a:moveTo>
                  <a:lnTo>
                    <a:pt x="1716" y="101"/>
                  </a:lnTo>
                  <a:lnTo>
                    <a:pt x="1262" y="303"/>
                  </a:lnTo>
                  <a:lnTo>
                    <a:pt x="858" y="606"/>
                  </a:lnTo>
                  <a:lnTo>
                    <a:pt x="505" y="1009"/>
                  </a:lnTo>
                  <a:lnTo>
                    <a:pt x="253" y="1464"/>
                  </a:lnTo>
                  <a:lnTo>
                    <a:pt x="51" y="1918"/>
                  </a:lnTo>
                  <a:lnTo>
                    <a:pt x="0" y="2473"/>
                  </a:lnTo>
                  <a:lnTo>
                    <a:pt x="0" y="3028"/>
                  </a:lnTo>
                  <a:lnTo>
                    <a:pt x="101" y="3533"/>
                  </a:lnTo>
                  <a:lnTo>
                    <a:pt x="253" y="4038"/>
                  </a:lnTo>
                  <a:lnTo>
                    <a:pt x="505" y="4492"/>
                  </a:lnTo>
                  <a:lnTo>
                    <a:pt x="808" y="4896"/>
                  </a:lnTo>
                  <a:lnTo>
                    <a:pt x="1212" y="5198"/>
                  </a:lnTo>
                  <a:lnTo>
                    <a:pt x="1615" y="5400"/>
                  </a:lnTo>
                  <a:lnTo>
                    <a:pt x="2069" y="5552"/>
                  </a:lnTo>
                  <a:lnTo>
                    <a:pt x="2524" y="5602"/>
                  </a:lnTo>
                  <a:lnTo>
                    <a:pt x="2726" y="5602"/>
                  </a:lnTo>
                  <a:lnTo>
                    <a:pt x="3230" y="5501"/>
                  </a:lnTo>
                  <a:lnTo>
                    <a:pt x="3685" y="5299"/>
                  </a:lnTo>
                  <a:lnTo>
                    <a:pt x="4088" y="4997"/>
                  </a:lnTo>
                  <a:lnTo>
                    <a:pt x="4391" y="4593"/>
                  </a:lnTo>
                  <a:lnTo>
                    <a:pt x="4694" y="4139"/>
                  </a:lnTo>
                  <a:lnTo>
                    <a:pt x="4845" y="3634"/>
                  </a:lnTo>
                  <a:lnTo>
                    <a:pt x="4946" y="3129"/>
                  </a:lnTo>
                  <a:lnTo>
                    <a:pt x="4946" y="2574"/>
                  </a:lnTo>
                  <a:lnTo>
                    <a:pt x="4845" y="2019"/>
                  </a:lnTo>
                  <a:lnTo>
                    <a:pt x="4643" y="1514"/>
                  </a:lnTo>
                  <a:lnTo>
                    <a:pt x="4391" y="1060"/>
                  </a:lnTo>
                  <a:lnTo>
                    <a:pt x="4038" y="656"/>
                  </a:lnTo>
                  <a:lnTo>
                    <a:pt x="3634" y="353"/>
                  </a:lnTo>
                  <a:lnTo>
                    <a:pt x="3180" y="101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92;p42">
              <a:extLst>
                <a:ext uri="{FF2B5EF4-FFF2-40B4-BE49-F238E27FC236}">
                  <a16:creationId xmlns:a16="http://schemas.microsoft.com/office/drawing/2014/main" id="{D8C87F2B-50B5-450E-80C5-1258877D1944}"/>
                </a:ext>
              </a:extLst>
            </p:cNvPr>
            <p:cNvSpPr/>
            <p:nvPr/>
          </p:nvSpPr>
          <p:spPr>
            <a:xfrm>
              <a:off x="4825675" y="4091475"/>
              <a:ext cx="108550" cy="246050"/>
            </a:xfrm>
            <a:custGeom>
              <a:avLst/>
              <a:gdLst/>
              <a:ahLst/>
              <a:cxnLst/>
              <a:rect l="l" t="t" r="r" b="b"/>
              <a:pathLst>
                <a:path w="4342" h="9842" extrusionOk="0">
                  <a:moveTo>
                    <a:pt x="455" y="0"/>
                  </a:moveTo>
                  <a:lnTo>
                    <a:pt x="304" y="51"/>
                  </a:lnTo>
                  <a:lnTo>
                    <a:pt x="253" y="152"/>
                  </a:lnTo>
                  <a:lnTo>
                    <a:pt x="152" y="808"/>
                  </a:lnTo>
                  <a:lnTo>
                    <a:pt x="51" y="1969"/>
                  </a:lnTo>
                  <a:lnTo>
                    <a:pt x="1" y="3483"/>
                  </a:lnTo>
                  <a:lnTo>
                    <a:pt x="1" y="5148"/>
                  </a:lnTo>
                  <a:lnTo>
                    <a:pt x="102" y="6763"/>
                  </a:lnTo>
                  <a:lnTo>
                    <a:pt x="203" y="7520"/>
                  </a:lnTo>
                  <a:lnTo>
                    <a:pt x="304" y="8176"/>
                  </a:lnTo>
                  <a:lnTo>
                    <a:pt x="455" y="8782"/>
                  </a:lnTo>
                  <a:lnTo>
                    <a:pt x="657" y="9236"/>
                  </a:lnTo>
                  <a:lnTo>
                    <a:pt x="758" y="9438"/>
                  </a:lnTo>
                  <a:lnTo>
                    <a:pt x="909" y="9590"/>
                  </a:lnTo>
                  <a:lnTo>
                    <a:pt x="1010" y="9691"/>
                  </a:lnTo>
                  <a:lnTo>
                    <a:pt x="1162" y="9741"/>
                  </a:lnTo>
                  <a:lnTo>
                    <a:pt x="1464" y="9791"/>
                  </a:lnTo>
                  <a:lnTo>
                    <a:pt x="1717" y="9842"/>
                  </a:lnTo>
                  <a:lnTo>
                    <a:pt x="1919" y="9791"/>
                  </a:lnTo>
                  <a:lnTo>
                    <a:pt x="2121" y="9691"/>
                  </a:lnTo>
                  <a:lnTo>
                    <a:pt x="2272" y="9590"/>
                  </a:lnTo>
                  <a:lnTo>
                    <a:pt x="2423" y="9438"/>
                  </a:lnTo>
                  <a:lnTo>
                    <a:pt x="2625" y="9034"/>
                  </a:lnTo>
                  <a:lnTo>
                    <a:pt x="2777" y="8631"/>
                  </a:lnTo>
                  <a:lnTo>
                    <a:pt x="2878" y="8176"/>
                  </a:lnTo>
                  <a:lnTo>
                    <a:pt x="2928" y="7773"/>
                  </a:lnTo>
                  <a:lnTo>
                    <a:pt x="2928" y="7470"/>
                  </a:lnTo>
                  <a:lnTo>
                    <a:pt x="3180" y="6259"/>
                  </a:lnTo>
                  <a:lnTo>
                    <a:pt x="3483" y="5047"/>
                  </a:lnTo>
                  <a:lnTo>
                    <a:pt x="3836" y="3886"/>
                  </a:lnTo>
                  <a:lnTo>
                    <a:pt x="4190" y="2675"/>
                  </a:lnTo>
                  <a:lnTo>
                    <a:pt x="4341" y="2221"/>
                  </a:lnTo>
                  <a:lnTo>
                    <a:pt x="3736" y="1767"/>
                  </a:lnTo>
                  <a:lnTo>
                    <a:pt x="2373" y="858"/>
                  </a:lnTo>
                  <a:lnTo>
                    <a:pt x="1616" y="404"/>
                  </a:lnTo>
                  <a:lnTo>
                    <a:pt x="960" y="101"/>
                  </a:lnTo>
                  <a:lnTo>
                    <a:pt x="707" y="51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93;p42">
              <a:extLst>
                <a:ext uri="{FF2B5EF4-FFF2-40B4-BE49-F238E27FC236}">
                  <a16:creationId xmlns:a16="http://schemas.microsoft.com/office/drawing/2014/main" id="{499392A2-6A21-4C1D-8BBC-8964021A6408}"/>
                </a:ext>
              </a:extLst>
            </p:cNvPr>
            <p:cNvSpPr/>
            <p:nvPr/>
          </p:nvSpPr>
          <p:spPr>
            <a:xfrm>
              <a:off x="4825675" y="4091475"/>
              <a:ext cx="108550" cy="246050"/>
            </a:xfrm>
            <a:custGeom>
              <a:avLst/>
              <a:gdLst/>
              <a:ahLst/>
              <a:cxnLst/>
              <a:rect l="l" t="t" r="r" b="b"/>
              <a:pathLst>
                <a:path w="4342" h="9842" fill="none" extrusionOk="0">
                  <a:moveTo>
                    <a:pt x="4190" y="2675"/>
                  </a:moveTo>
                  <a:lnTo>
                    <a:pt x="4190" y="2675"/>
                  </a:lnTo>
                  <a:lnTo>
                    <a:pt x="3836" y="3886"/>
                  </a:lnTo>
                  <a:lnTo>
                    <a:pt x="3483" y="5047"/>
                  </a:lnTo>
                  <a:lnTo>
                    <a:pt x="3180" y="6259"/>
                  </a:lnTo>
                  <a:lnTo>
                    <a:pt x="2928" y="7470"/>
                  </a:lnTo>
                  <a:lnTo>
                    <a:pt x="2928" y="7470"/>
                  </a:lnTo>
                  <a:lnTo>
                    <a:pt x="2928" y="7773"/>
                  </a:lnTo>
                  <a:lnTo>
                    <a:pt x="2878" y="8176"/>
                  </a:lnTo>
                  <a:lnTo>
                    <a:pt x="2777" y="8631"/>
                  </a:lnTo>
                  <a:lnTo>
                    <a:pt x="2625" y="9034"/>
                  </a:lnTo>
                  <a:lnTo>
                    <a:pt x="2423" y="9438"/>
                  </a:lnTo>
                  <a:lnTo>
                    <a:pt x="2272" y="9590"/>
                  </a:lnTo>
                  <a:lnTo>
                    <a:pt x="2121" y="9691"/>
                  </a:lnTo>
                  <a:lnTo>
                    <a:pt x="1919" y="9791"/>
                  </a:lnTo>
                  <a:lnTo>
                    <a:pt x="1717" y="9842"/>
                  </a:lnTo>
                  <a:lnTo>
                    <a:pt x="1464" y="9791"/>
                  </a:lnTo>
                  <a:lnTo>
                    <a:pt x="1162" y="9741"/>
                  </a:lnTo>
                  <a:lnTo>
                    <a:pt x="1162" y="9741"/>
                  </a:lnTo>
                  <a:lnTo>
                    <a:pt x="1010" y="9691"/>
                  </a:lnTo>
                  <a:lnTo>
                    <a:pt x="909" y="9590"/>
                  </a:lnTo>
                  <a:lnTo>
                    <a:pt x="758" y="9438"/>
                  </a:lnTo>
                  <a:lnTo>
                    <a:pt x="657" y="9236"/>
                  </a:lnTo>
                  <a:lnTo>
                    <a:pt x="455" y="8782"/>
                  </a:lnTo>
                  <a:lnTo>
                    <a:pt x="304" y="8176"/>
                  </a:lnTo>
                  <a:lnTo>
                    <a:pt x="203" y="7520"/>
                  </a:lnTo>
                  <a:lnTo>
                    <a:pt x="102" y="6763"/>
                  </a:lnTo>
                  <a:lnTo>
                    <a:pt x="1" y="5148"/>
                  </a:lnTo>
                  <a:lnTo>
                    <a:pt x="1" y="3483"/>
                  </a:lnTo>
                  <a:lnTo>
                    <a:pt x="51" y="1969"/>
                  </a:lnTo>
                  <a:lnTo>
                    <a:pt x="152" y="808"/>
                  </a:lnTo>
                  <a:lnTo>
                    <a:pt x="253" y="152"/>
                  </a:lnTo>
                  <a:lnTo>
                    <a:pt x="253" y="152"/>
                  </a:lnTo>
                  <a:lnTo>
                    <a:pt x="304" y="51"/>
                  </a:lnTo>
                  <a:lnTo>
                    <a:pt x="455" y="0"/>
                  </a:lnTo>
                  <a:lnTo>
                    <a:pt x="707" y="51"/>
                  </a:lnTo>
                  <a:lnTo>
                    <a:pt x="960" y="101"/>
                  </a:lnTo>
                  <a:lnTo>
                    <a:pt x="1616" y="404"/>
                  </a:lnTo>
                  <a:lnTo>
                    <a:pt x="2373" y="858"/>
                  </a:lnTo>
                  <a:lnTo>
                    <a:pt x="3736" y="1767"/>
                  </a:lnTo>
                  <a:lnTo>
                    <a:pt x="4341" y="2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94;p42">
              <a:extLst>
                <a:ext uri="{FF2B5EF4-FFF2-40B4-BE49-F238E27FC236}">
                  <a16:creationId xmlns:a16="http://schemas.microsoft.com/office/drawing/2014/main" id="{0296ECAD-5B04-430E-8E9D-EECC2020DC3D}"/>
                </a:ext>
              </a:extLst>
            </p:cNvPr>
            <p:cNvSpPr/>
            <p:nvPr/>
          </p:nvSpPr>
          <p:spPr>
            <a:xfrm>
              <a:off x="4815600" y="4081375"/>
              <a:ext cx="129975" cy="266250"/>
            </a:xfrm>
            <a:custGeom>
              <a:avLst/>
              <a:gdLst/>
              <a:ahLst/>
              <a:cxnLst/>
              <a:rect l="l" t="t" r="r" b="b"/>
              <a:pathLst>
                <a:path w="5199" h="10650" extrusionOk="0">
                  <a:moveTo>
                    <a:pt x="1060" y="859"/>
                  </a:moveTo>
                  <a:lnTo>
                    <a:pt x="1262" y="909"/>
                  </a:lnTo>
                  <a:lnTo>
                    <a:pt x="1615" y="1060"/>
                  </a:lnTo>
                  <a:lnTo>
                    <a:pt x="2372" y="1515"/>
                  </a:lnTo>
                  <a:lnTo>
                    <a:pt x="3331" y="2120"/>
                  </a:lnTo>
                  <a:lnTo>
                    <a:pt x="4290" y="2776"/>
                  </a:lnTo>
                  <a:lnTo>
                    <a:pt x="4189" y="2978"/>
                  </a:lnTo>
                  <a:lnTo>
                    <a:pt x="3785" y="4139"/>
                  </a:lnTo>
                  <a:lnTo>
                    <a:pt x="3482" y="5350"/>
                  </a:lnTo>
                  <a:lnTo>
                    <a:pt x="3180" y="6562"/>
                  </a:lnTo>
                  <a:lnTo>
                    <a:pt x="2927" y="7773"/>
                  </a:lnTo>
                  <a:lnTo>
                    <a:pt x="2927" y="7874"/>
                  </a:lnTo>
                  <a:lnTo>
                    <a:pt x="2877" y="8379"/>
                  </a:lnTo>
                  <a:lnTo>
                    <a:pt x="2776" y="8934"/>
                  </a:lnTo>
                  <a:lnTo>
                    <a:pt x="2624" y="9388"/>
                  </a:lnTo>
                  <a:lnTo>
                    <a:pt x="2524" y="9539"/>
                  </a:lnTo>
                  <a:lnTo>
                    <a:pt x="2372" y="9691"/>
                  </a:lnTo>
                  <a:lnTo>
                    <a:pt x="2271" y="9741"/>
                  </a:lnTo>
                  <a:lnTo>
                    <a:pt x="2170" y="9792"/>
                  </a:lnTo>
                  <a:lnTo>
                    <a:pt x="1968" y="9792"/>
                  </a:lnTo>
                  <a:lnTo>
                    <a:pt x="1666" y="9741"/>
                  </a:lnTo>
                  <a:lnTo>
                    <a:pt x="1565" y="9691"/>
                  </a:lnTo>
                  <a:lnTo>
                    <a:pt x="1464" y="9489"/>
                  </a:lnTo>
                  <a:lnTo>
                    <a:pt x="1312" y="9237"/>
                  </a:lnTo>
                  <a:lnTo>
                    <a:pt x="1211" y="8782"/>
                  </a:lnTo>
                  <a:lnTo>
                    <a:pt x="1110" y="8227"/>
                  </a:lnTo>
                  <a:lnTo>
                    <a:pt x="959" y="7521"/>
                  </a:lnTo>
                  <a:lnTo>
                    <a:pt x="908" y="6612"/>
                  </a:lnTo>
                  <a:lnTo>
                    <a:pt x="858" y="5502"/>
                  </a:lnTo>
                  <a:lnTo>
                    <a:pt x="858" y="4038"/>
                  </a:lnTo>
                  <a:lnTo>
                    <a:pt x="908" y="2675"/>
                  </a:lnTo>
                  <a:lnTo>
                    <a:pt x="959" y="1565"/>
                  </a:lnTo>
                  <a:lnTo>
                    <a:pt x="1060" y="859"/>
                  </a:lnTo>
                  <a:close/>
                  <a:moveTo>
                    <a:pt x="606" y="1"/>
                  </a:moveTo>
                  <a:lnTo>
                    <a:pt x="505" y="102"/>
                  </a:lnTo>
                  <a:lnTo>
                    <a:pt x="353" y="202"/>
                  </a:lnTo>
                  <a:lnTo>
                    <a:pt x="303" y="354"/>
                  </a:lnTo>
                  <a:lnTo>
                    <a:pt x="252" y="505"/>
                  </a:lnTo>
                  <a:lnTo>
                    <a:pt x="151" y="1161"/>
                  </a:lnTo>
                  <a:lnTo>
                    <a:pt x="51" y="2322"/>
                  </a:lnTo>
                  <a:lnTo>
                    <a:pt x="0" y="3887"/>
                  </a:lnTo>
                  <a:lnTo>
                    <a:pt x="0" y="5552"/>
                  </a:lnTo>
                  <a:lnTo>
                    <a:pt x="51" y="6965"/>
                  </a:lnTo>
                  <a:lnTo>
                    <a:pt x="202" y="8076"/>
                  </a:lnTo>
                  <a:lnTo>
                    <a:pt x="353" y="8934"/>
                  </a:lnTo>
                  <a:lnTo>
                    <a:pt x="555" y="9539"/>
                  </a:lnTo>
                  <a:lnTo>
                    <a:pt x="757" y="9994"/>
                  </a:lnTo>
                  <a:lnTo>
                    <a:pt x="1009" y="10296"/>
                  </a:lnTo>
                  <a:lnTo>
                    <a:pt x="1211" y="10498"/>
                  </a:lnTo>
                  <a:lnTo>
                    <a:pt x="1464" y="10549"/>
                  </a:lnTo>
                  <a:lnTo>
                    <a:pt x="1716" y="10650"/>
                  </a:lnTo>
                  <a:lnTo>
                    <a:pt x="2271" y="10650"/>
                  </a:lnTo>
                  <a:lnTo>
                    <a:pt x="2524" y="10549"/>
                  </a:lnTo>
                  <a:lnTo>
                    <a:pt x="2725" y="10498"/>
                  </a:lnTo>
                  <a:lnTo>
                    <a:pt x="2877" y="10347"/>
                  </a:lnTo>
                  <a:lnTo>
                    <a:pt x="3129" y="10145"/>
                  </a:lnTo>
                  <a:lnTo>
                    <a:pt x="3331" y="9842"/>
                  </a:lnTo>
                  <a:lnTo>
                    <a:pt x="3482" y="9489"/>
                  </a:lnTo>
                  <a:lnTo>
                    <a:pt x="3634" y="9136"/>
                  </a:lnTo>
                  <a:lnTo>
                    <a:pt x="3735" y="8479"/>
                  </a:lnTo>
                  <a:lnTo>
                    <a:pt x="3785" y="7924"/>
                  </a:lnTo>
                  <a:lnTo>
                    <a:pt x="4038" y="6713"/>
                  </a:lnTo>
                  <a:lnTo>
                    <a:pt x="4290" y="5552"/>
                  </a:lnTo>
                  <a:lnTo>
                    <a:pt x="4643" y="4391"/>
                  </a:lnTo>
                  <a:lnTo>
                    <a:pt x="4997" y="3231"/>
                  </a:lnTo>
                  <a:lnTo>
                    <a:pt x="4997" y="3079"/>
                  </a:lnTo>
                  <a:lnTo>
                    <a:pt x="4997" y="2978"/>
                  </a:lnTo>
                  <a:lnTo>
                    <a:pt x="5097" y="2877"/>
                  </a:lnTo>
                  <a:lnTo>
                    <a:pt x="5198" y="2726"/>
                  </a:lnTo>
                  <a:lnTo>
                    <a:pt x="5198" y="2575"/>
                  </a:lnTo>
                  <a:lnTo>
                    <a:pt x="5148" y="2423"/>
                  </a:lnTo>
                  <a:lnTo>
                    <a:pt x="4997" y="2272"/>
                  </a:lnTo>
                  <a:lnTo>
                    <a:pt x="3785" y="1363"/>
                  </a:lnTo>
                  <a:lnTo>
                    <a:pt x="3129" y="959"/>
                  </a:lnTo>
                  <a:lnTo>
                    <a:pt x="2524" y="606"/>
                  </a:lnTo>
                  <a:lnTo>
                    <a:pt x="1968" y="303"/>
                  </a:lnTo>
                  <a:lnTo>
                    <a:pt x="1413" y="102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5;p42">
              <a:extLst>
                <a:ext uri="{FF2B5EF4-FFF2-40B4-BE49-F238E27FC236}">
                  <a16:creationId xmlns:a16="http://schemas.microsoft.com/office/drawing/2014/main" id="{67636F7D-A720-4605-8AE2-AC74BB6AACFB}"/>
                </a:ext>
              </a:extLst>
            </p:cNvPr>
            <p:cNvSpPr/>
            <p:nvPr/>
          </p:nvSpPr>
          <p:spPr>
            <a:xfrm>
              <a:off x="3552600" y="3976650"/>
              <a:ext cx="582950" cy="247325"/>
            </a:xfrm>
            <a:custGeom>
              <a:avLst/>
              <a:gdLst/>
              <a:ahLst/>
              <a:cxnLst/>
              <a:rect l="l" t="t" r="r" b="b"/>
              <a:pathLst>
                <a:path w="23318" h="9893" extrusionOk="0">
                  <a:moveTo>
                    <a:pt x="2927" y="1"/>
                  </a:moveTo>
                  <a:lnTo>
                    <a:pt x="0" y="7571"/>
                  </a:lnTo>
                  <a:lnTo>
                    <a:pt x="4442" y="9893"/>
                  </a:lnTo>
                  <a:lnTo>
                    <a:pt x="15242" y="5451"/>
                  </a:lnTo>
                  <a:lnTo>
                    <a:pt x="17513" y="7319"/>
                  </a:lnTo>
                  <a:lnTo>
                    <a:pt x="20390" y="9691"/>
                  </a:lnTo>
                  <a:lnTo>
                    <a:pt x="20592" y="9792"/>
                  </a:lnTo>
                  <a:lnTo>
                    <a:pt x="20743" y="9842"/>
                  </a:lnTo>
                  <a:lnTo>
                    <a:pt x="20945" y="9893"/>
                  </a:lnTo>
                  <a:lnTo>
                    <a:pt x="21096" y="9893"/>
                  </a:lnTo>
                  <a:lnTo>
                    <a:pt x="21500" y="9792"/>
                  </a:lnTo>
                  <a:lnTo>
                    <a:pt x="21853" y="9640"/>
                  </a:lnTo>
                  <a:lnTo>
                    <a:pt x="22207" y="9438"/>
                  </a:lnTo>
                  <a:lnTo>
                    <a:pt x="22560" y="9136"/>
                  </a:lnTo>
                  <a:lnTo>
                    <a:pt x="23115" y="8631"/>
                  </a:lnTo>
                  <a:lnTo>
                    <a:pt x="23216" y="8530"/>
                  </a:lnTo>
                  <a:lnTo>
                    <a:pt x="23267" y="8379"/>
                  </a:lnTo>
                  <a:lnTo>
                    <a:pt x="23317" y="8227"/>
                  </a:lnTo>
                  <a:lnTo>
                    <a:pt x="23267" y="8076"/>
                  </a:lnTo>
                  <a:lnTo>
                    <a:pt x="23166" y="7773"/>
                  </a:lnTo>
                  <a:lnTo>
                    <a:pt x="23014" y="7420"/>
                  </a:lnTo>
                  <a:lnTo>
                    <a:pt x="22661" y="6965"/>
                  </a:lnTo>
                  <a:lnTo>
                    <a:pt x="22459" y="6713"/>
                  </a:lnTo>
                  <a:lnTo>
                    <a:pt x="21753" y="5855"/>
                  </a:lnTo>
                  <a:lnTo>
                    <a:pt x="20996" y="4997"/>
                  </a:lnTo>
                  <a:lnTo>
                    <a:pt x="20087" y="3937"/>
                  </a:lnTo>
                  <a:lnTo>
                    <a:pt x="19078" y="2928"/>
                  </a:lnTo>
                  <a:lnTo>
                    <a:pt x="18068" y="1969"/>
                  </a:lnTo>
                  <a:lnTo>
                    <a:pt x="17614" y="1565"/>
                  </a:lnTo>
                  <a:lnTo>
                    <a:pt x="17160" y="1212"/>
                  </a:lnTo>
                  <a:lnTo>
                    <a:pt x="16807" y="1010"/>
                  </a:lnTo>
                  <a:lnTo>
                    <a:pt x="16453" y="859"/>
                  </a:lnTo>
                  <a:lnTo>
                    <a:pt x="16100" y="758"/>
                  </a:lnTo>
                  <a:lnTo>
                    <a:pt x="15696" y="758"/>
                  </a:lnTo>
                  <a:lnTo>
                    <a:pt x="14687" y="707"/>
                  </a:lnTo>
                  <a:lnTo>
                    <a:pt x="13577" y="808"/>
                  </a:lnTo>
                  <a:lnTo>
                    <a:pt x="12315" y="909"/>
                  </a:lnTo>
                  <a:lnTo>
                    <a:pt x="9791" y="1161"/>
                  </a:lnTo>
                  <a:lnTo>
                    <a:pt x="8631" y="1212"/>
                  </a:lnTo>
                  <a:lnTo>
                    <a:pt x="7621" y="1262"/>
                  </a:lnTo>
                  <a:lnTo>
                    <a:pt x="7016" y="1212"/>
                  </a:lnTo>
                  <a:lnTo>
                    <a:pt x="6410" y="1161"/>
                  </a:lnTo>
                  <a:lnTo>
                    <a:pt x="5804" y="1060"/>
                  </a:lnTo>
                  <a:lnTo>
                    <a:pt x="5199" y="909"/>
                  </a:lnTo>
                  <a:lnTo>
                    <a:pt x="4593" y="758"/>
                  </a:lnTo>
                  <a:lnTo>
                    <a:pt x="4038" y="505"/>
                  </a:lnTo>
                  <a:lnTo>
                    <a:pt x="3483" y="303"/>
                  </a:lnTo>
                  <a:lnTo>
                    <a:pt x="29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6;p42">
              <a:extLst>
                <a:ext uri="{FF2B5EF4-FFF2-40B4-BE49-F238E27FC236}">
                  <a16:creationId xmlns:a16="http://schemas.microsoft.com/office/drawing/2014/main" id="{E18D1433-26AE-4FC2-85E9-5B7B37E7D286}"/>
                </a:ext>
              </a:extLst>
            </p:cNvPr>
            <p:cNvSpPr/>
            <p:nvPr/>
          </p:nvSpPr>
          <p:spPr>
            <a:xfrm>
              <a:off x="3541250" y="3966550"/>
              <a:ext cx="604375" cy="268775"/>
            </a:xfrm>
            <a:custGeom>
              <a:avLst/>
              <a:gdLst/>
              <a:ahLst/>
              <a:cxnLst/>
              <a:rect l="l" t="t" r="r" b="b"/>
              <a:pathLst>
                <a:path w="24175" h="10751" extrusionOk="0">
                  <a:moveTo>
                    <a:pt x="3634" y="1010"/>
                  </a:moveTo>
                  <a:lnTo>
                    <a:pt x="4139" y="1263"/>
                  </a:lnTo>
                  <a:lnTo>
                    <a:pt x="4694" y="1464"/>
                  </a:lnTo>
                  <a:lnTo>
                    <a:pt x="5249" y="1666"/>
                  </a:lnTo>
                  <a:lnTo>
                    <a:pt x="5804" y="1818"/>
                  </a:lnTo>
                  <a:lnTo>
                    <a:pt x="6359" y="1919"/>
                  </a:lnTo>
                  <a:lnTo>
                    <a:pt x="6914" y="2020"/>
                  </a:lnTo>
                  <a:lnTo>
                    <a:pt x="7470" y="2070"/>
                  </a:lnTo>
                  <a:lnTo>
                    <a:pt x="8075" y="2121"/>
                  </a:lnTo>
                  <a:lnTo>
                    <a:pt x="8883" y="2070"/>
                  </a:lnTo>
                  <a:lnTo>
                    <a:pt x="9741" y="2020"/>
                  </a:lnTo>
                  <a:lnTo>
                    <a:pt x="11759" y="1818"/>
                  </a:lnTo>
                  <a:lnTo>
                    <a:pt x="13223" y="1666"/>
                  </a:lnTo>
                  <a:lnTo>
                    <a:pt x="14636" y="1565"/>
                  </a:lnTo>
                  <a:lnTo>
                    <a:pt x="15898" y="1565"/>
                  </a:lnTo>
                  <a:lnTo>
                    <a:pt x="16352" y="1616"/>
                  </a:lnTo>
                  <a:lnTo>
                    <a:pt x="16806" y="1666"/>
                  </a:lnTo>
                  <a:lnTo>
                    <a:pt x="17008" y="1767"/>
                  </a:lnTo>
                  <a:lnTo>
                    <a:pt x="17311" y="1919"/>
                  </a:lnTo>
                  <a:lnTo>
                    <a:pt x="17917" y="2373"/>
                  </a:lnTo>
                  <a:lnTo>
                    <a:pt x="18674" y="3079"/>
                  </a:lnTo>
                  <a:lnTo>
                    <a:pt x="19481" y="3887"/>
                  </a:lnTo>
                  <a:lnTo>
                    <a:pt x="20339" y="4745"/>
                  </a:lnTo>
                  <a:lnTo>
                    <a:pt x="21147" y="5704"/>
                  </a:lnTo>
                  <a:lnTo>
                    <a:pt x="22560" y="7420"/>
                  </a:lnTo>
                  <a:lnTo>
                    <a:pt x="22610" y="7470"/>
                  </a:lnTo>
                  <a:lnTo>
                    <a:pt x="22913" y="7773"/>
                  </a:lnTo>
                  <a:lnTo>
                    <a:pt x="23165" y="8177"/>
                  </a:lnTo>
                  <a:lnTo>
                    <a:pt x="23317" y="8530"/>
                  </a:lnTo>
                  <a:lnTo>
                    <a:pt x="23317" y="8631"/>
                  </a:lnTo>
                  <a:lnTo>
                    <a:pt x="23266" y="8732"/>
                  </a:lnTo>
                  <a:lnTo>
                    <a:pt x="22863" y="9136"/>
                  </a:lnTo>
                  <a:lnTo>
                    <a:pt x="22610" y="9338"/>
                  </a:lnTo>
                  <a:lnTo>
                    <a:pt x="22307" y="9540"/>
                  </a:lnTo>
                  <a:lnTo>
                    <a:pt x="22005" y="9741"/>
                  </a:lnTo>
                  <a:lnTo>
                    <a:pt x="21702" y="9842"/>
                  </a:lnTo>
                  <a:lnTo>
                    <a:pt x="21248" y="9842"/>
                  </a:lnTo>
                  <a:lnTo>
                    <a:pt x="21147" y="9741"/>
                  </a:lnTo>
                  <a:lnTo>
                    <a:pt x="18270" y="7420"/>
                  </a:lnTo>
                  <a:lnTo>
                    <a:pt x="15999" y="5552"/>
                  </a:lnTo>
                  <a:lnTo>
                    <a:pt x="15847" y="5452"/>
                  </a:lnTo>
                  <a:lnTo>
                    <a:pt x="15545" y="5452"/>
                  </a:lnTo>
                  <a:lnTo>
                    <a:pt x="4896" y="9842"/>
                  </a:lnTo>
                  <a:lnTo>
                    <a:pt x="959" y="7773"/>
                  </a:lnTo>
                  <a:lnTo>
                    <a:pt x="3634" y="1010"/>
                  </a:lnTo>
                  <a:close/>
                  <a:moveTo>
                    <a:pt x="3230" y="1"/>
                  </a:moveTo>
                  <a:lnTo>
                    <a:pt x="3079" y="102"/>
                  </a:lnTo>
                  <a:lnTo>
                    <a:pt x="2978" y="253"/>
                  </a:lnTo>
                  <a:lnTo>
                    <a:pt x="51" y="7824"/>
                  </a:lnTo>
                  <a:lnTo>
                    <a:pt x="0" y="7975"/>
                  </a:lnTo>
                  <a:lnTo>
                    <a:pt x="51" y="8126"/>
                  </a:lnTo>
                  <a:lnTo>
                    <a:pt x="101" y="8278"/>
                  </a:lnTo>
                  <a:lnTo>
                    <a:pt x="252" y="8379"/>
                  </a:lnTo>
                  <a:lnTo>
                    <a:pt x="4694" y="10700"/>
                  </a:lnTo>
                  <a:lnTo>
                    <a:pt x="4845" y="10751"/>
                  </a:lnTo>
                  <a:lnTo>
                    <a:pt x="5047" y="10700"/>
                  </a:lnTo>
                  <a:lnTo>
                    <a:pt x="15646" y="6360"/>
                  </a:lnTo>
                  <a:lnTo>
                    <a:pt x="18169" y="8429"/>
                  </a:lnTo>
                  <a:lnTo>
                    <a:pt x="20592" y="10448"/>
                  </a:lnTo>
                  <a:lnTo>
                    <a:pt x="20793" y="10549"/>
                  </a:lnTo>
                  <a:lnTo>
                    <a:pt x="21046" y="10650"/>
                  </a:lnTo>
                  <a:lnTo>
                    <a:pt x="21248" y="10700"/>
                  </a:lnTo>
                  <a:lnTo>
                    <a:pt x="21500" y="10751"/>
                  </a:lnTo>
                  <a:lnTo>
                    <a:pt x="21752" y="10700"/>
                  </a:lnTo>
                  <a:lnTo>
                    <a:pt x="22055" y="10650"/>
                  </a:lnTo>
                  <a:lnTo>
                    <a:pt x="22307" y="10549"/>
                  </a:lnTo>
                  <a:lnTo>
                    <a:pt x="22610" y="10398"/>
                  </a:lnTo>
                  <a:lnTo>
                    <a:pt x="22913" y="10196"/>
                  </a:lnTo>
                  <a:lnTo>
                    <a:pt x="23266" y="9943"/>
                  </a:lnTo>
                  <a:lnTo>
                    <a:pt x="23872" y="9338"/>
                  </a:lnTo>
                  <a:lnTo>
                    <a:pt x="24023" y="9186"/>
                  </a:lnTo>
                  <a:lnTo>
                    <a:pt x="24124" y="8984"/>
                  </a:lnTo>
                  <a:lnTo>
                    <a:pt x="24175" y="8783"/>
                  </a:lnTo>
                  <a:lnTo>
                    <a:pt x="24175" y="8581"/>
                  </a:lnTo>
                  <a:lnTo>
                    <a:pt x="24124" y="8227"/>
                  </a:lnTo>
                  <a:lnTo>
                    <a:pt x="23973" y="7824"/>
                  </a:lnTo>
                  <a:lnTo>
                    <a:pt x="23771" y="7521"/>
                  </a:lnTo>
                  <a:lnTo>
                    <a:pt x="23569" y="7218"/>
                  </a:lnTo>
                  <a:lnTo>
                    <a:pt x="23216" y="6865"/>
                  </a:lnTo>
                  <a:lnTo>
                    <a:pt x="22257" y="5704"/>
                  </a:lnTo>
                  <a:lnTo>
                    <a:pt x="21500" y="4795"/>
                  </a:lnTo>
                  <a:lnTo>
                    <a:pt x="20592" y="3786"/>
                  </a:lnTo>
                  <a:lnTo>
                    <a:pt x="19582" y="2777"/>
                  </a:lnTo>
                  <a:lnTo>
                    <a:pt x="18623" y="1868"/>
                  </a:lnTo>
                  <a:lnTo>
                    <a:pt x="18169" y="1515"/>
                  </a:lnTo>
                  <a:lnTo>
                    <a:pt x="17765" y="1212"/>
                  </a:lnTo>
                  <a:lnTo>
                    <a:pt x="17361" y="960"/>
                  </a:lnTo>
                  <a:lnTo>
                    <a:pt x="17008" y="859"/>
                  </a:lnTo>
                  <a:lnTo>
                    <a:pt x="16554" y="758"/>
                  </a:lnTo>
                  <a:lnTo>
                    <a:pt x="15999" y="707"/>
                  </a:lnTo>
                  <a:lnTo>
                    <a:pt x="14737" y="707"/>
                  </a:lnTo>
                  <a:lnTo>
                    <a:pt x="13273" y="808"/>
                  </a:lnTo>
                  <a:lnTo>
                    <a:pt x="11658" y="960"/>
                  </a:lnTo>
                  <a:lnTo>
                    <a:pt x="9690" y="1162"/>
                  </a:lnTo>
                  <a:lnTo>
                    <a:pt x="8832" y="1212"/>
                  </a:lnTo>
                  <a:lnTo>
                    <a:pt x="8075" y="1263"/>
                  </a:lnTo>
                  <a:lnTo>
                    <a:pt x="7470" y="1212"/>
                  </a:lnTo>
                  <a:lnTo>
                    <a:pt x="6914" y="1162"/>
                  </a:lnTo>
                  <a:lnTo>
                    <a:pt x="6309" y="1061"/>
                  </a:lnTo>
                  <a:lnTo>
                    <a:pt x="5754" y="909"/>
                  </a:lnTo>
                  <a:lnTo>
                    <a:pt x="5198" y="758"/>
                  </a:lnTo>
                  <a:lnTo>
                    <a:pt x="4643" y="556"/>
                  </a:lnTo>
                  <a:lnTo>
                    <a:pt x="4139" y="304"/>
                  </a:lnTo>
                  <a:lnTo>
                    <a:pt x="3583" y="51"/>
                  </a:lnTo>
                  <a:lnTo>
                    <a:pt x="3432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7;p42">
              <a:extLst>
                <a:ext uri="{FF2B5EF4-FFF2-40B4-BE49-F238E27FC236}">
                  <a16:creationId xmlns:a16="http://schemas.microsoft.com/office/drawing/2014/main" id="{00487BBA-5981-4773-A0EB-B927B2D77077}"/>
                </a:ext>
              </a:extLst>
            </p:cNvPr>
            <p:cNvSpPr/>
            <p:nvPr/>
          </p:nvSpPr>
          <p:spPr>
            <a:xfrm>
              <a:off x="2483900" y="2318725"/>
              <a:ext cx="1188575" cy="2052875"/>
            </a:xfrm>
            <a:custGeom>
              <a:avLst/>
              <a:gdLst/>
              <a:ahLst/>
              <a:cxnLst/>
              <a:rect l="l" t="t" r="r" b="b"/>
              <a:pathLst>
                <a:path w="47543" h="82115" extrusionOk="0">
                  <a:moveTo>
                    <a:pt x="29122" y="0"/>
                  </a:moveTo>
                  <a:lnTo>
                    <a:pt x="27961" y="152"/>
                  </a:lnTo>
                  <a:lnTo>
                    <a:pt x="26800" y="404"/>
                  </a:lnTo>
                  <a:lnTo>
                    <a:pt x="25387" y="657"/>
                  </a:lnTo>
                  <a:lnTo>
                    <a:pt x="23923" y="1060"/>
                  </a:lnTo>
                  <a:lnTo>
                    <a:pt x="23217" y="1262"/>
                  </a:lnTo>
                  <a:lnTo>
                    <a:pt x="22561" y="1515"/>
                  </a:lnTo>
                  <a:lnTo>
                    <a:pt x="21955" y="1817"/>
                  </a:lnTo>
                  <a:lnTo>
                    <a:pt x="21450" y="2070"/>
                  </a:lnTo>
                  <a:lnTo>
                    <a:pt x="21046" y="2423"/>
                  </a:lnTo>
                  <a:lnTo>
                    <a:pt x="20744" y="2726"/>
                  </a:lnTo>
                  <a:lnTo>
                    <a:pt x="20340" y="3584"/>
                  </a:lnTo>
                  <a:lnTo>
                    <a:pt x="19532" y="5199"/>
                  </a:lnTo>
                  <a:lnTo>
                    <a:pt x="17009" y="10549"/>
                  </a:lnTo>
                  <a:lnTo>
                    <a:pt x="13627" y="17867"/>
                  </a:lnTo>
                  <a:lnTo>
                    <a:pt x="9893" y="26093"/>
                  </a:lnTo>
                  <a:lnTo>
                    <a:pt x="6259" y="34370"/>
                  </a:lnTo>
                  <a:lnTo>
                    <a:pt x="3079" y="41638"/>
                  </a:lnTo>
                  <a:lnTo>
                    <a:pt x="1818" y="44616"/>
                  </a:lnTo>
                  <a:lnTo>
                    <a:pt x="859" y="46988"/>
                  </a:lnTo>
                  <a:lnTo>
                    <a:pt x="253" y="48653"/>
                  </a:lnTo>
                  <a:lnTo>
                    <a:pt x="51" y="49208"/>
                  </a:lnTo>
                  <a:lnTo>
                    <a:pt x="1" y="49461"/>
                  </a:lnTo>
                  <a:lnTo>
                    <a:pt x="51" y="49612"/>
                  </a:lnTo>
                  <a:lnTo>
                    <a:pt x="152" y="49764"/>
                  </a:lnTo>
                  <a:lnTo>
                    <a:pt x="455" y="50167"/>
                  </a:lnTo>
                  <a:lnTo>
                    <a:pt x="1010" y="50722"/>
                  </a:lnTo>
                  <a:lnTo>
                    <a:pt x="1717" y="51429"/>
                  </a:lnTo>
                  <a:lnTo>
                    <a:pt x="3635" y="53195"/>
                  </a:lnTo>
                  <a:lnTo>
                    <a:pt x="6158" y="55366"/>
                  </a:lnTo>
                  <a:lnTo>
                    <a:pt x="9136" y="57889"/>
                  </a:lnTo>
                  <a:lnTo>
                    <a:pt x="12416" y="60665"/>
                  </a:lnTo>
                  <a:lnTo>
                    <a:pt x="19583" y="66519"/>
                  </a:lnTo>
                  <a:lnTo>
                    <a:pt x="26749" y="72323"/>
                  </a:lnTo>
                  <a:lnTo>
                    <a:pt x="33008" y="77320"/>
                  </a:lnTo>
                  <a:lnTo>
                    <a:pt x="39114" y="82115"/>
                  </a:lnTo>
                  <a:lnTo>
                    <a:pt x="47543" y="66065"/>
                  </a:lnTo>
                  <a:lnTo>
                    <a:pt x="26447" y="46483"/>
                  </a:lnTo>
                  <a:lnTo>
                    <a:pt x="35632" y="25235"/>
                  </a:lnTo>
                  <a:lnTo>
                    <a:pt x="29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8;p42">
              <a:extLst>
                <a:ext uri="{FF2B5EF4-FFF2-40B4-BE49-F238E27FC236}">
                  <a16:creationId xmlns:a16="http://schemas.microsoft.com/office/drawing/2014/main" id="{C1BE04DD-2AC2-4F2E-AF9F-376D6CE38F56}"/>
                </a:ext>
              </a:extLst>
            </p:cNvPr>
            <p:cNvSpPr/>
            <p:nvPr/>
          </p:nvSpPr>
          <p:spPr>
            <a:xfrm>
              <a:off x="2483900" y="2318725"/>
              <a:ext cx="1188575" cy="2052875"/>
            </a:xfrm>
            <a:custGeom>
              <a:avLst/>
              <a:gdLst/>
              <a:ahLst/>
              <a:cxnLst/>
              <a:rect l="l" t="t" r="r" b="b"/>
              <a:pathLst>
                <a:path w="47543" h="82115" fill="none" extrusionOk="0">
                  <a:moveTo>
                    <a:pt x="29122" y="0"/>
                  </a:moveTo>
                  <a:lnTo>
                    <a:pt x="29122" y="0"/>
                  </a:lnTo>
                  <a:lnTo>
                    <a:pt x="27961" y="152"/>
                  </a:lnTo>
                  <a:lnTo>
                    <a:pt x="26800" y="404"/>
                  </a:lnTo>
                  <a:lnTo>
                    <a:pt x="25387" y="657"/>
                  </a:lnTo>
                  <a:lnTo>
                    <a:pt x="23923" y="1060"/>
                  </a:lnTo>
                  <a:lnTo>
                    <a:pt x="23217" y="1262"/>
                  </a:lnTo>
                  <a:lnTo>
                    <a:pt x="22561" y="1515"/>
                  </a:lnTo>
                  <a:lnTo>
                    <a:pt x="21955" y="1817"/>
                  </a:lnTo>
                  <a:lnTo>
                    <a:pt x="21450" y="2070"/>
                  </a:lnTo>
                  <a:lnTo>
                    <a:pt x="21046" y="2423"/>
                  </a:lnTo>
                  <a:lnTo>
                    <a:pt x="20744" y="2726"/>
                  </a:lnTo>
                  <a:lnTo>
                    <a:pt x="20744" y="2726"/>
                  </a:lnTo>
                  <a:lnTo>
                    <a:pt x="20340" y="3584"/>
                  </a:lnTo>
                  <a:lnTo>
                    <a:pt x="19532" y="5199"/>
                  </a:lnTo>
                  <a:lnTo>
                    <a:pt x="17009" y="10549"/>
                  </a:lnTo>
                  <a:lnTo>
                    <a:pt x="13627" y="17867"/>
                  </a:lnTo>
                  <a:lnTo>
                    <a:pt x="9893" y="26093"/>
                  </a:lnTo>
                  <a:lnTo>
                    <a:pt x="6259" y="34370"/>
                  </a:lnTo>
                  <a:lnTo>
                    <a:pt x="3079" y="41638"/>
                  </a:lnTo>
                  <a:lnTo>
                    <a:pt x="1818" y="44616"/>
                  </a:lnTo>
                  <a:lnTo>
                    <a:pt x="859" y="46988"/>
                  </a:lnTo>
                  <a:lnTo>
                    <a:pt x="253" y="48653"/>
                  </a:lnTo>
                  <a:lnTo>
                    <a:pt x="51" y="49208"/>
                  </a:lnTo>
                  <a:lnTo>
                    <a:pt x="1" y="49461"/>
                  </a:lnTo>
                  <a:lnTo>
                    <a:pt x="1" y="49461"/>
                  </a:lnTo>
                  <a:lnTo>
                    <a:pt x="51" y="49612"/>
                  </a:lnTo>
                  <a:lnTo>
                    <a:pt x="152" y="49764"/>
                  </a:lnTo>
                  <a:lnTo>
                    <a:pt x="455" y="50167"/>
                  </a:lnTo>
                  <a:lnTo>
                    <a:pt x="1010" y="50722"/>
                  </a:lnTo>
                  <a:lnTo>
                    <a:pt x="1717" y="51429"/>
                  </a:lnTo>
                  <a:lnTo>
                    <a:pt x="3635" y="53195"/>
                  </a:lnTo>
                  <a:lnTo>
                    <a:pt x="6158" y="55366"/>
                  </a:lnTo>
                  <a:lnTo>
                    <a:pt x="9136" y="57889"/>
                  </a:lnTo>
                  <a:lnTo>
                    <a:pt x="12416" y="60665"/>
                  </a:lnTo>
                  <a:lnTo>
                    <a:pt x="19583" y="66519"/>
                  </a:lnTo>
                  <a:lnTo>
                    <a:pt x="26749" y="72323"/>
                  </a:lnTo>
                  <a:lnTo>
                    <a:pt x="33008" y="77320"/>
                  </a:lnTo>
                  <a:lnTo>
                    <a:pt x="39114" y="82115"/>
                  </a:lnTo>
                  <a:lnTo>
                    <a:pt x="47543" y="66065"/>
                  </a:lnTo>
                  <a:lnTo>
                    <a:pt x="26447" y="46483"/>
                  </a:lnTo>
                  <a:lnTo>
                    <a:pt x="35632" y="25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;p42">
              <a:extLst>
                <a:ext uri="{FF2B5EF4-FFF2-40B4-BE49-F238E27FC236}">
                  <a16:creationId xmlns:a16="http://schemas.microsoft.com/office/drawing/2014/main" id="{59C5981C-EABF-4B32-99F2-E103D6ADAB3E}"/>
                </a:ext>
              </a:extLst>
            </p:cNvPr>
            <p:cNvSpPr/>
            <p:nvPr/>
          </p:nvSpPr>
          <p:spPr>
            <a:xfrm>
              <a:off x="2473825" y="2308625"/>
              <a:ext cx="1210025" cy="2074325"/>
            </a:xfrm>
            <a:custGeom>
              <a:avLst/>
              <a:gdLst/>
              <a:ahLst/>
              <a:cxnLst/>
              <a:rect l="l" t="t" r="r" b="b"/>
              <a:pathLst>
                <a:path w="48401" h="82973" extrusionOk="0">
                  <a:moveTo>
                    <a:pt x="29474" y="1"/>
                  </a:moveTo>
                  <a:lnTo>
                    <a:pt x="27960" y="203"/>
                  </a:lnTo>
                  <a:lnTo>
                    <a:pt x="26749" y="455"/>
                  </a:lnTo>
                  <a:lnTo>
                    <a:pt x="25336" y="758"/>
                  </a:lnTo>
                  <a:lnTo>
                    <a:pt x="23922" y="1162"/>
                  </a:lnTo>
                  <a:lnTo>
                    <a:pt x="23216" y="1363"/>
                  </a:lnTo>
                  <a:lnTo>
                    <a:pt x="22610" y="1616"/>
                  </a:lnTo>
                  <a:lnTo>
                    <a:pt x="22005" y="1919"/>
                  </a:lnTo>
                  <a:lnTo>
                    <a:pt x="21500" y="2221"/>
                  </a:lnTo>
                  <a:lnTo>
                    <a:pt x="21096" y="2575"/>
                  </a:lnTo>
                  <a:lnTo>
                    <a:pt x="20793" y="2928"/>
                  </a:lnTo>
                  <a:lnTo>
                    <a:pt x="20339" y="3786"/>
                  </a:lnTo>
                  <a:lnTo>
                    <a:pt x="19481" y="5603"/>
                  </a:lnTo>
                  <a:lnTo>
                    <a:pt x="16857" y="11154"/>
                  </a:lnTo>
                  <a:lnTo>
                    <a:pt x="13475" y="18523"/>
                  </a:lnTo>
                  <a:lnTo>
                    <a:pt x="9942" y="26346"/>
                  </a:lnTo>
                  <a:lnTo>
                    <a:pt x="6460" y="34118"/>
                  </a:lnTo>
                  <a:lnTo>
                    <a:pt x="3230" y="41487"/>
                  </a:lnTo>
                  <a:lnTo>
                    <a:pt x="1918" y="44616"/>
                  </a:lnTo>
                  <a:lnTo>
                    <a:pt x="908" y="47139"/>
                  </a:lnTo>
                  <a:lnTo>
                    <a:pt x="202" y="48956"/>
                  </a:lnTo>
                  <a:lnTo>
                    <a:pt x="50" y="49562"/>
                  </a:lnTo>
                  <a:lnTo>
                    <a:pt x="0" y="49915"/>
                  </a:lnTo>
                  <a:lnTo>
                    <a:pt x="50" y="50117"/>
                  </a:lnTo>
                  <a:lnTo>
                    <a:pt x="151" y="50319"/>
                  </a:lnTo>
                  <a:lnTo>
                    <a:pt x="303" y="50571"/>
                  </a:lnTo>
                  <a:lnTo>
                    <a:pt x="606" y="50925"/>
                  </a:lnTo>
                  <a:lnTo>
                    <a:pt x="1060" y="51379"/>
                  </a:lnTo>
                  <a:lnTo>
                    <a:pt x="2473" y="52741"/>
                  </a:lnTo>
                  <a:lnTo>
                    <a:pt x="4845" y="54861"/>
                  </a:lnTo>
                  <a:lnTo>
                    <a:pt x="8327" y="57889"/>
                  </a:lnTo>
                  <a:lnTo>
                    <a:pt x="13223" y="61927"/>
                  </a:lnTo>
                  <a:lnTo>
                    <a:pt x="19734" y="67277"/>
                  </a:lnTo>
                  <a:lnTo>
                    <a:pt x="26850" y="72980"/>
                  </a:lnTo>
                  <a:lnTo>
                    <a:pt x="33057" y="77976"/>
                  </a:lnTo>
                  <a:lnTo>
                    <a:pt x="39265" y="82872"/>
                  </a:lnTo>
                  <a:lnTo>
                    <a:pt x="39417" y="82922"/>
                  </a:lnTo>
                  <a:lnTo>
                    <a:pt x="39517" y="82973"/>
                  </a:lnTo>
                  <a:lnTo>
                    <a:pt x="39618" y="82973"/>
                  </a:lnTo>
                  <a:lnTo>
                    <a:pt x="39770" y="82872"/>
                  </a:lnTo>
                  <a:lnTo>
                    <a:pt x="39921" y="82720"/>
                  </a:lnTo>
                  <a:lnTo>
                    <a:pt x="48350" y="66671"/>
                  </a:lnTo>
                  <a:lnTo>
                    <a:pt x="48400" y="66520"/>
                  </a:lnTo>
                  <a:lnTo>
                    <a:pt x="48400" y="66419"/>
                  </a:lnTo>
                  <a:lnTo>
                    <a:pt x="48350" y="66267"/>
                  </a:lnTo>
                  <a:lnTo>
                    <a:pt x="48249" y="66166"/>
                  </a:lnTo>
                  <a:lnTo>
                    <a:pt x="27354" y="46786"/>
                  </a:lnTo>
                  <a:lnTo>
                    <a:pt x="36439" y="25841"/>
                  </a:lnTo>
                  <a:lnTo>
                    <a:pt x="36439" y="25639"/>
                  </a:lnTo>
                  <a:lnTo>
                    <a:pt x="36439" y="25488"/>
                  </a:lnTo>
                  <a:lnTo>
                    <a:pt x="36338" y="25336"/>
                  </a:lnTo>
                  <a:lnTo>
                    <a:pt x="36187" y="25236"/>
                  </a:lnTo>
                  <a:lnTo>
                    <a:pt x="35884" y="25236"/>
                  </a:lnTo>
                  <a:lnTo>
                    <a:pt x="35732" y="25336"/>
                  </a:lnTo>
                  <a:lnTo>
                    <a:pt x="35631" y="25488"/>
                  </a:lnTo>
                  <a:lnTo>
                    <a:pt x="26446" y="46736"/>
                  </a:lnTo>
                  <a:lnTo>
                    <a:pt x="26446" y="46837"/>
                  </a:lnTo>
                  <a:lnTo>
                    <a:pt x="26446" y="46988"/>
                  </a:lnTo>
                  <a:lnTo>
                    <a:pt x="26496" y="47089"/>
                  </a:lnTo>
                  <a:lnTo>
                    <a:pt x="26547" y="47190"/>
                  </a:lnTo>
                  <a:lnTo>
                    <a:pt x="47441" y="66570"/>
                  </a:lnTo>
                  <a:lnTo>
                    <a:pt x="39417" y="81862"/>
                  </a:lnTo>
                  <a:lnTo>
                    <a:pt x="33411" y="77118"/>
                  </a:lnTo>
                  <a:lnTo>
                    <a:pt x="27052" y="72071"/>
                  </a:lnTo>
                  <a:lnTo>
                    <a:pt x="20743" y="66974"/>
                  </a:lnTo>
                  <a:lnTo>
                    <a:pt x="14737" y="62078"/>
                  </a:lnTo>
                  <a:lnTo>
                    <a:pt x="9438" y="57688"/>
                  </a:lnTo>
                  <a:lnTo>
                    <a:pt x="5097" y="53953"/>
                  </a:lnTo>
                  <a:lnTo>
                    <a:pt x="3432" y="52489"/>
                  </a:lnTo>
                  <a:lnTo>
                    <a:pt x="2120" y="51278"/>
                  </a:lnTo>
                  <a:lnTo>
                    <a:pt x="1262" y="50369"/>
                  </a:lnTo>
                  <a:lnTo>
                    <a:pt x="1009" y="50067"/>
                  </a:lnTo>
                  <a:lnTo>
                    <a:pt x="858" y="49865"/>
                  </a:lnTo>
                  <a:lnTo>
                    <a:pt x="908" y="49562"/>
                  </a:lnTo>
                  <a:lnTo>
                    <a:pt x="1060" y="49057"/>
                  </a:lnTo>
                  <a:lnTo>
                    <a:pt x="1615" y="47594"/>
                  </a:lnTo>
                  <a:lnTo>
                    <a:pt x="2473" y="45474"/>
                  </a:lnTo>
                  <a:lnTo>
                    <a:pt x="3634" y="42749"/>
                  </a:lnTo>
                  <a:lnTo>
                    <a:pt x="6763" y="35582"/>
                  </a:lnTo>
                  <a:lnTo>
                    <a:pt x="10750" y="26548"/>
                  </a:lnTo>
                  <a:lnTo>
                    <a:pt x="14485" y="18321"/>
                  </a:lnTo>
                  <a:lnTo>
                    <a:pt x="17816" y="11104"/>
                  </a:lnTo>
                  <a:lnTo>
                    <a:pt x="20289" y="5805"/>
                  </a:lnTo>
                  <a:lnTo>
                    <a:pt x="21096" y="4190"/>
                  </a:lnTo>
                  <a:lnTo>
                    <a:pt x="21500" y="3382"/>
                  </a:lnTo>
                  <a:lnTo>
                    <a:pt x="21752" y="3130"/>
                  </a:lnTo>
                  <a:lnTo>
                    <a:pt x="22055" y="2877"/>
                  </a:lnTo>
                  <a:lnTo>
                    <a:pt x="22459" y="2676"/>
                  </a:lnTo>
                  <a:lnTo>
                    <a:pt x="22863" y="2423"/>
                  </a:lnTo>
                  <a:lnTo>
                    <a:pt x="23973" y="2019"/>
                  </a:lnTo>
                  <a:lnTo>
                    <a:pt x="25134" y="1666"/>
                  </a:lnTo>
                  <a:lnTo>
                    <a:pt x="26395" y="1363"/>
                  </a:lnTo>
                  <a:lnTo>
                    <a:pt x="27607" y="1162"/>
                  </a:lnTo>
                  <a:lnTo>
                    <a:pt x="28717" y="960"/>
                  </a:lnTo>
                  <a:lnTo>
                    <a:pt x="29575" y="859"/>
                  </a:lnTo>
                  <a:lnTo>
                    <a:pt x="29726" y="808"/>
                  </a:lnTo>
                  <a:lnTo>
                    <a:pt x="29827" y="657"/>
                  </a:lnTo>
                  <a:lnTo>
                    <a:pt x="29928" y="556"/>
                  </a:lnTo>
                  <a:lnTo>
                    <a:pt x="29928" y="354"/>
                  </a:lnTo>
                  <a:lnTo>
                    <a:pt x="29878" y="203"/>
                  </a:lnTo>
                  <a:lnTo>
                    <a:pt x="29777" y="102"/>
                  </a:lnTo>
                  <a:lnTo>
                    <a:pt x="2962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0;p42">
              <a:extLst>
                <a:ext uri="{FF2B5EF4-FFF2-40B4-BE49-F238E27FC236}">
                  <a16:creationId xmlns:a16="http://schemas.microsoft.com/office/drawing/2014/main" id="{92B9860F-7F7A-45EC-A57E-576D18B0E3DA}"/>
                </a:ext>
              </a:extLst>
            </p:cNvPr>
            <p:cNvSpPr/>
            <p:nvPr/>
          </p:nvSpPr>
          <p:spPr>
            <a:xfrm>
              <a:off x="2473825" y="2308625"/>
              <a:ext cx="1210025" cy="2074325"/>
            </a:xfrm>
            <a:custGeom>
              <a:avLst/>
              <a:gdLst/>
              <a:ahLst/>
              <a:cxnLst/>
              <a:rect l="l" t="t" r="r" b="b"/>
              <a:pathLst>
                <a:path w="48401" h="82973" fill="none" extrusionOk="0">
                  <a:moveTo>
                    <a:pt x="39517" y="82973"/>
                  </a:moveTo>
                  <a:lnTo>
                    <a:pt x="39517" y="82973"/>
                  </a:lnTo>
                  <a:lnTo>
                    <a:pt x="39417" y="82922"/>
                  </a:lnTo>
                  <a:lnTo>
                    <a:pt x="39265" y="82872"/>
                  </a:lnTo>
                  <a:lnTo>
                    <a:pt x="39265" y="82872"/>
                  </a:lnTo>
                  <a:lnTo>
                    <a:pt x="33057" y="77976"/>
                  </a:lnTo>
                  <a:lnTo>
                    <a:pt x="26850" y="72980"/>
                  </a:lnTo>
                  <a:lnTo>
                    <a:pt x="19734" y="67277"/>
                  </a:lnTo>
                  <a:lnTo>
                    <a:pt x="19734" y="67277"/>
                  </a:lnTo>
                  <a:lnTo>
                    <a:pt x="13223" y="61927"/>
                  </a:lnTo>
                  <a:lnTo>
                    <a:pt x="8327" y="57889"/>
                  </a:lnTo>
                  <a:lnTo>
                    <a:pt x="4845" y="54861"/>
                  </a:lnTo>
                  <a:lnTo>
                    <a:pt x="2473" y="52741"/>
                  </a:lnTo>
                  <a:lnTo>
                    <a:pt x="1060" y="51379"/>
                  </a:lnTo>
                  <a:lnTo>
                    <a:pt x="606" y="50925"/>
                  </a:lnTo>
                  <a:lnTo>
                    <a:pt x="303" y="50571"/>
                  </a:lnTo>
                  <a:lnTo>
                    <a:pt x="151" y="50319"/>
                  </a:lnTo>
                  <a:lnTo>
                    <a:pt x="50" y="50117"/>
                  </a:lnTo>
                  <a:lnTo>
                    <a:pt x="0" y="49915"/>
                  </a:lnTo>
                  <a:lnTo>
                    <a:pt x="0" y="49915"/>
                  </a:lnTo>
                  <a:lnTo>
                    <a:pt x="50" y="49562"/>
                  </a:lnTo>
                  <a:lnTo>
                    <a:pt x="202" y="48956"/>
                  </a:lnTo>
                  <a:lnTo>
                    <a:pt x="908" y="47139"/>
                  </a:lnTo>
                  <a:lnTo>
                    <a:pt x="1918" y="44616"/>
                  </a:lnTo>
                  <a:lnTo>
                    <a:pt x="3230" y="41487"/>
                  </a:lnTo>
                  <a:lnTo>
                    <a:pt x="6460" y="34118"/>
                  </a:lnTo>
                  <a:lnTo>
                    <a:pt x="9942" y="26346"/>
                  </a:lnTo>
                  <a:lnTo>
                    <a:pt x="9942" y="26346"/>
                  </a:lnTo>
                  <a:lnTo>
                    <a:pt x="13475" y="18523"/>
                  </a:lnTo>
                  <a:lnTo>
                    <a:pt x="16857" y="11154"/>
                  </a:lnTo>
                  <a:lnTo>
                    <a:pt x="19481" y="5603"/>
                  </a:lnTo>
                  <a:lnTo>
                    <a:pt x="20339" y="3786"/>
                  </a:lnTo>
                  <a:lnTo>
                    <a:pt x="20793" y="2928"/>
                  </a:lnTo>
                  <a:lnTo>
                    <a:pt x="20793" y="2928"/>
                  </a:lnTo>
                  <a:lnTo>
                    <a:pt x="21096" y="2575"/>
                  </a:lnTo>
                  <a:lnTo>
                    <a:pt x="21500" y="2221"/>
                  </a:lnTo>
                  <a:lnTo>
                    <a:pt x="22005" y="1919"/>
                  </a:lnTo>
                  <a:lnTo>
                    <a:pt x="22610" y="1616"/>
                  </a:lnTo>
                  <a:lnTo>
                    <a:pt x="23216" y="1363"/>
                  </a:lnTo>
                  <a:lnTo>
                    <a:pt x="23922" y="1162"/>
                  </a:lnTo>
                  <a:lnTo>
                    <a:pt x="25336" y="758"/>
                  </a:lnTo>
                  <a:lnTo>
                    <a:pt x="26749" y="455"/>
                  </a:lnTo>
                  <a:lnTo>
                    <a:pt x="27960" y="203"/>
                  </a:lnTo>
                  <a:lnTo>
                    <a:pt x="29474" y="1"/>
                  </a:lnTo>
                  <a:lnTo>
                    <a:pt x="29474" y="1"/>
                  </a:lnTo>
                  <a:lnTo>
                    <a:pt x="29625" y="1"/>
                  </a:lnTo>
                  <a:lnTo>
                    <a:pt x="29777" y="102"/>
                  </a:lnTo>
                  <a:lnTo>
                    <a:pt x="29878" y="203"/>
                  </a:lnTo>
                  <a:lnTo>
                    <a:pt x="29928" y="354"/>
                  </a:lnTo>
                  <a:lnTo>
                    <a:pt x="29928" y="354"/>
                  </a:lnTo>
                  <a:lnTo>
                    <a:pt x="29928" y="556"/>
                  </a:lnTo>
                  <a:lnTo>
                    <a:pt x="29827" y="657"/>
                  </a:lnTo>
                  <a:lnTo>
                    <a:pt x="29726" y="808"/>
                  </a:lnTo>
                  <a:lnTo>
                    <a:pt x="29575" y="859"/>
                  </a:lnTo>
                  <a:lnTo>
                    <a:pt x="29575" y="859"/>
                  </a:lnTo>
                  <a:lnTo>
                    <a:pt x="28717" y="960"/>
                  </a:lnTo>
                  <a:lnTo>
                    <a:pt x="27607" y="1162"/>
                  </a:lnTo>
                  <a:lnTo>
                    <a:pt x="26395" y="1363"/>
                  </a:lnTo>
                  <a:lnTo>
                    <a:pt x="25134" y="1666"/>
                  </a:lnTo>
                  <a:lnTo>
                    <a:pt x="23973" y="2019"/>
                  </a:lnTo>
                  <a:lnTo>
                    <a:pt x="22863" y="2423"/>
                  </a:lnTo>
                  <a:lnTo>
                    <a:pt x="22459" y="2676"/>
                  </a:lnTo>
                  <a:lnTo>
                    <a:pt x="22055" y="2877"/>
                  </a:lnTo>
                  <a:lnTo>
                    <a:pt x="21752" y="3130"/>
                  </a:lnTo>
                  <a:lnTo>
                    <a:pt x="21500" y="3382"/>
                  </a:lnTo>
                  <a:lnTo>
                    <a:pt x="21500" y="3382"/>
                  </a:lnTo>
                  <a:lnTo>
                    <a:pt x="21096" y="4190"/>
                  </a:lnTo>
                  <a:lnTo>
                    <a:pt x="20289" y="5805"/>
                  </a:lnTo>
                  <a:lnTo>
                    <a:pt x="17816" y="11104"/>
                  </a:lnTo>
                  <a:lnTo>
                    <a:pt x="14485" y="18321"/>
                  </a:lnTo>
                  <a:lnTo>
                    <a:pt x="10750" y="26548"/>
                  </a:lnTo>
                  <a:lnTo>
                    <a:pt x="10750" y="26548"/>
                  </a:lnTo>
                  <a:lnTo>
                    <a:pt x="6763" y="35582"/>
                  </a:lnTo>
                  <a:lnTo>
                    <a:pt x="3634" y="42749"/>
                  </a:lnTo>
                  <a:lnTo>
                    <a:pt x="2473" y="45474"/>
                  </a:lnTo>
                  <a:lnTo>
                    <a:pt x="1615" y="47594"/>
                  </a:lnTo>
                  <a:lnTo>
                    <a:pt x="1060" y="49057"/>
                  </a:lnTo>
                  <a:lnTo>
                    <a:pt x="908" y="49562"/>
                  </a:lnTo>
                  <a:lnTo>
                    <a:pt x="858" y="49865"/>
                  </a:lnTo>
                  <a:lnTo>
                    <a:pt x="858" y="49865"/>
                  </a:lnTo>
                  <a:lnTo>
                    <a:pt x="1009" y="50067"/>
                  </a:lnTo>
                  <a:lnTo>
                    <a:pt x="1262" y="50369"/>
                  </a:lnTo>
                  <a:lnTo>
                    <a:pt x="2120" y="51278"/>
                  </a:lnTo>
                  <a:lnTo>
                    <a:pt x="3432" y="52489"/>
                  </a:lnTo>
                  <a:lnTo>
                    <a:pt x="5097" y="53953"/>
                  </a:lnTo>
                  <a:lnTo>
                    <a:pt x="9438" y="57688"/>
                  </a:lnTo>
                  <a:lnTo>
                    <a:pt x="14737" y="62078"/>
                  </a:lnTo>
                  <a:lnTo>
                    <a:pt x="20743" y="66974"/>
                  </a:lnTo>
                  <a:lnTo>
                    <a:pt x="27052" y="72071"/>
                  </a:lnTo>
                  <a:lnTo>
                    <a:pt x="33411" y="77118"/>
                  </a:lnTo>
                  <a:lnTo>
                    <a:pt x="39417" y="81862"/>
                  </a:lnTo>
                  <a:lnTo>
                    <a:pt x="47441" y="66570"/>
                  </a:lnTo>
                  <a:lnTo>
                    <a:pt x="26547" y="47190"/>
                  </a:lnTo>
                  <a:lnTo>
                    <a:pt x="26547" y="47190"/>
                  </a:lnTo>
                  <a:lnTo>
                    <a:pt x="26496" y="47089"/>
                  </a:lnTo>
                  <a:lnTo>
                    <a:pt x="26446" y="46988"/>
                  </a:lnTo>
                  <a:lnTo>
                    <a:pt x="26446" y="46837"/>
                  </a:lnTo>
                  <a:lnTo>
                    <a:pt x="26446" y="46736"/>
                  </a:lnTo>
                  <a:lnTo>
                    <a:pt x="35631" y="25488"/>
                  </a:lnTo>
                  <a:lnTo>
                    <a:pt x="35631" y="25488"/>
                  </a:lnTo>
                  <a:lnTo>
                    <a:pt x="35732" y="25336"/>
                  </a:lnTo>
                  <a:lnTo>
                    <a:pt x="35884" y="25236"/>
                  </a:lnTo>
                  <a:lnTo>
                    <a:pt x="36035" y="25236"/>
                  </a:lnTo>
                  <a:lnTo>
                    <a:pt x="36187" y="25236"/>
                  </a:lnTo>
                  <a:lnTo>
                    <a:pt x="36187" y="25236"/>
                  </a:lnTo>
                  <a:lnTo>
                    <a:pt x="36338" y="25336"/>
                  </a:lnTo>
                  <a:lnTo>
                    <a:pt x="36439" y="25488"/>
                  </a:lnTo>
                  <a:lnTo>
                    <a:pt x="36439" y="25639"/>
                  </a:lnTo>
                  <a:lnTo>
                    <a:pt x="36439" y="25841"/>
                  </a:lnTo>
                  <a:lnTo>
                    <a:pt x="27354" y="46786"/>
                  </a:lnTo>
                  <a:lnTo>
                    <a:pt x="48249" y="66166"/>
                  </a:lnTo>
                  <a:lnTo>
                    <a:pt x="48249" y="66166"/>
                  </a:lnTo>
                  <a:lnTo>
                    <a:pt x="48350" y="66267"/>
                  </a:lnTo>
                  <a:lnTo>
                    <a:pt x="48400" y="66419"/>
                  </a:lnTo>
                  <a:lnTo>
                    <a:pt x="48400" y="66520"/>
                  </a:lnTo>
                  <a:lnTo>
                    <a:pt x="48350" y="66671"/>
                  </a:lnTo>
                  <a:lnTo>
                    <a:pt x="39921" y="82720"/>
                  </a:lnTo>
                  <a:lnTo>
                    <a:pt x="39921" y="82720"/>
                  </a:lnTo>
                  <a:lnTo>
                    <a:pt x="39770" y="82872"/>
                  </a:lnTo>
                  <a:lnTo>
                    <a:pt x="39618" y="82973"/>
                  </a:lnTo>
                  <a:lnTo>
                    <a:pt x="39618" y="82973"/>
                  </a:lnTo>
                  <a:lnTo>
                    <a:pt x="39517" y="82973"/>
                  </a:lnTo>
                  <a:lnTo>
                    <a:pt x="39517" y="829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1;p42">
              <a:extLst>
                <a:ext uri="{FF2B5EF4-FFF2-40B4-BE49-F238E27FC236}">
                  <a16:creationId xmlns:a16="http://schemas.microsoft.com/office/drawing/2014/main" id="{50B94C03-F57A-46D1-AA66-1EEA23C841B0}"/>
                </a:ext>
              </a:extLst>
            </p:cNvPr>
            <p:cNvSpPr/>
            <p:nvPr/>
          </p:nvSpPr>
          <p:spPr>
            <a:xfrm>
              <a:off x="2495250" y="355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2;p42">
              <a:extLst>
                <a:ext uri="{FF2B5EF4-FFF2-40B4-BE49-F238E27FC236}">
                  <a16:creationId xmlns:a16="http://schemas.microsoft.com/office/drawing/2014/main" id="{4A26E338-CFBE-4B20-A5C6-F6C365ACEF0F}"/>
                </a:ext>
              </a:extLst>
            </p:cNvPr>
            <p:cNvSpPr/>
            <p:nvPr/>
          </p:nvSpPr>
          <p:spPr>
            <a:xfrm>
              <a:off x="3529875" y="4245400"/>
              <a:ext cx="537525" cy="341950"/>
            </a:xfrm>
            <a:custGeom>
              <a:avLst/>
              <a:gdLst/>
              <a:ahLst/>
              <a:cxnLst/>
              <a:rect l="l" t="t" r="r" b="b"/>
              <a:pathLst>
                <a:path w="21501" h="13678" extrusionOk="0">
                  <a:moveTo>
                    <a:pt x="20794" y="1"/>
                  </a:moveTo>
                  <a:lnTo>
                    <a:pt x="20643" y="102"/>
                  </a:lnTo>
                  <a:lnTo>
                    <a:pt x="20592" y="253"/>
                  </a:lnTo>
                  <a:lnTo>
                    <a:pt x="20542" y="404"/>
                  </a:lnTo>
                  <a:lnTo>
                    <a:pt x="20643" y="12820"/>
                  </a:lnTo>
                  <a:lnTo>
                    <a:pt x="455" y="12416"/>
                  </a:lnTo>
                  <a:lnTo>
                    <a:pt x="253" y="12416"/>
                  </a:lnTo>
                  <a:lnTo>
                    <a:pt x="152" y="12517"/>
                  </a:lnTo>
                  <a:lnTo>
                    <a:pt x="51" y="12669"/>
                  </a:lnTo>
                  <a:lnTo>
                    <a:pt x="1" y="12820"/>
                  </a:lnTo>
                  <a:lnTo>
                    <a:pt x="51" y="12971"/>
                  </a:lnTo>
                  <a:lnTo>
                    <a:pt x="102" y="13123"/>
                  </a:lnTo>
                  <a:lnTo>
                    <a:pt x="253" y="13224"/>
                  </a:lnTo>
                  <a:lnTo>
                    <a:pt x="405" y="13274"/>
                  </a:lnTo>
                  <a:lnTo>
                    <a:pt x="21047" y="13678"/>
                  </a:lnTo>
                  <a:lnTo>
                    <a:pt x="21097" y="13678"/>
                  </a:lnTo>
                  <a:lnTo>
                    <a:pt x="21248" y="13627"/>
                  </a:lnTo>
                  <a:lnTo>
                    <a:pt x="21400" y="13577"/>
                  </a:lnTo>
                  <a:lnTo>
                    <a:pt x="21450" y="13426"/>
                  </a:lnTo>
                  <a:lnTo>
                    <a:pt x="21501" y="13224"/>
                  </a:lnTo>
                  <a:lnTo>
                    <a:pt x="21400" y="404"/>
                  </a:lnTo>
                  <a:lnTo>
                    <a:pt x="21349" y="253"/>
                  </a:lnTo>
                  <a:lnTo>
                    <a:pt x="21248" y="102"/>
                  </a:lnTo>
                  <a:lnTo>
                    <a:pt x="21147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3;p42">
              <a:extLst>
                <a:ext uri="{FF2B5EF4-FFF2-40B4-BE49-F238E27FC236}">
                  <a16:creationId xmlns:a16="http://schemas.microsoft.com/office/drawing/2014/main" id="{B8186173-0D51-4625-9C97-5294397AE12A}"/>
                </a:ext>
              </a:extLst>
            </p:cNvPr>
            <p:cNvSpPr/>
            <p:nvPr/>
          </p:nvSpPr>
          <p:spPr>
            <a:xfrm>
              <a:off x="3517275" y="4213850"/>
              <a:ext cx="157725" cy="71950"/>
            </a:xfrm>
            <a:custGeom>
              <a:avLst/>
              <a:gdLst/>
              <a:ahLst/>
              <a:cxnLst/>
              <a:rect l="l" t="t" r="r" b="b"/>
              <a:pathLst>
                <a:path w="6309" h="2878" extrusionOk="0">
                  <a:moveTo>
                    <a:pt x="5703" y="1"/>
                  </a:moveTo>
                  <a:lnTo>
                    <a:pt x="252" y="2020"/>
                  </a:lnTo>
                  <a:lnTo>
                    <a:pt x="101" y="2121"/>
                  </a:lnTo>
                  <a:lnTo>
                    <a:pt x="0" y="2272"/>
                  </a:lnTo>
                  <a:lnTo>
                    <a:pt x="0" y="2423"/>
                  </a:lnTo>
                  <a:lnTo>
                    <a:pt x="0" y="2575"/>
                  </a:lnTo>
                  <a:lnTo>
                    <a:pt x="51" y="2726"/>
                  </a:lnTo>
                  <a:lnTo>
                    <a:pt x="152" y="2777"/>
                  </a:lnTo>
                  <a:lnTo>
                    <a:pt x="303" y="2878"/>
                  </a:lnTo>
                  <a:lnTo>
                    <a:pt x="404" y="2878"/>
                  </a:lnTo>
                  <a:lnTo>
                    <a:pt x="555" y="2827"/>
                  </a:lnTo>
                  <a:lnTo>
                    <a:pt x="6006" y="808"/>
                  </a:lnTo>
                  <a:lnTo>
                    <a:pt x="6157" y="707"/>
                  </a:lnTo>
                  <a:lnTo>
                    <a:pt x="6258" y="607"/>
                  </a:lnTo>
                  <a:lnTo>
                    <a:pt x="6309" y="405"/>
                  </a:lnTo>
                  <a:lnTo>
                    <a:pt x="6258" y="253"/>
                  </a:lnTo>
                  <a:lnTo>
                    <a:pt x="6157" y="102"/>
                  </a:lnTo>
                  <a:lnTo>
                    <a:pt x="6056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4;p42">
              <a:extLst>
                <a:ext uri="{FF2B5EF4-FFF2-40B4-BE49-F238E27FC236}">
                  <a16:creationId xmlns:a16="http://schemas.microsoft.com/office/drawing/2014/main" id="{52638FB9-8D0A-476B-BDBB-CEDE166E174B}"/>
                </a:ext>
              </a:extLst>
            </p:cNvPr>
            <p:cNvSpPr/>
            <p:nvPr/>
          </p:nvSpPr>
          <p:spPr>
            <a:xfrm>
              <a:off x="3817550" y="1545275"/>
              <a:ext cx="524925" cy="904700"/>
            </a:xfrm>
            <a:custGeom>
              <a:avLst/>
              <a:gdLst/>
              <a:ahLst/>
              <a:cxnLst/>
              <a:rect l="l" t="t" r="r" b="b"/>
              <a:pathLst>
                <a:path w="20997" h="36188" extrusionOk="0">
                  <a:moveTo>
                    <a:pt x="1" y="1"/>
                  </a:moveTo>
                  <a:lnTo>
                    <a:pt x="51" y="1464"/>
                  </a:lnTo>
                  <a:lnTo>
                    <a:pt x="455" y="4391"/>
                  </a:lnTo>
                  <a:lnTo>
                    <a:pt x="909" y="7420"/>
                  </a:lnTo>
                  <a:lnTo>
                    <a:pt x="1414" y="10952"/>
                  </a:lnTo>
                  <a:lnTo>
                    <a:pt x="2070" y="14687"/>
                  </a:lnTo>
                  <a:lnTo>
                    <a:pt x="2726" y="18069"/>
                  </a:lnTo>
                  <a:lnTo>
                    <a:pt x="3029" y="19583"/>
                  </a:lnTo>
                  <a:lnTo>
                    <a:pt x="3332" y="20845"/>
                  </a:lnTo>
                  <a:lnTo>
                    <a:pt x="3685" y="21854"/>
                  </a:lnTo>
                  <a:lnTo>
                    <a:pt x="3836" y="22207"/>
                  </a:lnTo>
                  <a:lnTo>
                    <a:pt x="3988" y="22510"/>
                  </a:lnTo>
                  <a:lnTo>
                    <a:pt x="4341" y="23116"/>
                  </a:lnTo>
                  <a:lnTo>
                    <a:pt x="4947" y="23923"/>
                  </a:lnTo>
                  <a:lnTo>
                    <a:pt x="5704" y="24781"/>
                  </a:lnTo>
                  <a:lnTo>
                    <a:pt x="6562" y="25841"/>
                  </a:lnTo>
                  <a:lnTo>
                    <a:pt x="8631" y="28062"/>
                  </a:lnTo>
                  <a:lnTo>
                    <a:pt x="10801" y="30383"/>
                  </a:lnTo>
                  <a:lnTo>
                    <a:pt x="14788" y="34471"/>
                  </a:lnTo>
                  <a:lnTo>
                    <a:pt x="16504" y="36187"/>
                  </a:lnTo>
                  <a:lnTo>
                    <a:pt x="17059" y="34169"/>
                  </a:lnTo>
                  <a:lnTo>
                    <a:pt x="18271" y="29525"/>
                  </a:lnTo>
                  <a:lnTo>
                    <a:pt x="19583" y="24327"/>
                  </a:lnTo>
                  <a:lnTo>
                    <a:pt x="20037" y="22157"/>
                  </a:lnTo>
                  <a:lnTo>
                    <a:pt x="20340" y="20643"/>
                  </a:lnTo>
                  <a:lnTo>
                    <a:pt x="20491" y="19179"/>
                  </a:lnTo>
                  <a:lnTo>
                    <a:pt x="20592" y="17110"/>
                  </a:lnTo>
                  <a:lnTo>
                    <a:pt x="20845" y="12164"/>
                  </a:lnTo>
                  <a:lnTo>
                    <a:pt x="20996" y="590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5;p42">
              <a:extLst>
                <a:ext uri="{FF2B5EF4-FFF2-40B4-BE49-F238E27FC236}">
                  <a16:creationId xmlns:a16="http://schemas.microsoft.com/office/drawing/2014/main" id="{42DCC70B-86B6-4524-AE3B-A0979B17C3D5}"/>
                </a:ext>
              </a:extLst>
            </p:cNvPr>
            <p:cNvSpPr/>
            <p:nvPr/>
          </p:nvSpPr>
          <p:spPr>
            <a:xfrm>
              <a:off x="3807475" y="1535175"/>
              <a:ext cx="546350" cy="926150"/>
            </a:xfrm>
            <a:custGeom>
              <a:avLst/>
              <a:gdLst/>
              <a:ahLst/>
              <a:cxnLst/>
              <a:rect l="l" t="t" r="r" b="b"/>
              <a:pathLst>
                <a:path w="21854" h="37046" extrusionOk="0">
                  <a:moveTo>
                    <a:pt x="858" y="960"/>
                  </a:moveTo>
                  <a:lnTo>
                    <a:pt x="20995" y="6612"/>
                  </a:lnTo>
                  <a:lnTo>
                    <a:pt x="20743" y="13577"/>
                  </a:lnTo>
                  <a:lnTo>
                    <a:pt x="20541" y="17918"/>
                  </a:lnTo>
                  <a:lnTo>
                    <a:pt x="20440" y="19684"/>
                  </a:lnTo>
                  <a:lnTo>
                    <a:pt x="20289" y="20996"/>
                  </a:lnTo>
                  <a:lnTo>
                    <a:pt x="20087" y="22207"/>
                  </a:lnTo>
                  <a:lnTo>
                    <a:pt x="19683" y="23974"/>
                  </a:lnTo>
                  <a:lnTo>
                    <a:pt x="18674" y="28314"/>
                  </a:lnTo>
                  <a:lnTo>
                    <a:pt x="17513" y="32655"/>
                  </a:lnTo>
                  <a:lnTo>
                    <a:pt x="16705" y="35784"/>
                  </a:lnTo>
                  <a:lnTo>
                    <a:pt x="14081" y="33109"/>
                  </a:lnTo>
                  <a:lnTo>
                    <a:pt x="10397" y="29273"/>
                  </a:lnTo>
                  <a:lnTo>
                    <a:pt x="8529" y="27305"/>
                  </a:lnTo>
                  <a:lnTo>
                    <a:pt x="6864" y="25438"/>
                  </a:lnTo>
                  <a:lnTo>
                    <a:pt x="5552" y="23873"/>
                  </a:lnTo>
                  <a:lnTo>
                    <a:pt x="5047" y="23217"/>
                  </a:lnTo>
                  <a:lnTo>
                    <a:pt x="4744" y="22712"/>
                  </a:lnTo>
                  <a:lnTo>
                    <a:pt x="4492" y="22207"/>
                  </a:lnTo>
                  <a:lnTo>
                    <a:pt x="4290" y="21501"/>
                  </a:lnTo>
                  <a:lnTo>
                    <a:pt x="4038" y="20542"/>
                  </a:lnTo>
                  <a:lnTo>
                    <a:pt x="3735" y="19482"/>
                  </a:lnTo>
                  <a:lnTo>
                    <a:pt x="3230" y="16858"/>
                  </a:lnTo>
                  <a:lnTo>
                    <a:pt x="2675" y="13880"/>
                  </a:lnTo>
                  <a:lnTo>
                    <a:pt x="2170" y="10650"/>
                  </a:lnTo>
                  <a:lnTo>
                    <a:pt x="1666" y="7470"/>
                  </a:lnTo>
                  <a:lnTo>
                    <a:pt x="909" y="1868"/>
                  </a:lnTo>
                  <a:lnTo>
                    <a:pt x="858" y="960"/>
                  </a:lnTo>
                  <a:close/>
                  <a:moveTo>
                    <a:pt x="353" y="1"/>
                  </a:moveTo>
                  <a:lnTo>
                    <a:pt x="151" y="51"/>
                  </a:lnTo>
                  <a:lnTo>
                    <a:pt x="51" y="203"/>
                  </a:lnTo>
                  <a:lnTo>
                    <a:pt x="0" y="405"/>
                  </a:lnTo>
                  <a:lnTo>
                    <a:pt x="51" y="1868"/>
                  </a:lnTo>
                  <a:lnTo>
                    <a:pt x="51" y="1919"/>
                  </a:lnTo>
                  <a:lnTo>
                    <a:pt x="505" y="5199"/>
                  </a:lnTo>
                  <a:lnTo>
                    <a:pt x="909" y="8227"/>
                  </a:lnTo>
                  <a:lnTo>
                    <a:pt x="1464" y="11760"/>
                  </a:lnTo>
                  <a:lnTo>
                    <a:pt x="2069" y="15394"/>
                  </a:lnTo>
                  <a:lnTo>
                    <a:pt x="2725" y="18776"/>
                  </a:lnTo>
                  <a:lnTo>
                    <a:pt x="3079" y="20239"/>
                  </a:lnTo>
                  <a:lnTo>
                    <a:pt x="3382" y="21450"/>
                  </a:lnTo>
                  <a:lnTo>
                    <a:pt x="3684" y="22460"/>
                  </a:lnTo>
                  <a:lnTo>
                    <a:pt x="3987" y="23166"/>
                  </a:lnTo>
                  <a:lnTo>
                    <a:pt x="4391" y="23722"/>
                  </a:lnTo>
                  <a:lnTo>
                    <a:pt x="4946" y="24529"/>
                  </a:lnTo>
                  <a:lnTo>
                    <a:pt x="5703" y="25387"/>
                  </a:lnTo>
                  <a:lnTo>
                    <a:pt x="6561" y="26396"/>
                  </a:lnTo>
                  <a:lnTo>
                    <a:pt x="8529" y="28617"/>
                  </a:lnTo>
                  <a:lnTo>
                    <a:pt x="10700" y="30888"/>
                  </a:lnTo>
                  <a:lnTo>
                    <a:pt x="14687" y="34976"/>
                  </a:lnTo>
                  <a:lnTo>
                    <a:pt x="16604" y="36894"/>
                  </a:lnTo>
                  <a:lnTo>
                    <a:pt x="16756" y="36995"/>
                  </a:lnTo>
                  <a:lnTo>
                    <a:pt x="16907" y="37046"/>
                  </a:lnTo>
                  <a:lnTo>
                    <a:pt x="17008" y="37046"/>
                  </a:lnTo>
                  <a:lnTo>
                    <a:pt x="17210" y="36894"/>
                  </a:lnTo>
                  <a:lnTo>
                    <a:pt x="17311" y="36743"/>
                  </a:lnTo>
                  <a:lnTo>
                    <a:pt x="17917" y="34472"/>
                  </a:lnTo>
                  <a:lnTo>
                    <a:pt x="19128" y="29828"/>
                  </a:lnTo>
                  <a:lnTo>
                    <a:pt x="20440" y="24731"/>
                  </a:lnTo>
                  <a:lnTo>
                    <a:pt x="20894" y="22611"/>
                  </a:lnTo>
                  <a:lnTo>
                    <a:pt x="21147" y="21097"/>
                  </a:lnTo>
                  <a:lnTo>
                    <a:pt x="21298" y="19634"/>
                  </a:lnTo>
                  <a:lnTo>
                    <a:pt x="21450" y="17615"/>
                  </a:lnTo>
                  <a:lnTo>
                    <a:pt x="21651" y="12770"/>
                  </a:lnTo>
                  <a:lnTo>
                    <a:pt x="21853" y="6310"/>
                  </a:lnTo>
                  <a:lnTo>
                    <a:pt x="21853" y="6158"/>
                  </a:lnTo>
                  <a:lnTo>
                    <a:pt x="21752" y="6057"/>
                  </a:lnTo>
                  <a:lnTo>
                    <a:pt x="21651" y="5956"/>
                  </a:lnTo>
                  <a:lnTo>
                    <a:pt x="21550" y="590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6;p42">
              <a:extLst>
                <a:ext uri="{FF2B5EF4-FFF2-40B4-BE49-F238E27FC236}">
                  <a16:creationId xmlns:a16="http://schemas.microsoft.com/office/drawing/2014/main" id="{78B251DA-3D11-413D-B9A4-D3F951EA8C48}"/>
                </a:ext>
              </a:extLst>
            </p:cNvPr>
            <p:cNvSpPr/>
            <p:nvPr/>
          </p:nvSpPr>
          <p:spPr>
            <a:xfrm>
              <a:off x="3818825" y="1545275"/>
              <a:ext cx="524900" cy="295275"/>
            </a:xfrm>
            <a:custGeom>
              <a:avLst/>
              <a:gdLst/>
              <a:ahLst/>
              <a:cxnLst/>
              <a:rect l="l" t="t" r="r" b="b"/>
              <a:pathLst>
                <a:path w="20996" h="11811" extrusionOk="0">
                  <a:moveTo>
                    <a:pt x="0" y="1"/>
                  </a:moveTo>
                  <a:lnTo>
                    <a:pt x="0" y="1464"/>
                  </a:lnTo>
                  <a:lnTo>
                    <a:pt x="707" y="6562"/>
                  </a:lnTo>
                  <a:lnTo>
                    <a:pt x="1363" y="7117"/>
                  </a:lnTo>
                  <a:lnTo>
                    <a:pt x="2019" y="7672"/>
                  </a:lnTo>
                  <a:lnTo>
                    <a:pt x="2675" y="8177"/>
                  </a:lnTo>
                  <a:lnTo>
                    <a:pt x="3331" y="8631"/>
                  </a:lnTo>
                  <a:lnTo>
                    <a:pt x="4038" y="9085"/>
                  </a:lnTo>
                  <a:lnTo>
                    <a:pt x="4795" y="9539"/>
                  </a:lnTo>
                  <a:lnTo>
                    <a:pt x="5552" y="9893"/>
                  </a:lnTo>
                  <a:lnTo>
                    <a:pt x="6309" y="10296"/>
                  </a:lnTo>
                  <a:lnTo>
                    <a:pt x="6864" y="10498"/>
                  </a:lnTo>
                  <a:lnTo>
                    <a:pt x="7520" y="10700"/>
                  </a:lnTo>
                  <a:lnTo>
                    <a:pt x="8227" y="10902"/>
                  </a:lnTo>
                  <a:lnTo>
                    <a:pt x="9034" y="11053"/>
                  </a:lnTo>
                  <a:lnTo>
                    <a:pt x="10851" y="11356"/>
                  </a:lnTo>
                  <a:lnTo>
                    <a:pt x="12819" y="11609"/>
                  </a:lnTo>
                  <a:lnTo>
                    <a:pt x="14889" y="11760"/>
                  </a:lnTo>
                  <a:lnTo>
                    <a:pt x="16958" y="11810"/>
                  </a:lnTo>
                  <a:lnTo>
                    <a:pt x="18926" y="11760"/>
                  </a:lnTo>
                  <a:lnTo>
                    <a:pt x="19885" y="11710"/>
                  </a:lnTo>
                  <a:lnTo>
                    <a:pt x="20794" y="11609"/>
                  </a:lnTo>
                  <a:lnTo>
                    <a:pt x="20996" y="59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7;p42">
              <a:extLst>
                <a:ext uri="{FF2B5EF4-FFF2-40B4-BE49-F238E27FC236}">
                  <a16:creationId xmlns:a16="http://schemas.microsoft.com/office/drawing/2014/main" id="{9200997E-DDA3-4556-968A-DBBE830F7046}"/>
                </a:ext>
              </a:extLst>
            </p:cNvPr>
            <p:cNvSpPr/>
            <p:nvPr/>
          </p:nvSpPr>
          <p:spPr>
            <a:xfrm>
              <a:off x="3807475" y="1535175"/>
              <a:ext cx="546350" cy="315475"/>
            </a:xfrm>
            <a:custGeom>
              <a:avLst/>
              <a:gdLst/>
              <a:ahLst/>
              <a:cxnLst/>
              <a:rect l="l" t="t" r="r" b="b"/>
              <a:pathLst>
                <a:path w="21854" h="12619" extrusionOk="0">
                  <a:moveTo>
                    <a:pt x="858" y="960"/>
                  </a:moveTo>
                  <a:lnTo>
                    <a:pt x="20995" y="6612"/>
                  </a:lnTo>
                  <a:lnTo>
                    <a:pt x="20793" y="11609"/>
                  </a:lnTo>
                  <a:lnTo>
                    <a:pt x="19027" y="11760"/>
                  </a:lnTo>
                  <a:lnTo>
                    <a:pt x="17109" y="11760"/>
                  </a:lnTo>
                  <a:lnTo>
                    <a:pt x="15141" y="11710"/>
                  </a:lnTo>
                  <a:lnTo>
                    <a:pt x="13173" y="11558"/>
                  </a:lnTo>
                  <a:lnTo>
                    <a:pt x="11255" y="11306"/>
                  </a:lnTo>
                  <a:lnTo>
                    <a:pt x="9539" y="11054"/>
                  </a:lnTo>
                  <a:lnTo>
                    <a:pt x="8782" y="10852"/>
                  </a:lnTo>
                  <a:lnTo>
                    <a:pt x="8075" y="10700"/>
                  </a:lnTo>
                  <a:lnTo>
                    <a:pt x="7470" y="10498"/>
                  </a:lnTo>
                  <a:lnTo>
                    <a:pt x="6914" y="10297"/>
                  </a:lnTo>
                  <a:lnTo>
                    <a:pt x="6208" y="9943"/>
                  </a:lnTo>
                  <a:lnTo>
                    <a:pt x="5501" y="9590"/>
                  </a:lnTo>
                  <a:lnTo>
                    <a:pt x="4795" y="9186"/>
                  </a:lnTo>
                  <a:lnTo>
                    <a:pt x="4088" y="8732"/>
                  </a:lnTo>
                  <a:lnTo>
                    <a:pt x="3432" y="8278"/>
                  </a:lnTo>
                  <a:lnTo>
                    <a:pt x="2826" y="7773"/>
                  </a:lnTo>
                  <a:lnTo>
                    <a:pt x="2170" y="7268"/>
                  </a:lnTo>
                  <a:lnTo>
                    <a:pt x="1565" y="6764"/>
                  </a:lnTo>
                  <a:lnTo>
                    <a:pt x="909" y="1868"/>
                  </a:lnTo>
                  <a:lnTo>
                    <a:pt x="858" y="960"/>
                  </a:lnTo>
                  <a:close/>
                  <a:moveTo>
                    <a:pt x="353" y="1"/>
                  </a:moveTo>
                  <a:lnTo>
                    <a:pt x="151" y="51"/>
                  </a:lnTo>
                  <a:lnTo>
                    <a:pt x="51" y="203"/>
                  </a:lnTo>
                  <a:lnTo>
                    <a:pt x="0" y="405"/>
                  </a:lnTo>
                  <a:lnTo>
                    <a:pt x="51" y="1868"/>
                  </a:lnTo>
                  <a:lnTo>
                    <a:pt x="51" y="1919"/>
                  </a:lnTo>
                  <a:lnTo>
                    <a:pt x="757" y="7016"/>
                  </a:lnTo>
                  <a:lnTo>
                    <a:pt x="808" y="7167"/>
                  </a:lnTo>
                  <a:lnTo>
                    <a:pt x="858" y="7268"/>
                  </a:lnTo>
                  <a:lnTo>
                    <a:pt x="1514" y="7824"/>
                  </a:lnTo>
                  <a:lnTo>
                    <a:pt x="2170" y="8379"/>
                  </a:lnTo>
                  <a:lnTo>
                    <a:pt x="2877" y="8934"/>
                  </a:lnTo>
                  <a:lnTo>
                    <a:pt x="3583" y="9388"/>
                  </a:lnTo>
                  <a:lnTo>
                    <a:pt x="4290" y="9842"/>
                  </a:lnTo>
                  <a:lnTo>
                    <a:pt x="5047" y="10297"/>
                  </a:lnTo>
                  <a:lnTo>
                    <a:pt x="5804" y="10700"/>
                  </a:lnTo>
                  <a:lnTo>
                    <a:pt x="6561" y="11104"/>
                  </a:lnTo>
                  <a:lnTo>
                    <a:pt x="7470" y="11407"/>
                  </a:lnTo>
                  <a:lnTo>
                    <a:pt x="8580" y="11710"/>
                  </a:lnTo>
                  <a:lnTo>
                    <a:pt x="9892" y="11962"/>
                  </a:lnTo>
                  <a:lnTo>
                    <a:pt x="11305" y="12214"/>
                  </a:lnTo>
                  <a:lnTo>
                    <a:pt x="12819" y="12366"/>
                  </a:lnTo>
                  <a:lnTo>
                    <a:pt x="14434" y="12517"/>
                  </a:lnTo>
                  <a:lnTo>
                    <a:pt x="16049" y="12618"/>
                  </a:lnTo>
                  <a:lnTo>
                    <a:pt x="17614" y="12618"/>
                  </a:lnTo>
                  <a:lnTo>
                    <a:pt x="19532" y="12568"/>
                  </a:lnTo>
                  <a:lnTo>
                    <a:pt x="21298" y="12467"/>
                  </a:lnTo>
                  <a:lnTo>
                    <a:pt x="21399" y="12416"/>
                  </a:lnTo>
                  <a:lnTo>
                    <a:pt x="21550" y="12315"/>
                  </a:lnTo>
                  <a:lnTo>
                    <a:pt x="21601" y="12164"/>
                  </a:lnTo>
                  <a:lnTo>
                    <a:pt x="21651" y="12013"/>
                  </a:lnTo>
                  <a:lnTo>
                    <a:pt x="21853" y="6310"/>
                  </a:lnTo>
                  <a:lnTo>
                    <a:pt x="21853" y="6158"/>
                  </a:lnTo>
                  <a:lnTo>
                    <a:pt x="21752" y="6057"/>
                  </a:lnTo>
                  <a:lnTo>
                    <a:pt x="21651" y="5956"/>
                  </a:lnTo>
                  <a:lnTo>
                    <a:pt x="21550" y="590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8;p42">
              <a:extLst>
                <a:ext uri="{FF2B5EF4-FFF2-40B4-BE49-F238E27FC236}">
                  <a16:creationId xmlns:a16="http://schemas.microsoft.com/office/drawing/2014/main" id="{D05F2FFC-7592-415C-8BAC-31B154730281}"/>
                </a:ext>
              </a:extLst>
            </p:cNvPr>
            <p:cNvSpPr/>
            <p:nvPr/>
          </p:nvSpPr>
          <p:spPr>
            <a:xfrm>
              <a:off x="3553850" y="528325"/>
              <a:ext cx="922350" cy="1228950"/>
            </a:xfrm>
            <a:custGeom>
              <a:avLst/>
              <a:gdLst/>
              <a:ahLst/>
              <a:cxnLst/>
              <a:rect l="l" t="t" r="r" b="b"/>
              <a:pathLst>
                <a:path w="36894" h="49158" extrusionOk="0">
                  <a:moveTo>
                    <a:pt x="16857" y="0"/>
                  </a:moveTo>
                  <a:lnTo>
                    <a:pt x="16252" y="50"/>
                  </a:lnTo>
                  <a:lnTo>
                    <a:pt x="15747" y="151"/>
                  </a:lnTo>
                  <a:lnTo>
                    <a:pt x="15293" y="303"/>
                  </a:lnTo>
                  <a:lnTo>
                    <a:pt x="14889" y="454"/>
                  </a:lnTo>
                  <a:lnTo>
                    <a:pt x="13375" y="1312"/>
                  </a:lnTo>
                  <a:lnTo>
                    <a:pt x="12618" y="1817"/>
                  </a:lnTo>
                  <a:lnTo>
                    <a:pt x="11861" y="2322"/>
                  </a:lnTo>
                  <a:lnTo>
                    <a:pt x="11154" y="2826"/>
                  </a:lnTo>
                  <a:lnTo>
                    <a:pt x="10448" y="3432"/>
                  </a:lnTo>
                  <a:lnTo>
                    <a:pt x="9741" y="4038"/>
                  </a:lnTo>
                  <a:lnTo>
                    <a:pt x="9136" y="4643"/>
                  </a:lnTo>
                  <a:lnTo>
                    <a:pt x="8530" y="5350"/>
                  </a:lnTo>
                  <a:lnTo>
                    <a:pt x="7975" y="6006"/>
                  </a:lnTo>
                  <a:lnTo>
                    <a:pt x="7470" y="6763"/>
                  </a:lnTo>
                  <a:lnTo>
                    <a:pt x="7016" y="7520"/>
                  </a:lnTo>
                  <a:lnTo>
                    <a:pt x="6663" y="8277"/>
                  </a:lnTo>
                  <a:lnTo>
                    <a:pt x="6360" y="9085"/>
                  </a:lnTo>
                  <a:lnTo>
                    <a:pt x="6158" y="9943"/>
                  </a:lnTo>
                  <a:lnTo>
                    <a:pt x="6057" y="10801"/>
                  </a:lnTo>
                  <a:lnTo>
                    <a:pt x="5956" y="12617"/>
                  </a:lnTo>
                  <a:lnTo>
                    <a:pt x="5906" y="14636"/>
                  </a:lnTo>
                  <a:lnTo>
                    <a:pt x="5906" y="18623"/>
                  </a:lnTo>
                  <a:lnTo>
                    <a:pt x="5906" y="21752"/>
                  </a:lnTo>
                  <a:lnTo>
                    <a:pt x="5956" y="23014"/>
                  </a:lnTo>
                  <a:lnTo>
                    <a:pt x="4543" y="26194"/>
                  </a:lnTo>
                  <a:lnTo>
                    <a:pt x="4392" y="26042"/>
                  </a:lnTo>
                  <a:lnTo>
                    <a:pt x="4089" y="25740"/>
                  </a:lnTo>
                  <a:lnTo>
                    <a:pt x="3584" y="25437"/>
                  </a:lnTo>
                  <a:lnTo>
                    <a:pt x="3281" y="25235"/>
                  </a:lnTo>
                  <a:lnTo>
                    <a:pt x="2978" y="25134"/>
                  </a:lnTo>
                  <a:lnTo>
                    <a:pt x="2625" y="25033"/>
                  </a:lnTo>
                  <a:lnTo>
                    <a:pt x="2272" y="24983"/>
                  </a:lnTo>
                  <a:lnTo>
                    <a:pt x="1919" y="24983"/>
                  </a:lnTo>
                  <a:lnTo>
                    <a:pt x="1565" y="25083"/>
                  </a:lnTo>
                  <a:lnTo>
                    <a:pt x="1262" y="25285"/>
                  </a:lnTo>
                  <a:lnTo>
                    <a:pt x="909" y="25588"/>
                  </a:lnTo>
                  <a:lnTo>
                    <a:pt x="606" y="25992"/>
                  </a:lnTo>
                  <a:lnTo>
                    <a:pt x="354" y="26598"/>
                  </a:lnTo>
                  <a:lnTo>
                    <a:pt x="102" y="27203"/>
                  </a:lnTo>
                  <a:lnTo>
                    <a:pt x="1" y="27910"/>
                  </a:lnTo>
                  <a:lnTo>
                    <a:pt x="1" y="28616"/>
                  </a:lnTo>
                  <a:lnTo>
                    <a:pt x="51" y="29323"/>
                  </a:lnTo>
                  <a:lnTo>
                    <a:pt x="152" y="30029"/>
                  </a:lnTo>
                  <a:lnTo>
                    <a:pt x="354" y="30736"/>
                  </a:lnTo>
                  <a:lnTo>
                    <a:pt x="606" y="31392"/>
                  </a:lnTo>
                  <a:lnTo>
                    <a:pt x="859" y="32048"/>
                  </a:lnTo>
                  <a:lnTo>
                    <a:pt x="1212" y="32704"/>
                  </a:lnTo>
                  <a:lnTo>
                    <a:pt x="1565" y="33260"/>
                  </a:lnTo>
                  <a:lnTo>
                    <a:pt x="1919" y="33764"/>
                  </a:lnTo>
                  <a:lnTo>
                    <a:pt x="2272" y="34218"/>
                  </a:lnTo>
                  <a:lnTo>
                    <a:pt x="2676" y="34622"/>
                  </a:lnTo>
                  <a:lnTo>
                    <a:pt x="3029" y="34925"/>
                  </a:lnTo>
                  <a:lnTo>
                    <a:pt x="3382" y="35127"/>
                  </a:lnTo>
                  <a:lnTo>
                    <a:pt x="3735" y="35228"/>
                  </a:lnTo>
                  <a:lnTo>
                    <a:pt x="4442" y="35278"/>
                  </a:lnTo>
                  <a:lnTo>
                    <a:pt x="5199" y="35228"/>
                  </a:lnTo>
                  <a:lnTo>
                    <a:pt x="5906" y="35177"/>
                  </a:lnTo>
                  <a:lnTo>
                    <a:pt x="6663" y="34975"/>
                  </a:lnTo>
                  <a:lnTo>
                    <a:pt x="6865" y="35783"/>
                  </a:lnTo>
                  <a:lnTo>
                    <a:pt x="7369" y="37600"/>
                  </a:lnTo>
                  <a:lnTo>
                    <a:pt x="7723" y="38660"/>
                  </a:lnTo>
                  <a:lnTo>
                    <a:pt x="8076" y="39720"/>
                  </a:lnTo>
                  <a:lnTo>
                    <a:pt x="8480" y="40628"/>
                  </a:lnTo>
                  <a:lnTo>
                    <a:pt x="8681" y="40981"/>
                  </a:lnTo>
                  <a:lnTo>
                    <a:pt x="8934" y="41335"/>
                  </a:lnTo>
                  <a:lnTo>
                    <a:pt x="9741" y="42294"/>
                  </a:lnTo>
                  <a:lnTo>
                    <a:pt x="10599" y="43202"/>
                  </a:lnTo>
                  <a:lnTo>
                    <a:pt x="11558" y="44110"/>
                  </a:lnTo>
                  <a:lnTo>
                    <a:pt x="12517" y="44918"/>
                  </a:lnTo>
                  <a:lnTo>
                    <a:pt x="13577" y="45675"/>
                  </a:lnTo>
                  <a:lnTo>
                    <a:pt x="14637" y="46382"/>
                  </a:lnTo>
                  <a:lnTo>
                    <a:pt x="15747" y="47038"/>
                  </a:lnTo>
                  <a:lnTo>
                    <a:pt x="16908" y="47593"/>
                  </a:lnTo>
                  <a:lnTo>
                    <a:pt x="17715" y="47946"/>
                  </a:lnTo>
                  <a:lnTo>
                    <a:pt x="18725" y="48199"/>
                  </a:lnTo>
                  <a:lnTo>
                    <a:pt x="19835" y="48451"/>
                  </a:lnTo>
                  <a:lnTo>
                    <a:pt x="21147" y="48653"/>
                  </a:lnTo>
                  <a:lnTo>
                    <a:pt x="22510" y="48855"/>
                  </a:lnTo>
                  <a:lnTo>
                    <a:pt x="23923" y="49006"/>
                  </a:lnTo>
                  <a:lnTo>
                    <a:pt x="25387" y="49057"/>
                  </a:lnTo>
                  <a:lnTo>
                    <a:pt x="26850" y="49157"/>
                  </a:lnTo>
                  <a:lnTo>
                    <a:pt x="28314" y="49157"/>
                  </a:lnTo>
                  <a:lnTo>
                    <a:pt x="29677" y="49107"/>
                  </a:lnTo>
                  <a:lnTo>
                    <a:pt x="30989" y="49006"/>
                  </a:lnTo>
                  <a:lnTo>
                    <a:pt x="32150" y="48855"/>
                  </a:lnTo>
                  <a:lnTo>
                    <a:pt x="33210" y="48653"/>
                  </a:lnTo>
                  <a:lnTo>
                    <a:pt x="34068" y="48350"/>
                  </a:lnTo>
                  <a:lnTo>
                    <a:pt x="34421" y="48199"/>
                  </a:lnTo>
                  <a:lnTo>
                    <a:pt x="34724" y="47997"/>
                  </a:lnTo>
                  <a:lnTo>
                    <a:pt x="34976" y="47845"/>
                  </a:lnTo>
                  <a:lnTo>
                    <a:pt x="35178" y="47593"/>
                  </a:lnTo>
                  <a:lnTo>
                    <a:pt x="35329" y="47391"/>
                  </a:lnTo>
                  <a:lnTo>
                    <a:pt x="35430" y="47088"/>
                  </a:lnTo>
                  <a:lnTo>
                    <a:pt x="35683" y="46331"/>
                  </a:lnTo>
                  <a:lnTo>
                    <a:pt x="35935" y="45372"/>
                  </a:lnTo>
                  <a:lnTo>
                    <a:pt x="36086" y="44312"/>
                  </a:lnTo>
                  <a:lnTo>
                    <a:pt x="36238" y="43152"/>
                  </a:lnTo>
                  <a:lnTo>
                    <a:pt x="36389" y="41890"/>
                  </a:lnTo>
                  <a:lnTo>
                    <a:pt x="36541" y="39265"/>
                  </a:lnTo>
                  <a:lnTo>
                    <a:pt x="36641" y="36691"/>
                  </a:lnTo>
                  <a:lnTo>
                    <a:pt x="36692" y="34420"/>
                  </a:lnTo>
                  <a:lnTo>
                    <a:pt x="36692" y="31846"/>
                  </a:lnTo>
                  <a:lnTo>
                    <a:pt x="36490" y="15797"/>
                  </a:lnTo>
                  <a:lnTo>
                    <a:pt x="36641" y="14889"/>
                  </a:lnTo>
                  <a:lnTo>
                    <a:pt x="36742" y="13930"/>
                  </a:lnTo>
                  <a:lnTo>
                    <a:pt x="36843" y="12718"/>
                  </a:lnTo>
                  <a:lnTo>
                    <a:pt x="36894" y="11356"/>
                  </a:lnTo>
                  <a:lnTo>
                    <a:pt x="36843" y="10599"/>
                  </a:lnTo>
                  <a:lnTo>
                    <a:pt x="36793" y="9892"/>
                  </a:lnTo>
                  <a:lnTo>
                    <a:pt x="36692" y="9135"/>
                  </a:lnTo>
                  <a:lnTo>
                    <a:pt x="36541" y="8378"/>
                  </a:lnTo>
                  <a:lnTo>
                    <a:pt x="36339" y="7671"/>
                  </a:lnTo>
                  <a:lnTo>
                    <a:pt x="36086" y="7015"/>
                  </a:lnTo>
                  <a:lnTo>
                    <a:pt x="35884" y="6662"/>
                  </a:lnTo>
                  <a:lnTo>
                    <a:pt x="35632" y="6309"/>
                  </a:lnTo>
                  <a:lnTo>
                    <a:pt x="35279" y="5955"/>
                  </a:lnTo>
                  <a:lnTo>
                    <a:pt x="34875" y="5602"/>
                  </a:lnTo>
                  <a:lnTo>
                    <a:pt x="34421" y="5249"/>
                  </a:lnTo>
                  <a:lnTo>
                    <a:pt x="33866" y="4896"/>
                  </a:lnTo>
                  <a:lnTo>
                    <a:pt x="32654" y="4189"/>
                  </a:lnTo>
                  <a:lnTo>
                    <a:pt x="31241" y="3482"/>
                  </a:lnTo>
                  <a:lnTo>
                    <a:pt x="29727" y="2826"/>
                  </a:lnTo>
                  <a:lnTo>
                    <a:pt x="28062" y="2170"/>
                  </a:lnTo>
                  <a:lnTo>
                    <a:pt x="26346" y="1615"/>
                  </a:lnTo>
                  <a:lnTo>
                    <a:pt x="24630" y="1110"/>
                  </a:lnTo>
                  <a:lnTo>
                    <a:pt x="22914" y="656"/>
                  </a:lnTo>
                  <a:lnTo>
                    <a:pt x="21198" y="353"/>
                  </a:lnTo>
                  <a:lnTo>
                    <a:pt x="19633" y="101"/>
                  </a:lnTo>
                  <a:lnTo>
                    <a:pt x="18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9;p42">
              <a:extLst>
                <a:ext uri="{FF2B5EF4-FFF2-40B4-BE49-F238E27FC236}">
                  <a16:creationId xmlns:a16="http://schemas.microsoft.com/office/drawing/2014/main" id="{0D96FDF4-7B7F-48D5-A7DD-4F2FFFD57088}"/>
                </a:ext>
              </a:extLst>
            </p:cNvPr>
            <p:cNvSpPr/>
            <p:nvPr/>
          </p:nvSpPr>
          <p:spPr>
            <a:xfrm>
              <a:off x="3542500" y="516950"/>
              <a:ext cx="943800" cy="1250425"/>
            </a:xfrm>
            <a:custGeom>
              <a:avLst/>
              <a:gdLst/>
              <a:ahLst/>
              <a:cxnLst/>
              <a:rect l="l" t="t" r="r" b="b"/>
              <a:pathLst>
                <a:path w="37752" h="50017" extrusionOk="0">
                  <a:moveTo>
                    <a:pt x="18169" y="859"/>
                  </a:moveTo>
                  <a:lnTo>
                    <a:pt x="18876" y="909"/>
                  </a:lnTo>
                  <a:lnTo>
                    <a:pt x="20491" y="1061"/>
                  </a:lnTo>
                  <a:lnTo>
                    <a:pt x="22257" y="1363"/>
                  </a:lnTo>
                  <a:lnTo>
                    <a:pt x="24175" y="1767"/>
                  </a:lnTo>
                  <a:lnTo>
                    <a:pt x="26144" y="2322"/>
                  </a:lnTo>
                  <a:lnTo>
                    <a:pt x="28213" y="2979"/>
                  </a:lnTo>
                  <a:lnTo>
                    <a:pt x="29727" y="3534"/>
                  </a:lnTo>
                  <a:lnTo>
                    <a:pt x="31140" y="4139"/>
                  </a:lnTo>
                  <a:lnTo>
                    <a:pt x="32402" y="4745"/>
                  </a:lnTo>
                  <a:lnTo>
                    <a:pt x="33563" y="5351"/>
                  </a:lnTo>
                  <a:lnTo>
                    <a:pt x="34471" y="5956"/>
                  </a:lnTo>
                  <a:lnTo>
                    <a:pt x="35228" y="6562"/>
                  </a:lnTo>
                  <a:lnTo>
                    <a:pt x="35531" y="6814"/>
                  </a:lnTo>
                  <a:lnTo>
                    <a:pt x="35783" y="7117"/>
                  </a:lnTo>
                  <a:lnTo>
                    <a:pt x="35985" y="7369"/>
                  </a:lnTo>
                  <a:lnTo>
                    <a:pt x="36137" y="7622"/>
                  </a:lnTo>
                  <a:lnTo>
                    <a:pt x="36389" y="8278"/>
                  </a:lnTo>
                  <a:lnTo>
                    <a:pt x="36591" y="8984"/>
                  </a:lnTo>
                  <a:lnTo>
                    <a:pt x="36692" y="9640"/>
                  </a:lnTo>
                  <a:lnTo>
                    <a:pt x="36793" y="10398"/>
                  </a:lnTo>
                  <a:lnTo>
                    <a:pt x="36894" y="11104"/>
                  </a:lnTo>
                  <a:lnTo>
                    <a:pt x="36894" y="11811"/>
                  </a:lnTo>
                  <a:lnTo>
                    <a:pt x="36894" y="13123"/>
                  </a:lnTo>
                  <a:lnTo>
                    <a:pt x="36793" y="14334"/>
                  </a:lnTo>
                  <a:lnTo>
                    <a:pt x="36641" y="15293"/>
                  </a:lnTo>
                  <a:lnTo>
                    <a:pt x="36490" y="16151"/>
                  </a:lnTo>
                  <a:lnTo>
                    <a:pt x="36490" y="16252"/>
                  </a:lnTo>
                  <a:lnTo>
                    <a:pt x="36692" y="32301"/>
                  </a:lnTo>
                  <a:lnTo>
                    <a:pt x="36692" y="34875"/>
                  </a:lnTo>
                  <a:lnTo>
                    <a:pt x="36641" y="37146"/>
                  </a:lnTo>
                  <a:lnTo>
                    <a:pt x="36540" y="39670"/>
                  </a:lnTo>
                  <a:lnTo>
                    <a:pt x="36439" y="41689"/>
                  </a:lnTo>
                  <a:lnTo>
                    <a:pt x="36288" y="43354"/>
                  </a:lnTo>
                  <a:lnTo>
                    <a:pt x="36137" y="44717"/>
                  </a:lnTo>
                  <a:lnTo>
                    <a:pt x="35935" y="45777"/>
                  </a:lnTo>
                  <a:lnTo>
                    <a:pt x="35733" y="46584"/>
                  </a:lnTo>
                  <a:lnTo>
                    <a:pt x="35581" y="47190"/>
                  </a:lnTo>
                  <a:lnTo>
                    <a:pt x="35430" y="47594"/>
                  </a:lnTo>
                  <a:lnTo>
                    <a:pt x="35279" y="47846"/>
                  </a:lnTo>
                  <a:lnTo>
                    <a:pt x="35127" y="47997"/>
                  </a:lnTo>
                  <a:lnTo>
                    <a:pt x="34875" y="48149"/>
                  </a:lnTo>
                  <a:lnTo>
                    <a:pt x="34622" y="48300"/>
                  </a:lnTo>
                  <a:lnTo>
                    <a:pt x="34269" y="48452"/>
                  </a:lnTo>
                  <a:lnTo>
                    <a:pt x="33462" y="48704"/>
                  </a:lnTo>
                  <a:lnTo>
                    <a:pt x="32452" y="48906"/>
                  </a:lnTo>
                  <a:lnTo>
                    <a:pt x="31291" y="49007"/>
                  </a:lnTo>
                  <a:lnTo>
                    <a:pt x="30080" y="49108"/>
                  </a:lnTo>
                  <a:lnTo>
                    <a:pt x="28718" y="49158"/>
                  </a:lnTo>
                  <a:lnTo>
                    <a:pt x="27304" y="49158"/>
                  </a:lnTo>
                  <a:lnTo>
                    <a:pt x="25891" y="49108"/>
                  </a:lnTo>
                  <a:lnTo>
                    <a:pt x="24478" y="49007"/>
                  </a:lnTo>
                  <a:lnTo>
                    <a:pt x="23065" y="48855"/>
                  </a:lnTo>
                  <a:lnTo>
                    <a:pt x="21702" y="48704"/>
                  </a:lnTo>
                  <a:lnTo>
                    <a:pt x="20441" y="48502"/>
                  </a:lnTo>
                  <a:lnTo>
                    <a:pt x="19330" y="48250"/>
                  </a:lnTo>
                  <a:lnTo>
                    <a:pt x="18321" y="47997"/>
                  </a:lnTo>
                  <a:lnTo>
                    <a:pt x="17513" y="47695"/>
                  </a:lnTo>
                  <a:lnTo>
                    <a:pt x="16403" y="47139"/>
                  </a:lnTo>
                  <a:lnTo>
                    <a:pt x="15293" y="46483"/>
                  </a:lnTo>
                  <a:lnTo>
                    <a:pt x="14283" y="45777"/>
                  </a:lnTo>
                  <a:lnTo>
                    <a:pt x="13274" y="45020"/>
                  </a:lnTo>
                  <a:lnTo>
                    <a:pt x="12315" y="44263"/>
                  </a:lnTo>
                  <a:lnTo>
                    <a:pt x="11356" y="43354"/>
                  </a:lnTo>
                  <a:lnTo>
                    <a:pt x="10498" y="42446"/>
                  </a:lnTo>
                  <a:lnTo>
                    <a:pt x="9691" y="41487"/>
                  </a:lnTo>
                  <a:lnTo>
                    <a:pt x="9539" y="41235"/>
                  </a:lnTo>
                  <a:lnTo>
                    <a:pt x="9337" y="40831"/>
                  </a:lnTo>
                  <a:lnTo>
                    <a:pt x="8934" y="39973"/>
                  </a:lnTo>
                  <a:lnTo>
                    <a:pt x="8580" y="38963"/>
                  </a:lnTo>
                  <a:lnTo>
                    <a:pt x="8227" y="37904"/>
                  </a:lnTo>
                  <a:lnTo>
                    <a:pt x="7722" y="36137"/>
                  </a:lnTo>
                  <a:lnTo>
                    <a:pt x="7520" y="35330"/>
                  </a:lnTo>
                  <a:lnTo>
                    <a:pt x="7470" y="35178"/>
                  </a:lnTo>
                  <a:lnTo>
                    <a:pt x="7319" y="35077"/>
                  </a:lnTo>
                  <a:lnTo>
                    <a:pt x="7117" y="35027"/>
                  </a:lnTo>
                  <a:lnTo>
                    <a:pt x="6965" y="35027"/>
                  </a:lnTo>
                  <a:lnTo>
                    <a:pt x="6309" y="35178"/>
                  </a:lnTo>
                  <a:lnTo>
                    <a:pt x="5603" y="35279"/>
                  </a:lnTo>
                  <a:lnTo>
                    <a:pt x="4896" y="35279"/>
                  </a:lnTo>
                  <a:lnTo>
                    <a:pt x="4240" y="35229"/>
                  </a:lnTo>
                  <a:lnTo>
                    <a:pt x="4038" y="35178"/>
                  </a:lnTo>
                  <a:lnTo>
                    <a:pt x="3786" y="35077"/>
                  </a:lnTo>
                  <a:lnTo>
                    <a:pt x="3533" y="34875"/>
                  </a:lnTo>
                  <a:lnTo>
                    <a:pt x="3281" y="34623"/>
                  </a:lnTo>
                  <a:lnTo>
                    <a:pt x="2978" y="34320"/>
                  </a:lnTo>
                  <a:lnTo>
                    <a:pt x="2675" y="33967"/>
                  </a:lnTo>
                  <a:lnTo>
                    <a:pt x="2373" y="33563"/>
                  </a:lnTo>
                  <a:lnTo>
                    <a:pt x="2120" y="33058"/>
                  </a:lnTo>
                  <a:lnTo>
                    <a:pt x="1767" y="32402"/>
                  </a:lnTo>
                  <a:lnTo>
                    <a:pt x="1464" y="31696"/>
                  </a:lnTo>
                  <a:lnTo>
                    <a:pt x="1212" y="30989"/>
                  </a:lnTo>
                  <a:lnTo>
                    <a:pt x="1010" y="30182"/>
                  </a:lnTo>
                  <a:lnTo>
                    <a:pt x="909" y="29425"/>
                  </a:lnTo>
                  <a:lnTo>
                    <a:pt x="858" y="28668"/>
                  </a:lnTo>
                  <a:lnTo>
                    <a:pt x="909" y="28264"/>
                  </a:lnTo>
                  <a:lnTo>
                    <a:pt x="959" y="27911"/>
                  </a:lnTo>
                  <a:lnTo>
                    <a:pt x="1060" y="27557"/>
                  </a:lnTo>
                  <a:lnTo>
                    <a:pt x="1161" y="27204"/>
                  </a:lnTo>
                  <a:lnTo>
                    <a:pt x="1464" y="26649"/>
                  </a:lnTo>
                  <a:lnTo>
                    <a:pt x="1716" y="26295"/>
                  </a:lnTo>
                  <a:lnTo>
                    <a:pt x="1918" y="26144"/>
                  </a:lnTo>
                  <a:lnTo>
                    <a:pt x="2070" y="25993"/>
                  </a:lnTo>
                  <a:lnTo>
                    <a:pt x="2272" y="25942"/>
                  </a:lnTo>
                  <a:lnTo>
                    <a:pt x="2423" y="25892"/>
                  </a:lnTo>
                  <a:lnTo>
                    <a:pt x="2776" y="25841"/>
                  </a:lnTo>
                  <a:lnTo>
                    <a:pt x="3079" y="25942"/>
                  </a:lnTo>
                  <a:lnTo>
                    <a:pt x="3432" y="26043"/>
                  </a:lnTo>
                  <a:lnTo>
                    <a:pt x="3735" y="26195"/>
                  </a:lnTo>
                  <a:lnTo>
                    <a:pt x="4290" y="26598"/>
                  </a:lnTo>
                  <a:lnTo>
                    <a:pt x="4694" y="26901"/>
                  </a:lnTo>
                  <a:lnTo>
                    <a:pt x="4846" y="27053"/>
                  </a:lnTo>
                  <a:lnTo>
                    <a:pt x="5047" y="27053"/>
                  </a:lnTo>
                  <a:lnTo>
                    <a:pt x="5249" y="26952"/>
                  </a:lnTo>
                  <a:lnTo>
                    <a:pt x="5401" y="26800"/>
                  </a:lnTo>
                  <a:lnTo>
                    <a:pt x="6814" y="23621"/>
                  </a:lnTo>
                  <a:lnTo>
                    <a:pt x="6814" y="23419"/>
                  </a:lnTo>
                  <a:lnTo>
                    <a:pt x="6814" y="22157"/>
                  </a:lnTo>
                  <a:lnTo>
                    <a:pt x="6763" y="19028"/>
                  </a:lnTo>
                  <a:lnTo>
                    <a:pt x="6814" y="15091"/>
                  </a:lnTo>
                  <a:lnTo>
                    <a:pt x="6864" y="13072"/>
                  </a:lnTo>
                  <a:lnTo>
                    <a:pt x="6965" y="11256"/>
                  </a:lnTo>
                  <a:lnTo>
                    <a:pt x="7016" y="10801"/>
                  </a:lnTo>
                  <a:lnTo>
                    <a:pt x="7066" y="10347"/>
                  </a:lnTo>
                  <a:lnTo>
                    <a:pt x="7319" y="9439"/>
                  </a:lnTo>
                  <a:lnTo>
                    <a:pt x="7672" y="8581"/>
                  </a:lnTo>
                  <a:lnTo>
                    <a:pt x="8076" y="7723"/>
                  </a:lnTo>
                  <a:lnTo>
                    <a:pt x="8580" y="6966"/>
                  </a:lnTo>
                  <a:lnTo>
                    <a:pt x="9186" y="6209"/>
                  </a:lnTo>
                  <a:lnTo>
                    <a:pt x="9792" y="5502"/>
                  </a:lnTo>
                  <a:lnTo>
                    <a:pt x="10448" y="4846"/>
                  </a:lnTo>
                  <a:lnTo>
                    <a:pt x="11104" y="4240"/>
                  </a:lnTo>
                  <a:lnTo>
                    <a:pt x="11810" y="3685"/>
                  </a:lnTo>
                  <a:lnTo>
                    <a:pt x="12517" y="3180"/>
                  </a:lnTo>
                  <a:lnTo>
                    <a:pt x="13173" y="2676"/>
                  </a:lnTo>
                  <a:lnTo>
                    <a:pt x="14485" y="1919"/>
                  </a:lnTo>
                  <a:lnTo>
                    <a:pt x="15545" y="1313"/>
                  </a:lnTo>
                  <a:lnTo>
                    <a:pt x="15898" y="1162"/>
                  </a:lnTo>
                  <a:lnTo>
                    <a:pt x="16353" y="1010"/>
                  </a:lnTo>
                  <a:lnTo>
                    <a:pt x="16908" y="909"/>
                  </a:lnTo>
                  <a:lnTo>
                    <a:pt x="17513" y="909"/>
                  </a:lnTo>
                  <a:lnTo>
                    <a:pt x="18169" y="859"/>
                  </a:lnTo>
                  <a:close/>
                  <a:moveTo>
                    <a:pt x="18321" y="1"/>
                  </a:moveTo>
                  <a:lnTo>
                    <a:pt x="17614" y="51"/>
                  </a:lnTo>
                  <a:lnTo>
                    <a:pt x="17009" y="51"/>
                  </a:lnTo>
                  <a:lnTo>
                    <a:pt x="16403" y="152"/>
                  </a:lnTo>
                  <a:lnTo>
                    <a:pt x="15898" y="253"/>
                  </a:lnTo>
                  <a:lnTo>
                    <a:pt x="15495" y="405"/>
                  </a:lnTo>
                  <a:lnTo>
                    <a:pt x="15141" y="556"/>
                  </a:lnTo>
                  <a:lnTo>
                    <a:pt x="14031" y="1162"/>
                  </a:lnTo>
                  <a:lnTo>
                    <a:pt x="12668" y="2020"/>
                  </a:lnTo>
                  <a:lnTo>
                    <a:pt x="11962" y="2524"/>
                  </a:lnTo>
                  <a:lnTo>
                    <a:pt x="11205" y="3079"/>
                  </a:lnTo>
                  <a:lnTo>
                    <a:pt x="10498" y="3685"/>
                  </a:lnTo>
                  <a:lnTo>
                    <a:pt x="9792" y="4291"/>
                  </a:lnTo>
                  <a:lnTo>
                    <a:pt x="9085" y="4997"/>
                  </a:lnTo>
                  <a:lnTo>
                    <a:pt x="8429" y="5754"/>
                  </a:lnTo>
                  <a:lnTo>
                    <a:pt x="7823" y="6562"/>
                  </a:lnTo>
                  <a:lnTo>
                    <a:pt x="7319" y="7420"/>
                  </a:lnTo>
                  <a:lnTo>
                    <a:pt x="6864" y="8278"/>
                  </a:lnTo>
                  <a:lnTo>
                    <a:pt x="6461" y="9237"/>
                  </a:lnTo>
                  <a:lnTo>
                    <a:pt x="6360" y="9691"/>
                  </a:lnTo>
                  <a:lnTo>
                    <a:pt x="6208" y="10196"/>
                  </a:lnTo>
                  <a:lnTo>
                    <a:pt x="6158" y="10700"/>
                  </a:lnTo>
                  <a:lnTo>
                    <a:pt x="6107" y="11205"/>
                  </a:lnTo>
                  <a:lnTo>
                    <a:pt x="6006" y="12921"/>
                  </a:lnTo>
                  <a:lnTo>
                    <a:pt x="5956" y="14788"/>
                  </a:lnTo>
                  <a:lnTo>
                    <a:pt x="5905" y="18574"/>
                  </a:lnTo>
                  <a:lnTo>
                    <a:pt x="5956" y="21703"/>
                  </a:lnTo>
                  <a:lnTo>
                    <a:pt x="5956" y="23368"/>
                  </a:lnTo>
                  <a:lnTo>
                    <a:pt x="4846" y="25892"/>
                  </a:lnTo>
                  <a:lnTo>
                    <a:pt x="4341" y="25538"/>
                  </a:lnTo>
                  <a:lnTo>
                    <a:pt x="4038" y="25387"/>
                  </a:lnTo>
                  <a:lnTo>
                    <a:pt x="3735" y="25236"/>
                  </a:lnTo>
                  <a:lnTo>
                    <a:pt x="3382" y="25084"/>
                  </a:lnTo>
                  <a:lnTo>
                    <a:pt x="3029" y="25034"/>
                  </a:lnTo>
                  <a:lnTo>
                    <a:pt x="2675" y="24983"/>
                  </a:lnTo>
                  <a:lnTo>
                    <a:pt x="2272" y="25034"/>
                  </a:lnTo>
                  <a:lnTo>
                    <a:pt x="1969" y="25084"/>
                  </a:lnTo>
                  <a:lnTo>
                    <a:pt x="1716" y="25236"/>
                  </a:lnTo>
                  <a:lnTo>
                    <a:pt x="1464" y="25387"/>
                  </a:lnTo>
                  <a:lnTo>
                    <a:pt x="1212" y="25589"/>
                  </a:lnTo>
                  <a:lnTo>
                    <a:pt x="959" y="25841"/>
                  </a:lnTo>
                  <a:lnTo>
                    <a:pt x="758" y="26144"/>
                  </a:lnTo>
                  <a:lnTo>
                    <a:pt x="556" y="26497"/>
                  </a:lnTo>
                  <a:lnTo>
                    <a:pt x="404" y="26851"/>
                  </a:lnTo>
                  <a:lnTo>
                    <a:pt x="253" y="27254"/>
                  </a:lnTo>
                  <a:lnTo>
                    <a:pt x="152" y="27709"/>
                  </a:lnTo>
                  <a:lnTo>
                    <a:pt x="51" y="28112"/>
                  </a:lnTo>
                  <a:lnTo>
                    <a:pt x="1" y="28516"/>
                  </a:lnTo>
                  <a:lnTo>
                    <a:pt x="51" y="29425"/>
                  </a:lnTo>
                  <a:lnTo>
                    <a:pt x="152" y="30283"/>
                  </a:lnTo>
                  <a:lnTo>
                    <a:pt x="354" y="31141"/>
                  </a:lnTo>
                  <a:lnTo>
                    <a:pt x="657" y="31999"/>
                  </a:lnTo>
                  <a:lnTo>
                    <a:pt x="959" y="32756"/>
                  </a:lnTo>
                  <a:lnTo>
                    <a:pt x="1363" y="33513"/>
                  </a:lnTo>
                  <a:lnTo>
                    <a:pt x="1918" y="34371"/>
                  </a:lnTo>
                  <a:lnTo>
                    <a:pt x="2272" y="34774"/>
                  </a:lnTo>
                  <a:lnTo>
                    <a:pt x="2625" y="35178"/>
                  </a:lnTo>
                  <a:lnTo>
                    <a:pt x="2978" y="35531"/>
                  </a:lnTo>
                  <a:lnTo>
                    <a:pt x="3331" y="35784"/>
                  </a:lnTo>
                  <a:lnTo>
                    <a:pt x="3735" y="35986"/>
                  </a:lnTo>
                  <a:lnTo>
                    <a:pt x="4089" y="36087"/>
                  </a:lnTo>
                  <a:lnTo>
                    <a:pt x="4795" y="36137"/>
                  </a:lnTo>
                  <a:lnTo>
                    <a:pt x="5451" y="36137"/>
                  </a:lnTo>
                  <a:lnTo>
                    <a:pt x="6107" y="36087"/>
                  </a:lnTo>
                  <a:lnTo>
                    <a:pt x="6814" y="35986"/>
                  </a:lnTo>
                  <a:lnTo>
                    <a:pt x="7167" y="37247"/>
                  </a:lnTo>
                  <a:lnTo>
                    <a:pt x="7672" y="38963"/>
                  </a:lnTo>
                  <a:lnTo>
                    <a:pt x="7975" y="39872"/>
                  </a:lnTo>
                  <a:lnTo>
                    <a:pt x="8328" y="40730"/>
                  </a:lnTo>
                  <a:lnTo>
                    <a:pt x="8681" y="41436"/>
                  </a:lnTo>
                  <a:lnTo>
                    <a:pt x="9035" y="42042"/>
                  </a:lnTo>
                  <a:lnTo>
                    <a:pt x="9892" y="43051"/>
                  </a:lnTo>
                  <a:lnTo>
                    <a:pt x="10750" y="43960"/>
                  </a:lnTo>
                  <a:lnTo>
                    <a:pt x="11709" y="44868"/>
                  </a:lnTo>
                  <a:lnTo>
                    <a:pt x="12719" y="45726"/>
                  </a:lnTo>
                  <a:lnTo>
                    <a:pt x="13779" y="46483"/>
                  </a:lnTo>
                  <a:lnTo>
                    <a:pt x="14838" y="47240"/>
                  </a:lnTo>
                  <a:lnTo>
                    <a:pt x="15999" y="47896"/>
                  </a:lnTo>
                  <a:lnTo>
                    <a:pt x="17160" y="48452"/>
                  </a:lnTo>
                  <a:lnTo>
                    <a:pt x="17968" y="48754"/>
                  </a:lnTo>
                  <a:lnTo>
                    <a:pt x="18977" y="49057"/>
                  </a:lnTo>
                  <a:lnTo>
                    <a:pt x="20087" y="49310"/>
                  </a:lnTo>
                  <a:lnTo>
                    <a:pt x="21400" y="49512"/>
                  </a:lnTo>
                  <a:lnTo>
                    <a:pt x="22762" y="49713"/>
                  </a:lnTo>
                  <a:lnTo>
                    <a:pt x="24226" y="49865"/>
                  </a:lnTo>
                  <a:lnTo>
                    <a:pt x="25740" y="49966"/>
                  </a:lnTo>
                  <a:lnTo>
                    <a:pt x="27304" y="50016"/>
                  </a:lnTo>
                  <a:lnTo>
                    <a:pt x="29273" y="50016"/>
                  </a:lnTo>
                  <a:lnTo>
                    <a:pt x="30434" y="49966"/>
                  </a:lnTo>
                  <a:lnTo>
                    <a:pt x="31645" y="49865"/>
                  </a:lnTo>
                  <a:lnTo>
                    <a:pt x="32755" y="49713"/>
                  </a:lnTo>
                  <a:lnTo>
                    <a:pt x="33815" y="49512"/>
                  </a:lnTo>
                  <a:lnTo>
                    <a:pt x="34269" y="49360"/>
                  </a:lnTo>
                  <a:lnTo>
                    <a:pt x="34723" y="49209"/>
                  </a:lnTo>
                  <a:lnTo>
                    <a:pt x="35127" y="49007"/>
                  </a:lnTo>
                  <a:lnTo>
                    <a:pt x="35480" y="48805"/>
                  </a:lnTo>
                  <a:lnTo>
                    <a:pt x="35733" y="48553"/>
                  </a:lnTo>
                  <a:lnTo>
                    <a:pt x="35985" y="48300"/>
                  </a:lnTo>
                  <a:lnTo>
                    <a:pt x="36137" y="48048"/>
                  </a:lnTo>
                  <a:lnTo>
                    <a:pt x="36288" y="47695"/>
                  </a:lnTo>
                  <a:lnTo>
                    <a:pt x="36540" y="46887"/>
                  </a:lnTo>
                  <a:lnTo>
                    <a:pt x="36793" y="45878"/>
                  </a:lnTo>
                  <a:lnTo>
                    <a:pt x="36995" y="44717"/>
                  </a:lnTo>
                  <a:lnTo>
                    <a:pt x="37146" y="43455"/>
                  </a:lnTo>
                  <a:lnTo>
                    <a:pt x="37247" y="42143"/>
                  </a:lnTo>
                  <a:lnTo>
                    <a:pt x="37449" y="39367"/>
                  </a:lnTo>
                  <a:lnTo>
                    <a:pt x="37550" y="36743"/>
                  </a:lnTo>
                  <a:lnTo>
                    <a:pt x="37550" y="34472"/>
                  </a:lnTo>
                  <a:lnTo>
                    <a:pt x="37550" y="32251"/>
                  </a:lnTo>
                  <a:lnTo>
                    <a:pt x="37348" y="16302"/>
                  </a:lnTo>
                  <a:lnTo>
                    <a:pt x="37550" y="15142"/>
                  </a:lnTo>
                  <a:lnTo>
                    <a:pt x="37651" y="14082"/>
                  </a:lnTo>
                  <a:lnTo>
                    <a:pt x="37752" y="12871"/>
                  </a:lnTo>
                  <a:lnTo>
                    <a:pt x="37752" y="11508"/>
                  </a:lnTo>
                  <a:lnTo>
                    <a:pt x="37701" y="10801"/>
                  </a:lnTo>
                  <a:lnTo>
                    <a:pt x="37651" y="10095"/>
                  </a:lnTo>
                  <a:lnTo>
                    <a:pt x="37550" y="9388"/>
                  </a:lnTo>
                  <a:lnTo>
                    <a:pt x="37398" y="8631"/>
                  </a:lnTo>
                  <a:lnTo>
                    <a:pt x="37196" y="7925"/>
                  </a:lnTo>
                  <a:lnTo>
                    <a:pt x="36894" y="7268"/>
                  </a:lnTo>
                  <a:lnTo>
                    <a:pt x="36692" y="6814"/>
                  </a:lnTo>
                  <a:lnTo>
                    <a:pt x="36338" y="6410"/>
                  </a:lnTo>
                  <a:lnTo>
                    <a:pt x="35884" y="6007"/>
                  </a:lnTo>
                  <a:lnTo>
                    <a:pt x="35430" y="5552"/>
                  </a:lnTo>
                  <a:lnTo>
                    <a:pt x="34875" y="5149"/>
                  </a:lnTo>
                  <a:lnTo>
                    <a:pt x="34269" y="4795"/>
                  </a:lnTo>
                  <a:lnTo>
                    <a:pt x="32957" y="4089"/>
                  </a:lnTo>
                  <a:lnTo>
                    <a:pt x="31645" y="3433"/>
                  </a:lnTo>
                  <a:lnTo>
                    <a:pt x="30383" y="2878"/>
                  </a:lnTo>
                  <a:lnTo>
                    <a:pt x="29323" y="2474"/>
                  </a:lnTo>
                  <a:lnTo>
                    <a:pt x="28516" y="2171"/>
                  </a:lnTo>
                  <a:lnTo>
                    <a:pt x="27254" y="1767"/>
                  </a:lnTo>
                  <a:lnTo>
                    <a:pt x="26043" y="1363"/>
                  </a:lnTo>
                  <a:lnTo>
                    <a:pt x="24882" y="1061"/>
                  </a:lnTo>
                  <a:lnTo>
                    <a:pt x="23772" y="758"/>
                  </a:lnTo>
                  <a:lnTo>
                    <a:pt x="22712" y="556"/>
                  </a:lnTo>
                  <a:lnTo>
                    <a:pt x="21753" y="354"/>
                  </a:lnTo>
                  <a:lnTo>
                    <a:pt x="20794" y="203"/>
                  </a:lnTo>
                  <a:lnTo>
                    <a:pt x="19885" y="102"/>
                  </a:lnTo>
                  <a:lnTo>
                    <a:pt x="19078" y="51"/>
                  </a:lnTo>
                  <a:lnTo>
                    <a:pt x="18321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0;p42">
              <a:extLst>
                <a:ext uri="{FF2B5EF4-FFF2-40B4-BE49-F238E27FC236}">
                  <a16:creationId xmlns:a16="http://schemas.microsoft.com/office/drawing/2014/main" id="{2CA07413-2C12-4B07-AB82-8951580390D2}"/>
                </a:ext>
              </a:extLst>
            </p:cNvPr>
            <p:cNvSpPr/>
            <p:nvPr/>
          </p:nvSpPr>
          <p:spPr>
            <a:xfrm>
              <a:off x="4129200" y="1009025"/>
              <a:ext cx="181725" cy="386125"/>
            </a:xfrm>
            <a:custGeom>
              <a:avLst/>
              <a:gdLst/>
              <a:ahLst/>
              <a:cxnLst/>
              <a:rect l="l" t="t" r="r" b="b"/>
              <a:pathLst>
                <a:path w="7269" h="15445" extrusionOk="0">
                  <a:moveTo>
                    <a:pt x="4644" y="1"/>
                  </a:moveTo>
                  <a:lnTo>
                    <a:pt x="4493" y="51"/>
                  </a:lnTo>
                  <a:lnTo>
                    <a:pt x="4341" y="203"/>
                  </a:lnTo>
                  <a:lnTo>
                    <a:pt x="4291" y="354"/>
                  </a:lnTo>
                  <a:lnTo>
                    <a:pt x="4291" y="506"/>
                  </a:lnTo>
                  <a:lnTo>
                    <a:pt x="5199" y="4897"/>
                  </a:lnTo>
                  <a:lnTo>
                    <a:pt x="5603" y="7016"/>
                  </a:lnTo>
                  <a:lnTo>
                    <a:pt x="5906" y="8934"/>
                  </a:lnTo>
                  <a:lnTo>
                    <a:pt x="6208" y="10701"/>
                  </a:lnTo>
                  <a:lnTo>
                    <a:pt x="6360" y="12114"/>
                  </a:lnTo>
                  <a:lnTo>
                    <a:pt x="6410" y="13123"/>
                  </a:lnTo>
                  <a:lnTo>
                    <a:pt x="6410" y="13476"/>
                  </a:lnTo>
                  <a:lnTo>
                    <a:pt x="6360" y="13729"/>
                  </a:lnTo>
                  <a:lnTo>
                    <a:pt x="6208" y="13981"/>
                  </a:lnTo>
                  <a:lnTo>
                    <a:pt x="6057" y="14183"/>
                  </a:lnTo>
                  <a:lnTo>
                    <a:pt x="5805" y="14334"/>
                  </a:lnTo>
                  <a:lnTo>
                    <a:pt x="5552" y="14486"/>
                  </a:lnTo>
                  <a:lnTo>
                    <a:pt x="5250" y="14536"/>
                  </a:lnTo>
                  <a:lnTo>
                    <a:pt x="4896" y="14587"/>
                  </a:lnTo>
                  <a:lnTo>
                    <a:pt x="4493" y="14536"/>
                  </a:lnTo>
                  <a:lnTo>
                    <a:pt x="4089" y="14486"/>
                  </a:lnTo>
                  <a:lnTo>
                    <a:pt x="3635" y="14334"/>
                  </a:lnTo>
                  <a:lnTo>
                    <a:pt x="3130" y="14183"/>
                  </a:lnTo>
                  <a:lnTo>
                    <a:pt x="2625" y="13981"/>
                  </a:lnTo>
                  <a:lnTo>
                    <a:pt x="2120" y="13729"/>
                  </a:lnTo>
                  <a:lnTo>
                    <a:pt x="1666" y="13426"/>
                  </a:lnTo>
                  <a:lnTo>
                    <a:pt x="1313" y="13123"/>
                  </a:lnTo>
                  <a:lnTo>
                    <a:pt x="1061" y="12770"/>
                  </a:lnTo>
                  <a:lnTo>
                    <a:pt x="909" y="12467"/>
                  </a:lnTo>
                  <a:lnTo>
                    <a:pt x="859" y="12215"/>
                  </a:lnTo>
                  <a:lnTo>
                    <a:pt x="909" y="12063"/>
                  </a:lnTo>
                  <a:lnTo>
                    <a:pt x="960" y="11710"/>
                  </a:lnTo>
                  <a:lnTo>
                    <a:pt x="1061" y="11458"/>
                  </a:lnTo>
                  <a:lnTo>
                    <a:pt x="1111" y="11407"/>
                  </a:lnTo>
                  <a:lnTo>
                    <a:pt x="1212" y="11256"/>
                  </a:lnTo>
                  <a:lnTo>
                    <a:pt x="1212" y="11054"/>
                  </a:lnTo>
                  <a:lnTo>
                    <a:pt x="1162" y="10902"/>
                  </a:lnTo>
                  <a:lnTo>
                    <a:pt x="1010" y="10801"/>
                  </a:lnTo>
                  <a:lnTo>
                    <a:pt x="859" y="10701"/>
                  </a:lnTo>
                  <a:lnTo>
                    <a:pt x="707" y="10701"/>
                  </a:lnTo>
                  <a:lnTo>
                    <a:pt x="556" y="10751"/>
                  </a:lnTo>
                  <a:lnTo>
                    <a:pt x="404" y="10902"/>
                  </a:lnTo>
                  <a:lnTo>
                    <a:pt x="304" y="11054"/>
                  </a:lnTo>
                  <a:lnTo>
                    <a:pt x="152" y="11407"/>
                  </a:lnTo>
                  <a:lnTo>
                    <a:pt x="102" y="11659"/>
                  </a:lnTo>
                  <a:lnTo>
                    <a:pt x="51" y="11962"/>
                  </a:lnTo>
                  <a:lnTo>
                    <a:pt x="1" y="12265"/>
                  </a:lnTo>
                  <a:lnTo>
                    <a:pt x="51" y="12618"/>
                  </a:lnTo>
                  <a:lnTo>
                    <a:pt x="152" y="12871"/>
                  </a:lnTo>
                  <a:lnTo>
                    <a:pt x="253" y="13174"/>
                  </a:lnTo>
                  <a:lnTo>
                    <a:pt x="404" y="13375"/>
                  </a:lnTo>
                  <a:lnTo>
                    <a:pt x="606" y="13628"/>
                  </a:lnTo>
                  <a:lnTo>
                    <a:pt x="808" y="13880"/>
                  </a:lnTo>
                  <a:lnTo>
                    <a:pt x="1061" y="14082"/>
                  </a:lnTo>
                  <a:lnTo>
                    <a:pt x="1717" y="14486"/>
                  </a:lnTo>
                  <a:lnTo>
                    <a:pt x="2575" y="14890"/>
                  </a:lnTo>
                  <a:lnTo>
                    <a:pt x="3382" y="15192"/>
                  </a:lnTo>
                  <a:lnTo>
                    <a:pt x="4139" y="15394"/>
                  </a:lnTo>
                  <a:lnTo>
                    <a:pt x="4846" y="15445"/>
                  </a:lnTo>
                  <a:lnTo>
                    <a:pt x="5401" y="15394"/>
                  </a:lnTo>
                  <a:lnTo>
                    <a:pt x="5855" y="15293"/>
                  </a:lnTo>
                  <a:lnTo>
                    <a:pt x="6259" y="15091"/>
                  </a:lnTo>
                  <a:lnTo>
                    <a:pt x="6612" y="14789"/>
                  </a:lnTo>
                  <a:lnTo>
                    <a:pt x="6915" y="14486"/>
                  </a:lnTo>
                  <a:lnTo>
                    <a:pt x="7117" y="14032"/>
                  </a:lnTo>
                  <a:lnTo>
                    <a:pt x="7218" y="13678"/>
                  </a:lnTo>
                  <a:lnTo>
                    <a:pt x="7268" y="13123"/>
                  </a:lnTo>
                  <a:lnTo>
                    <a:pt x="7218" y="12416"/>
                  </a:lnTo>
                  <a:lnTo>
                    <a:pt x="7167" y="11559"/>
                  </a:lnTo>
                  <a:lnTo>
                    <a:pt x="6915" y="9590"/>
                  </a:lnTo>
                  <a:lnTo>
                    <a:pt x="6562" y="7370"/>
                  </a:lnTo>
                  <a:lnTo>
                    <a:pt x="6158" y="5149"/>
                  </a:lnTo>
                  <a:lnTo>
                    <a:pt x="5754" y="3130"/>
                  </a:lnTo>
                  <a:lnTo>
                    <a:pt x="5149" y="304"/>
                  </a:lnTo>
                  <a:lnTo>
                    <a:pt x="5098" y="152"/>
                  </a:lnTo>
                  <a:lnTo>
                    <a:pt x="4947" y="5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1;p42">
              <a:extLst>
                <a:ext uri="{FF2B5EF4-FFF2-40B4-BE49-F238E27FC236}">
                  <a16:creationId xmlns:a16="http://schemas.microsoft.com/office/drawing/2014/main" id="{0586AE01-6C2D-4055-BD85-F6ED032D3BDB}"/>
                </a:ext>
              </a:extLst>
            </p:cNvPr>
            <p:cNvSpPr/>
            <p:nvPr/>
          </p:nvSpPr>
          <p:spPr>
            <a:xfrm>
              <a:off x="4008075" y="1356025"/>
              <a:ext cx="287700" cy="121150"/>
            </a:xfrm>
            <a:custGeom>
              <a:avLst/>
              <a:gdLst/>
              <a:ahLst/>
              <a:cxnLst/>
              <a:rect l="l" t="t" r="r" b="b"/>
              <a:pathLst>
                <a:path w="11508" h="4846" extrusionOk="0">
                  <a:moveTo>
                    <a:pt x="304" y="0"/>
                  </a:moveTo>
                  <a:lnTo>
                    <a:pt x="152" y="101"/>
                  </a:lnTo>
                  <a:lnTo>
                    <a:pt x="51" y="252"/>
                  </a:lnTo>
                  <a:lnTo>
                    <a:pt x="1" y="404"/>
                  </a:lnTo>
                  <a:lnTo>
                    <a:pt x="51" y="555"/>
                  </a:lnTo>
                  <a:lnTo>
                    <a:pt x="304" y="1161"/>
                  </a:lnTo>
                  <a:lnTo>
                    <a:pt x="556" y="1716"/>
                  </a:lnTo>
                  <a:lnTo>
                    <a:pt x="960" y="2372"/>
                  </a:lnTo>
                  <a:lnTo>
                    <a:pt x="1464" y="2978"/>
                  </a:lnTo>
                  <a:lnTo>
                    <a:pt x="1767" y="3281"/>
                  </a:lnTo>
                  <a:lnTo>
                    <a:pt x="2070" y="3583"/>
                  </a:lnTo>
                  <a:lnTo>
                    <a:pt x="2423" y="3785"/>
                  </a:lnTo>
                  <a:lnTo>
                    <a:pt x="2827" y="3987"/>
                  </a:lnTo>
                  <a:lnTo>
                    <a:pt x="3231" y="4139"/>
                  </a:lnTo>
                  <a:lnTo>
                    <a:pt x="3634" y="4240"/>
                  </a:lnTo>
                  <a:lnTo>
                    <a:pt x="8076" y="4643"/>
                  </a:lnTo>
                  <a:lnTo>
                    <a:pt x="11053" y="4845"/>
                  </a:lnTo>
                  <a:lnTo>
                    <a:pt x="11205" y="4845"/>
                  </a:lnTo>
                  <a:lnTo>
                    <a:pt x="11356" y="4744"/>
                  </a:lnTo>
                  <a:lnTo>
                    <a:pt x="11457" y="4593"/>
                  </a:lnTo>
                  <a:lnTo>
                    <a:pt x="11508" y="4441"/>
                  </a:lnTo>
                  <a:lnTo>
                    <a:pt x="11457" y="4290"/>
                  </a:lnTo>
                  <a:lnTo>
                    <a:pt x="11407" y="4139"/>
                  </a:lnTo>
                  <a:lnTo>
                    <a:pt x="11255" y="4038"/>
                  </a:lnTo>
                  <a:lnTo>
                    <a:pt x="11104" y="3987"/>
                  </a:lnTo>
                  <a:lnTo>
                    <a:pt x="8177" y="3785"/>
                  </a:lnTo>
                  <a:lnTo>
                    <a:pt x="3735" y="3382"/>
                  </a:lnTo>
                  <a:lnTo>
                    <a:pt x="3382" y="3281"/>
                  </a:lnTo>
                  <a:lnTo>
                    <a:pt x="3079" y="3180"/>
                  </a:lnTo>
                  <a:lnTo>
                    <a:pt x="2777" y="3028"/>
                  </a:lnTo>
                  <a:lnTo>
                    <a:pt x="2524" y="2826"/>
                  </a:lnTo>
                  <a:lnTo>
                    <a:pt x="2272" y="2574"/>
                  </a:lnTo>
                  <a:lnTo>
                    <a:pt x="2019" y="2322"/>
                  </a:lnTo>
                  <a:lnTo>
                    <a:pt x="1616" y="1767"/>
                  </a:lnTo>
                  <a:lnTo>
                    <a:pt x="1262" y="1211"/>
                  </a:lnTo>
                  <a:lnTo>
                    <a:pt x="1061" y="757"/>
                  </a:lnTo>
                  <a:lnTo>
                    <a:pt x="859" y="303"/>
                  </a:lnTo>
                  <a:lnTo>
                    <a:pt x="758" y="152"/>
                  </a:lnTo>
                  <a:lnTo>
                    <a:pt x="606" y="51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2;p42">
              <a:extLst>
                <a:ext uri="{FF2B5EF4-FFF2-40B4-BE49-F238E27FC236}">
                  <a16:creationId xmlns:a16="http://schemas.microsoft.com/office/drawing/2014/main" id="{A36DB38D-1042-4052-B181-F7FAC53AFE7B}"/>
                </a:ext>
              </a:extLst>
            </p:cNvPr>
            <p:cNvSpPr/>
            <p:nvPr/>
          </p:nvSpPr>
          <p:spPr>
            <a:xfrm>
              <a:off x="3820075" y="977500"/>
              <a:ext cx="335650" cy="215775"/>
            </a:xfrm>
            <a:custGeom>
              <a:avLst/>
              <a:gdLst/>
              <a:ahLst/>
              <a:cxnLst/>
              <a:rect l="l" t="t" r="r" b="b"/>
              <a:pathLst>
                <a:path w="13426" h="8631" extrusionOk="0">
                  <a:moveTo>
                    <a:pt x="6461" y="858"/>
                  </a:moveTo>
                  <a:lnTo>
                    <a:pt x="7319" y="909"/>
                  </a:lnTo>
                  <a:lnTo>
                    <a:pt x="8177" y="1010"/>
                  </a:lnTo>
                  <a:lnTo>
                    <a:pt x="8934" y="1111"/>
                  </a:lnTo>
                  <a:lnTo>
                    <a:pt x="9640" y="1312"/>
                  </a:lnTo>
                  <a:lnTo>
                    <a:pt x="10297" y="1464"/>
                  </a:lnTo>
                  <a:lnTo>
                    <a:pt x="10902" y="1666"/>
                  </a:lnTo>
                  <a:lnTo>
                    <a:pt x="11861" y="2069"/>
                  </a:lnTo>
                  <a:lnTo>
                    <a:pt x="12467" y="2372"/>
                  </a:lnTo>
                  <a:lnTo>
                    <a:pt x="12568" y="6915"/>
                  </a:lnTo>
                  <a:lnTo>
                    <a:pt x="11962" y="7116"/>
                  </a:lnTo>
                  <a:lnTo>
                    <a:pt x="11508" y="7268"/>
                  </a:lnTo>
                  <a:lnTo>
                    <a:pt x="10902" y="7419"/>
                  </a:lnTo>
                  <a:lnTo>
                    <a:pt x="10196" y="7571"/>
                  </a:lnTo>
                  <a:lnTo>
                    <a:pt x="9287" y="7672"/>
                  </a:lnTo>
                  <a:lnTo>
                    <a:pt x="8278" y="7722"/>
                  </a:lnTo>
                  <a:lnTo>
                    <a:pt x="7117" y="7773"/>
                  </a:lnTo>
                  <a:lnTo>
                    <a:pt x="5906" y="7722"/>
                  </a:lnTo>
                  <a:lnTo>
                    <a:pt x="4846" y="7672"/>
                  </a:lnTo>
                  <a:lnTo>
                    <a:pt x="3887" y="7520"/>
                  </a:lnTo>
                  <a:lnTo>
                    <a:pt x="3079" y="7419"/>
                  </a:lnTo>
                  <a:lnTo>
                    <a:pt x="2423" y="7268"/>
                  </a:lnTo>
                  <a:lnTo>
                    <a:pt x="1868" y="7116"/>
                  </a:lnTo>
                  <a:lnTo>
                    <a:pt x="1212" y="6864"/>
                  </a:lnTo>
                  <a:lnTo>
                    <a:pt x="909" y="2322"/>
                  </a:lnTo>
                  <a:lnTo>
                    <a:pt x="1818" y="1817"/>
                  </a:lnTo>
                  <a:lnTo>
                    <a:pt x="2777" y="1413"/>
                  </a:lnTo>
                  <a:lnTo>
                    <a:pt x="3735" y="1161"/>
                  </a:lnTo>
                  <a:lnTo>
                    <a:pt x="4694" y="959"/>
                  </a:lnTo>
                  <a:lnTo>
                    <a:pt x="5603" y="858"/>
                  </a:lnTo>
                  <a:close/>
                  <a:moveTo>
                    <a:pt x="5906" y="0"/>
                  </a:moveTo>
                  <a:lnTo>
                    <a:pt x="4795" y="101"/>
                  </a:lnTo>
                  <a:lnTo>
                    <a:pt x="3685" y="303"/>
                  </a:lnTo>
                  <a:lnTo>
                    <a:pt x="3130" y="454"/>
                  </a:lnTo>
                  <a:lnTo>
                    <a:pt x="2524" y="606"/>
                  </a:lnTo>
                  <a:lnTo>
                    <a:pt x="1969" y="808"/>
                  </a:lnTo>
                  <a:lnTo>
                    <a:pt x="1363" y="1111"/>
                  </a:lnTo>
                  <a:lnTo>
                    <a:pt x="808" y="1363"/>
                  </a:lnTo>
                  <a:lnTo>
                    <a:pt x="203" y="1716"/>
                  </a:lnTo>
                  <a:lnTo>
                    <a:pt x="102" y="1817"/>
                  </a:lnTo>
                  <a:lnTo>
                    <a:pt x="51" y="1918"/>
                  </a:lnTo>
                  <a:lnTo>
                    <a:pt x="1" y="2019"/>
                  </a:lnTo>
                  <a:lnTo>
                    <a:pt x="1" y="2120"/>
                  </a:lnTo>
                  <a:lnTo>
                    <a:pt x="354" y="7167"/>
                  </a:lnTo>
                  <a:lnTo>
                    <a:pt x="405" y="7369"/>
                  </a:lnTo>
                  <a:lnTo>
                    <a:pt x="556" y="7520"/>
                  </a:lnTo>
                  <a:lnTo>
                    <a:pt x="1010" y="7722"/>
                  </a:lnTo>
                  <a:lnTo>
                    <a:pt x="1515" y="7873"/>
                  </a:lnTo>
                  <a:lnTo>
                    <a:pt x="2221" y="8075"/>
                  </a:lnTo>
                  <a:lnTo>
                    <a:pt x="3079" y="8277"/>
                  </a:lnTo>
                  <a:lnTo>
                    <a:pt x="4240" y="8479"/>
                  </a:lnTo>
                  <a:lnTo>
                    <a:pt x="5552" y="8580"/>
                  </a:lnTo>
                  <a:lnTo>
                    <a:pt x="7117" y="8631"/>
                  </a:lnTo>
                  <a:lnTo>
                    <a:pt x="8681" y="8580"/>
                  </a:lnTo>
                  <a:lnTo>
                    <a:pt x="9943" y="8479"/>
                  </a:lnTo>
                  <a:lnTo>
                    <a:pt x="11003" y="8277"/>
                  </a:lnTo>
                  <a:lnTo>
                    <a:pt x="11861" y="8075"/>
                  </a:lnTo>
                  <a:lnTo>
                    <a:pt x="12467" y="7873"/>
                  </a:lnTo>
                  <a:lnTo>
                    <a:pt x="12870" y="7672"/>
                  </a:lnTo>
                  <a:lnTo>
                    <a:pt x="13224" y="7470"/>
                  </a:lnTo>
                  <a:lnTo>
                    <a:pt x="13375" y="7318"/>
                  </a:lnTo>
                  <a:lnTo>
                    <a:pt x="13426" y="7116"/>
                  </a:lnTo>
                  <a:lnTo>
                    <a:pt x="13274" y="2069"/>
                  </a:lnTo>
                  <a:lnTo>
                    <a:pt x="13224" y="1868"/>
                  </a:lnTo>
                  <a:lnTo>
                    <a:pt x="13072" y="1716"/>
                  </a:lnTo>
                  <a:lnTo>
                    <a:pt x="12769" y="1565"/>
                  </a:lnTo>
                  <a:lnTo>
                    <a:pt x="11912" y="1161"/>
                  </a:lnTo>
                  <a:lnTo>
                    <a:pt x="11306" y="909"/>
                  </a:lnTo>
                  <a:lnTo>
                    <a:pt x="10599" y="707"/>
                  </a:lnTo>
                  <a:lnTo>
                    <a:pt x="9792" y="454"/>
                  </a:lnTo>
                  <a:lnTo>
                    <a:pt x="8934" y="253"/>
                  </a:lnTo>
                  <a:lnTo>
                    <a:pt x="7975" y="101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3;p42">
              <a:extLst>
                <a:ext uri="{FF2B5EF4-FFF2-40B4-BE49-F238E27FC236}">
                  <a16:creationId xmlns:a16="http://schemas.microsoft.com/office/drawing/2014/main" id="{69C4C668-CA7D-4811-959E-90EE8F1198BD}"/>
                </a:ext>
              </a:extLst>
            </p:cNvPr>
            <p:cNvSpPr/>
            <p:nvPr/>
          </p:nvSpPr>
          <p:spPr>
            <a:xfrm>
              <a:off x="4236450" y="977500"/>
              <a:ext cx="335650" cy="215775"/>
            </a:xfrm>
            <a:custGeom>
              <a:avLst/>
              <a:gdLst/>
              <a:ahLst/>
              <a:cxnLst/>
              <a:rect l="l" t="t" r="r" b="b"/>
              <a:pathLst>
                <a:path w="13426" h="8631" extrusionOk="0">
                  <a:moveTo>
                    <a:pt x="6511" y="858"/>
                  </a:moveTo>
                  <a:lnTo>
                    <a:pt x="7369" y="909"/>
                  </a:lnTo>
                  <a:lnTo>
                    <a:pt x="8177" y="1010"/>
                  </a:lnTo>
                  <a:lnTo>
                    <a:pt x="8934" y="1161"/>
                  </a:lnTo>
                  <a:lnTo>
                    <a:pt x="9640" y="1312"/>
                  </a:lnTo>
                  <a:lnTo>
                    <a:pt x="10296" y="1514"/>
                  </a:lnTo>
                  <a:lnTo>
                    <a:pt x="10902" y="1716"/>
                  </a:lnTo>
                  <a:lnTo>
                    <a:pt x="11861" y="2069"/>
                  </a:lnTo>
                  <a:lnTo>
                    <a:pt x="12467" y="2372"/>
                  </a:lnTo>
                  <a:lnTo>
                    <a:pt x="12567" y="6915"/>
                  </a:lnTo>
                  <a:lnTo>
                    <a:pt x="11962" y="7167"/>
                  </a:lnTo>
                  <a:lnTo>
                    <a:pt x="11508" y="7318"/>
                  </a:lnTo>
                  <a:lnTo>
                    <a:pt x="10902" y="7470"/>
                  </a:lnTo>
                  <a:lnTo>
                    <a:pt x="10195" y="7571"/>
                  </a:lnTo>
                  <a:lnTo>
                    <a:pt x="9337" y="7672"/>
                  </a:lnTo>
                  <a:lnTo>
                    <a:pt x="8278" y="7773"/>
                  </a:lnTo>
                  <a:lnTo>
                    <a:pt x="5956" y="7773"/>
                  </a:lnTo>
                  <a:lnTo>
                    <a:pt x="4997" y="7722"/>
                  </a:lnTo>
                  <a:lnTo>
                    <a:pt x="4190" y="7621"/>
                  </a:lnTo>
                  <a:lnTo>
                    <a:pt x="3584" y="7520"/>
                  </a:lnTo>
                  <a:lnTo>
                    <a:pt x="3130" y="7369"/>
                  </a:lnTo>
                  <a:lnTo>
                    <a:pt x="2776" y="7268"/>
                  </a:lnTo>
                  <a:lnTo>
                    <a:pt x="2423" y="7116"/>
                  </a:lnTo>
                  <a:lnTo>
                    <a:pt x="960" y="2271"/>
                  </a:lnTo>
                  <a:lnTo>
                    <a:pt x="1918" y="1817"/>
                  </a:lnTo>
                  <a:lnTo>
                    <a:pt x="2877" y="1413"/>
                  </a:lnTo>
                  <a:lnTo>
                    <a:pt x="3786" y="1161"/>
                  </a:lnTo>
                  <a:lnTo>
                    <a:pt x="4745" y="959"/>
                  </a:lnTo>
                  <a:lnTo>
                    <a:pt x="5653" y="858"/>
                  </a:lnTo>
                  <a:close/>
                  <a:moveTo>
                    <a:pt x="5906" y="0"/>
                  </a:moveTo>
                  <a:lnTo>
                    <a:pt x="4795" y="101"/>
                  </a:lnTo>
                  <a:lnTo>
                    <a:pt x="3685" y="303"/>
                  </a:lnTo>
                  <a:lnTo>
                    <a:pt x="3130" y="454"/>
                  </a:lnTo>
                  <a:lnTo>
                    <a:pt x="2524" y="606"/>
                  </a:lnTo>
                  <a:lnTo>
                    <a:pt x="1969" y="808"/>
                  </a:lnTo>
                  <a:lnTo>
                    <a:pt x="1363" y="1111"/>
                  </a:lnTo>
                  <a:lnTo>
                    <a:pt x="808" y="1363"/>
                  </a:lnTo>
                  <a:lnTo>
                    <a:pt x="203" y="1716"/>
                  </a:lnTo>
                  <a:lnTo>
                    <a:pt x="102" y="1817"/>
                  </a:lnTo>
                  <a:lnTo>
                    <a:pt x="51" y="1918"/>
                  </a:lnTo>
                  <a:lnTo>
                    <a:pt x="1" y="2069"/>
                  </a:lnTo>
                  <a:lnTo>
                    <a:pt x="51" y="2221"/>
                  </a:lnTo>
                  <a:lnTo>
                    <a:pt x="1616" y="7470"/>
                  </a:lnTo>
                  <a:lnTo>
                    <a:pt x="1717" y="7621"/>
                  </a:lnTo>
                  <a:lnTo>
                    <a:pt x="1818" y="7722"/>
                  </a:lnTo>
                  <a:lnTo>
                    <a:pt x="1969" y="7873"/>
                  </a:lnTo>
                  <a:lnTo>
                    <a:pt x="2322" y="8025"/>
                  </a:lnTo>
                  <a:lnTo>
                    <a:pt x="2827" y="8176"/>
                  </a:lnTo>
                  <a:lnTo>
                    <a:pt x="3483" y="8378"/>
                  </a:lnTo>
                  <a:lnTo>
                    <a:pt x="4442" y="8530"/>
                  </a:lnTo>
                  <a:lnTo>
                    <a:pt x="5653" y="8631"/>
                  </a:lnTo>
                  <a:lnTo>
                    <a:pt x="7117" y="8631"/>
                  </a:lnTo>
                  <a:lnTo>
                    <a:pt x="8681" y="8580"/>
                  </a:lnTo>
                  <a:lnTo>
                    <a:pt x="9994" y="8479"/>
                  </a:lnTo>
                  <a:lnTo>
                    <a:pt x="11053" y="8277"/>
                  </a:lnTo>
                  <a:lnTo>
                    <a:pt x="11861" y="8075"/>
                  </a:lnTo>
                  <a:lnTo>
                    <a:pt x="12467" y="7873"/>
                  </a:lnTo>
                  <a:lnTo>
                    <a:pt x="12921" y="7722"/>
                  </a:lnTo>
                  <a:lnTo>
                    <a:pt x="13274" y="7520"/>
                  </a:lnTo>
                  <a:lnTo>
                    <a:pt x="13375" y="7369"/>
                  </a:lnTo>
                  <a:lnTo>
                    <a:pt x="13425" y="7167"/>
                  </a:lnTo>
                  <a:lnTo>
                    <a:pt x="13325" y="2120"/>
                  </a:lnTo>
                  <a:lnTo>
                    <a:pt x="13224" y="1918"/>
                  </a:lnTo>
                  <a:lnTo>
                    <a:pt x="13072" y="1767"/>
                  </a:lnTo>
                  <a:lnTo>
                    <a:pt x="12769" y="1565"/>
                  </a:lnTo>
                  <a:lnTo>
                    <a:pt x="11911" y="1161"/>
                  </a:lnTo>
                  <a:lnTo>
                    <a:pt x="11306" y="959"/>
                  </a:lnTo>
                  <a:lnTo>
                    <a:pt x="10599" y="707"/>
                  </a:lnTo>
                  <a:lnTo>
                    <a:pt x="9842" y="454"/>
                  </a:lnTo>
                  <a:lnTo>
                    <a:pt x="8934" y="253"/>
                  </a:lnTo>
                  <a:lnTo>
                    <a:pt x="7975" y="101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4;p42">
              <a:extLst>
                <a:ext uri="{FF2B5EF4-FFF2-40B4-BE49-F238E27FC236}">
                  <a16:creationId xmlns:a16="http://schemas.microsoft.com/office/drawing/2014/main" id="{4FF8F417-2B64-4192-AD74-51443B62875B}"/>
                </a:ext>
              </a:extLst>
            </p:cNvPr>
            <p:cNvSpPr/>
            <p:nvPr/>
          </p:nvSpPr>
          <p:spPr>
            <a:xfrm>
              <a:off x="4131725" y="1019125"/>
              <a:ext cx="126200" cy="21475"/>
            </a:xfrm>
            <a:custGeom>
              <a:avLst/>
              <a:gdLst/>
              <a:ahLst/>
              <a:cxnLst/>
              <a:rect l="l" t="t" r="r" b="b"/>
              <a:pathLst>
                <a:path w="5048" h="859" extrusionOk="0">
                  <a:moveTo>
                    <a:pt x="404" y="1"/>
                  </a:moveTo>
                  <a:lnTo>
                    <a:pt x="253" y="51"/>
                  </a:lnTo>
                  <a:lnTo>
                    <a:pt x="102" y="102"/>
                  </a:lnTo>
                  <a:lnTo>
                    <a:pt x="51" y="253"/>
                  </a:lnTo>
                  <a:lnTo>
                    <a:pt x="1" y="404"/>
                  </a:lnTo>
                  <a:lnTo>
                    <a:pt x="51" y="606"/>
                  </a:lnTo>
                  <a:lnTo>
                    <a:pt x="102" y="707"/>
                  </a:lnTo>
                  <a:lnTo>
                    <a:pt x="253" y="808"/>
                  </a:lnTo>
                  <a:lnTo>
                    <a:pt x="404" y="859"/>
                  </a:lnTo>
                  <a:lnTo>
                    <a:pt x="4644" y="859"/>
                  </a:lnTo>
                  <a:lnTo>
                    <a:pt x="4795" y="808"/>
                  </a:lnTo>
                  <a:lnTo>
                    <a:pt x="4947" y="707"/>
                  </a:lnTo>
                  <a:lnTo>
                    <a:pt x="5048" y="606"/>
                  </a:lnTo>
                  <a:lnTo>
                    <a:pt x="5048" y="404"/>
                  </a:lnTo>
                  <a:lnTo>
                    <a:pt x="5048" y="253"/>
                  </a:lnTo>
                  <a:lnTo>
                    <a:pt x="4947" y="102"/>
                  </a:lnTo>
                  <a:lnTo>
                    <a:pt x="4795" y="51"/>
                  </a:lnTo>
                  <a:lnTo>
                    <a:pt x="4644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15;p42">
              <a:extLst>
                <a:ext uri="{FF2B5EF4-FFF2-40B4-BE49-F238E27FC236}">
                  <a16:creationId xmlns:a16="http://schemas.microsoft.com/office/drawing/2014/main" id="{07ABA162-25E9-43CF-97B4-F451CCE2EE95}"/>
                </a:ext>
              </a:extLst>
            </p:cNvPr>
            <p:cNvSpPr/>
            <p:nvPr/>
          </p:nvSpPr>
          <p:spPr>
            <a:xfrm>
              <a:off x="3613150" y="1019125"/>
              <a:ext cx="229675" cy="142600"/>
            </a:xfrm>
            <a:custGeom>
              <a:avLst/>
              <a:gdLst/>
              <a:ahLst/>
              <a:cxnLst/>
              <a:rect l="l" t="t" r="r" b="b"/>
              <a:pathLst>
                <a:path w="9187" h="5704" extrusionOk="0">
                  <a:moveTo>
                    <a:pt x="8682" y="1"/>
                  </a:moveTo>
                  <a:lnTo>
                    <a:pt x="8530" y="51"/>
                  </a:lnTo>
                  <a:lnTo>
                    <a:pt x="253" y="4896"/>
                  </a:lnTo>
                  <a:lnTo>
                    <a:pt x="102" y="4997"/>
                  </a:lnTo>
                  <a:lnTo>
                    <a:pt x="51" y="5149"/>
                  </a:lnTo>
                  <a:lnTo>
                    <a:pt x="1" y="5351"/>
                  </a:lnTo>
                  <a:lnTo>
                    <a:pt x="51" y="5502"/>
                  </a:lnTo>
                  <a:lnTo>
                    <a:pt x="152" y="5603"/>
                  </a:lnTo>
                  <a:lnTo>
                    <a:pt x="253" y="5653"/>
                  </a:lnTo>
                  <a:lnTo>
                    <a:pt x="455" y="5704"/>
                  </a:lnTo>
                  <a:lnTo>
                    <a:pt x="556" y="5704"/>
                  </a:lnTo>
                  <a:lnTo>
                    <a:pt x="657" y="5653"/>
                  </a:lnTo>
                  <a:lnTo>
                    <a:pt x="8984" y="808"/>
                  </a:lnTo>
                  <a:lnTo>
                    <a:pt x="9085" y="707"/>
                  </a:lnTo>
                  <a:lnTo>
                    <a:pt x="9186" y="556"/>
                  </a:lnTo>
                  <a:lnTo>
                    <a:pt x="9186" y="354"/>
                  </a:lnTo>
                  <a:lnTo>
                    <a:pt x="9136" y="203"/>
                  </a:lnTo>
                  <a:lnTo>
                    <a:pt x="8984" y="102"/>
                  </a:lnTo>
                  <a:lnTo>
                    <a:pt x="8833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6;p42">
              <a:extLst>
                <a:ext uri="{FF2B5EF4-FFF2-40B4-BE49-F238E27FC236}">
                  <a16:creationId xmlns:a16="http://schemas.microsoft.com/office/drawing/2014/main" id="{FE018ED7-6990-414A-AA0B-E8E60010591D}"/>
                </a:ext>
              </a:extLst>
            </p:cNvPr>
            <p:cNvSpPr/>
            <p:nvPr/>
          </p:nvSpPr>
          <p:spPr>
            <a:xfrm>
              <a:off x="3871825" y="924500"/>
              <a:ext cx="205675" cy="53025"/>
            </a:xfrm>
            <a:custGeom>
              <a:avLst/>
              <a:gdLst/>
              <a:ahLst/>
              <a:cxnLst/>
              <a:rect l="l" t="t" r="r" b="b"/>
              <a:pathLst>
                <a:path w="8227" h="2121" extrusionOk="0">
                  <a:moveTo>
                    <a:pt x="3785" y="0"/>
                  </a:moveTo>
                  <a:lnTo>
                    <a:pt x="3180" y="51"/>
                  </a:lnTo>
                  <a:lnTo>
                    <a:pt x="2574" y="152"/>
                  </a:lnTo>
                  <a:lnTo>
                    <a:pt x="2069" y="253"/>
                  </a:lnTo>
                  <a:lnTo>
                    <a:pt x="1615" y="404"/>
                  </a:lnTo>
                  <a:lnTo>
                    <a:pt x="1262" y="606"/>
                  </a:lnTo>
                  <a:lnTo>
                    <a:pt x="656" y="959"/>
                  </a:lnTo>
                  <a:lnTo>
                    <a:pt x="252" y="1262"/>
                  </a:lnTo>
                  <a:lnTo>
                    <a:pt x="101" y="1414"/>
                  </a:lnTo>
                  <a:lnTo>
                    <a:pt x="50" y="1565"/>
                  </a:lnTo>
                  <a:lnTo>
                    <a:pt x="0" y="1716"/>
                  </a:lnTo>
                  <a:lnTo>
                    <a:pt x="50" y="1868"/>
                  </a:lnTo>
                  <a:lnTo>
                    <a:pt x="151" y="2019"/>
                  </a:lnTo>
                  <a:lnTo>
                    <a:pt x="303" y="2070"/>
                  </a:lnTo>
                  <a:lnTo>
                    <a:pt x="454" y="2120"/>
                  </a:lnTo>
                  <a:lnTo>
                    <a:pt x="606" y="2070"/>
                  </a:lnTo>
                  <a:lnTo>
                    <a:pt x="757" y="1969"/>
                  </a:lnTo>
                  <a:lnTo>
                    <a:pt x="908" y="1868"/>
                  </a:lnTo>
                  <a:lnTo>
                    <a:pt x="1211" y="1616"/>
                  </a:lnTo>
                  <a:lnTo>
                    <a:pt x="1716" y="1313"/>
                  </a:lnTo>
                  <a:lnTo>
                    <a:pt x="2069" y="1161"/>
                  </a:lnTo>
                  <a:lnTo>
                    <a:pt x="2473" y="1060"/>
                  </a:lnTo>
                  <a:lnTo>
                    <a:pt x="2927" y="959"/>
                  </a:lnTo>
                  <a:lnTo>
                    <a:pt x="3381" y="858"/>
                  </a:lnTo>
                  <a:lnTo>
                    <a:pt x="4593" y="858"/>
                  </a:lnTo>
                  <a:lnTo>
                    <a:pt x="5249" y="959"/>
                  </a:lnTo>
                  <a:lnTo>
                    <a:pt x="6006" y="1111"/>
                  </a:lnTo>
                  <a:lnTo>
                    <a:pt x="6763" y="1363"/>
                  </a:lnTo>
                  <a:lnTo>
                    <a:pt x="7621" y="1666"/>
                  </a:lnTo>
                  <a:lnTo>
                    <a:pt x="7823" y="1716"/>
                  </a:lnTo>
                  <a:lnTo>
                    <a:pt x="7974" y="1666"/>
                  </a:lnTo>
                  <a:lnTo>
                    <a:pt x="8126" y="1565"/>
                  </a:lnTo>
                  <a:lnTo>
                    <a:pt x="8176" y="1414"/>
                  </a:lnTo>
                  <a:lnTo>
                    <a:pt x="8227" y="1262"/>
                  </a:lnTo>
                  <a:lnTo>
                    <a:pt x="8176" y="1111"/>
                  </a:lnTo>
                  <a:lnTo>
                    <a:pt x="8126" y="959"/>
                  </a:lnTo>
                  <a:lnTo>
                    <a:pt x="7974" y="858"/>
                  </a:lnTo>
                  <a:lnTo>
                    <a:pt x="7015" y="505"/>
                  </a:lnTo>
                  <a:lnTo>
                    <a:pt x="6107" y="253"/>
                  </a:lnTo>
                  <a:lnTo>
                    <a:pt x="5249" y="101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17;p42">
              <a:extLst>
                <a:ext uri="{FF2B5EF4-FFF2-40B4-BE49-F238E27FC236}">
                  <a16:creationId xmlns:a16="http://schemas.microsoft.com/office/drawing/2014/main" id="{4EA48FAC-0A41-466B-9C36-DF09AAF449E6}"/>
                </a:ext>
              </a:extLst>
            </p:cNvPr>
            <p:cNvSpPr/>
            <p:nvPr/>
          </p:nvSpPr>
          <p:spPr>
            <a:xfrm>
              <a:off x="4256650" y="928275"/>
              <a:ext cx="157725" cy="49250"/>
            </a:xfrm>
            <a:custGeom>
              <a:avLst/>
              <a:gdLst/>
              <a:ahLst/>
              <a:cxnLst/>
              <a:rect l="l" t="t" r="r" b="b"/>
              <a:pathLst>
                <a:path w="6309" h="1970" extrusionOk="0">
                  <a:moveTo>
                    <a:pt x="2978" y="1"/>
                  </a:moveTo>
                  <a:lnTo>
                    <a:pt x="2221" y="152"/>
                  </a:lnTo>
                  <a:lnTo>
                    <a:pt x="1514" y="405"/>
                  </a:lnTo>
                  <a:lnTo>
                    <a:pt x="808" y="758"/>
                  </a:lnTo>
                  <a:lnTo>
                    <a:pt x="152" y="1212"/>
                  </a:lnTo>
                  <a:lnTo>
                    <a:pt x="51" y="1313"/>
                  </a:lnTo>
                  <a:lnTo>
                    <a:pt x="0" y="1465"/>
                  </a:lnTo>
                  <a:lnTo>
                    <a:pt x="0" y="1666"/>
                  </a:lnTo>
                  <a:lnTo>
                    <a:pt x="101" y="1818"/>
                  </a:lnTo>
                  <a:lnTo>
                    <a:pt x="252" y="1919"/>
                  </a:lnTo>
                  <a:lnTo>
                    <a:pt x="404" y="1969"/>
                  </a:lnTo>
                  <a:lnTo>
                    <a:pt x="555" y="1919"/>
                  </a:lnTo>
                  <a:lnTo>
                    <a:pt x="707" y="1868"/>
                  </a:lnTo>
                  <a:lnTo>
                    <a:pt x="1211" y="1515"/>
                  </a:lnTo>
                  <a:lnTo>
                    <a:pt x="1817" y="1212"/>
                  </a:lnTo>
                  <a:lnTo>
                    <a:pt x="2473" y="1010"/>
                  </a:lnTo>
                  <a:lnTo>
                    <a:pt x="3079" y="859"/>
                  </a:lnTo>
                  <a:lnTo>
                    <a:pt x="3735" y="859"/>
                  </a:lnTo>
                  <a:lnTo>
                    <a:pt x="4391" y="909"/>
                  </a:lnTo>
                  <a:lnTo>
                    <a:pt x="5047" y="1061"/>
                  </a:lnTo>
                  <a:lnTo>
                    <a:pt x="5703" y="1313"/>
                  </a:lnTo>
                  <a:lnTo>
                    <a:pt x="6006" y="1313"/>
                  </a:lnTo>
                  <a:lnTo>
                    <a:pt x="6157" y="1212"/>
                  </a:lnTo>
                  <a:lnTo>
                    <a:pt x="6258" y="1111"/>
                  </a:lnTo>
                  <a:lnTo>
                    <a:pt x="6309" y="909"/>
                  </a:lnTo>
                  <a:lnTo>
                    <a:pt x="6258" y="758"/>
                  </a:lnTo>
                  <a:lnTo>
                    <a:pt x="6208" y="607"/>
                  </a:lnTo>
                  <a:lnTo>
                    <a:pt x="6056" y="506"/>
                  </a:lnTo>
                  <a:lnTo>
                    <a:pt x="5299" y="253"/>
                  </a:lnTo>
                  <a:lnTo>
                    <a:pt x="4542" y="51"/>
                  </a:lnTo>
                  <a:lnTo>
                    <a:pt x="378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8;p42">
              <a:extLst>
                <a:ext uri="{FF2B5EF4-FFF2-40B4-BE49-F238E27FC236}">
                  <a16:creationId xmlns:a16="http://schemas.microsoft.com/office/drawing/2014/main" id="{3324F7E1-7DC8-4190-AFB3-E40F95B63ED2}"/>
                </a:ext>
              </a:extLst>
            </p:cNvPr>
            <p:cNvSpPr/>
            <p:nvPr/>
          </p:nvSpPr>
          <p:spPr>
            <a:xfrm>
              <a:off x="3975275" y="1044375"/>
              <a:ext cx="41650" cy="85825"/>
            </a:xfrm>
            <a:custGeom>
              <a:avLst/>
              <a:gdLst/>
              <a:ahLst/>
              <a:cxnLst/>
              <a:rect l="l" t="t" r="r" b="b"/>
              <a:pathLst>
                <a:path w="1666" h="3433" extrusionOk="0">
                  <a:moveTo>
                    <a:pt x="808" y="0"/>
                  </a:moveTo>
                  <a:lnTo>
                    <a:pt x="657" y="51"/>
                  </a:lnTo>
                  <a:lnTo>
                    <a:pt x="505" y="152"/>
                  </a:lnTo>
                  <a:lnTo>
                    <a:pt x="354" y="303"/>
                  </a:lnTo>
                  <a:lnTo>
                    <a:pt x="253" y="505"/>
                  </a:lnTo>
                  <a:lnTo>
                    <a:pt x="152" y="757"/>
                  </a:lnTo>
                  <a:lnTo>
                    <a:pt x="101" y="1060"/>
                  </a:lnTo>
                  <a:lnTo>
                    <a:pt x="51" y="1363"/>
                  </a:lnTo>
                  <a:lnTo>
                    <a:pt x="0" y="1716"/>
                  </a:lnTo>
                  <a:lnTo>
                    <a:pt x="51" y="2069"/>
                  </a:lnTo>
                  <a:lnTo>
                    <a:pt x="101" y="2423"/>
                  </a:lnTo>
                  <a:lnTo>
                    <a:pt x="152" y="2725"/>
                  </a:lnTo>
                  <a:lnTo>
                    <a:pt x="303" y="2978"/>
                  </a:lnTo>
                  <a:lnTo>
                    <a:pt x="404" y="3180"/>
                  </a:lnTo>
                  <a:lnTo>
                    <a:pt x="556" y="3331"/>
                  </a:lnTo>
                  <a:lnTo>
                    <a:pt x="707" y="3432"/>
                  </a:lnTo>
                  <a:lnTo>
                    <a:pt x="1060" y="3432"/>
                  </a:lnTo>
                  <a:lnTo>
                    <a:pt x="1212" y="3331"/>
                  </a:lnTo>
                  <a:lnTo>
                    <a:pt x="1363" y="3180"/>
                  </a:lnTo>
                  <a:lnTo>
                    <a:pt x="1464" y="2927"/>
                  </a:lnTo>
                  <a:lnTo>
                    <a:pt x="1565" y="2675"/>
                  </a:lnTo>
                  <a:lnTo>
                    <a:pt x="1616" y="2423"/>
                  </a:lnTo>
                  <a:lnTo>
                    <a:pt x="1666" y="2069"/>
                  </a:lnTo>
                  <a:lnTo>
                    <a:pt x="1666" y="1716"/>
                  </a:lnTo>
                  <a:lnTo>
                    <a:pt x="1666" y="1413"/>
                  </a:lnTo>
                  <a:lnTo>
                    <a:pt x="1616" y="1060"/>
                  </a:lnTo>
                  <a:lnTo>
                    <a:pt x="1515" y="757"/>
                  </a:lnTo>
                  <a:lnTo>
                    <a:pt x="1414" y="505"/>
                  </a:lnTo>
                  <a:lnTo>
                    <a:pt x="1313" y="303"/>
                  </a:lnTo>
                  <a:lnTo>
                    <a:pt x="1161" y="152"/>
                  </a:lnTo>
                  <a:lnTo>
                    <a:pt x="1010" y="51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9;p42">
              <a:extLst>
                <a:ext uri="{FF2B5EF4-FFF2-40B4-BE49-F238E27FC236}">
                  <a16:creationId xmlns:a16="http://schemas.microsoft.com/office/drawing/2014/main" id="{1D2C2725-B85A-4403-8079-2E71E4DC9FCB}"/>
                </a:ext>
              </a:extLst>
            </p:cNvPr>
            <p:cNvSpPr/>
            <p:nvPr/>
          </p:nvSpPr>
          <p:spPr>
            <a:xfrm>
              <a:off x="4312150" y="1039325"/>
              <a:ext cx="41675" cy="85825"/>
            </a:xfrm>
            <a:custGeom>
              <a:avLst/>
              <a:gdLst/>
              <a:ahLst/>
              <a:cxnLst/>
              <a:rect l="l" t="t" r="r" b="b"/>
              <a:pathLst>
                <a:path w="1667" h="3433" extrusionOk="0">
                  <a:moveTo>
                    <a:pt x="808" y="0"/>
                  </a:moveTo>
                  <a:lnTo>
                    <a:pt x="657" y="51"/>
                  </a:lnTo>
                  <a:lnTo>
                    <a:pt x="505" y="152"/>
                  </a:lnTo>
                  <a:lnTo>
                    <a:pt x="354" y="303"/>
                  </a:lnTo>
                  <a:lnTo>
                    <a:pt x="253" y="505"/>
                  </a:lnTo>
                  <a:lnTo>
                    <a:pt x="152" y="757"/>
                  </a:lnTo>
                  <a:lnTo>
                    <a:pt x="102" y="1060"/>
                  </a:lnTo>
                  <a:lnTo>
                    <a:pt x="51" y="1363"/>
                  </a:lnTo>
                  <a:lnTo>
                    <a:pt x="1" y="1716"/>
                  </a:lnTo>
                  <a:lnTo>
                    <a:pt x="51" y="2069"/>
                  </a:lnTo>
                  <a:lnTo>
                    <a:pt x="102" y="2423"/>
                  </a:lnTo>
                  <a:lnTo>
                    <a:pt x="152" y="2675"/>
                  </a:lnTo>
                  <a:lnTo>
                    <a:pt x="253" y="2927"/>
                  </a:lnTo>
                  <a:lnTo>
                    <a:pt x="405" y="3180"/>
                  </a:lnTo>
                  <a:lnTo>
                    <a:pt x="556" y="3331"/>
                  </a:lnTo>
                  <a:lnTo>
                    <a:pt x="707" y="3432"/>
                  </a:lnTo>
                  <a:lnTo>
                    <a:pt x="1061" y="3432"/>
                  </a:lnTo>
                  <a:lnTo>
                    <a:pt x="1212" y="3331"/>
                  </a:lnTo>
                  <a:lnTo>
                    <a:pt x="1363" y="3129"/>
                  </a:lnTo>
                  <a:lnTo>
                    <a:pt x="1464" y="2927"/>
                  </a:lnTo>
                  <a:lnTo>
                    <a:pt x="1565" y="2675"/>
                  </a:lnTo>
                  <a:lnTo>
                    <a:pt x="1616" y="2372"/>
                  </a:lnTo>
                  <a:lnTo>
                    <a:pt x="1666" y="2069"/>
                  </a:lnTo>
                  <a:lnTo>
                    <a:pt x="1666" y="1716"/>
                  </a:lnTo>
                  <a:lnTo>
                    <a:pt x="1666" y="1363"/>
                  </a:lnTo>
                  <a:lnTo>
                    <a:pt x="1616" y="1060"/>
                  </a:lnTo>
                  <a:lnTo>
                    <a:pt x="1515" y="757"/>
                  </a:lnTo>
                  <a:lnTo>
                    <a:pt x="1414" y="505"/>
                  </a:lnTo>
                  <a:lnTo>
                    <a:pt x="1313" y="303"/>
                  </a:lnTo>
                  <a:lnTo>
                    <a:pt x="1162" y="152"/>
                  </a:lnTo>
                  <a:lnTo>
                    <a:pt x="1010" y="51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0;p42">
              <a:extLst>
                <a:ext uri="{FF2B5EF4-FFF2-40B4-BE49-F238E27FC236}">
                  <a16:creationId xmlns:a16="http://schemas.microsoft.com/office/drawing/2014/main" id="{270C7CDF-64A8-45A2-AA39-B88A51941EAF}"/>
                </a:ext>
              </a:extLst>
            </p:cNvPr>
            <p:cNvSpPr/>
            <p:nvPr/>
          </p:nvSpPr>
          <p:spPr>
            <a:xfrm>
              <a:off x="3500875" y="249475"/>
              <a:ext cx="1187300" cy="958950"/>
            </a:xfrm>
            <a:custGeom>
              <a:avLst/>
              <a:gdLst/>
              <a:ahLst/>
              <a:cxnLst/>
              <a:rect l="l" t="t" r="r" b="b"/>
              <a:pathLst>
                <a:path w="47492" h="38358" extrusionOk="0">
                  <a:moveTo>
                    <a:pt x="27001" y="0"/>
                  </a:moveTo>
                  <a:lnTo>
                    <a:pt x="25992" y="101"/>
                  </a:lnTo>
                  <a:lnTo>
                    <a:pt x="24932" y="303"/>
                  </a:lnTo>
                  <a:lnTo>
                    <a:pt x="23822" y="555"/>
                  </a:lnTo>
                  <a:lnTo>
                    <a:pt x="22661" y="808"/>
                  </a:lnTo>
                  <a:lnTo>
                    <a:pt x="21500" y="1161"/>
                  </a:lnTo>
                  <a:lnTo>
                    <a:pt x="20339" y="1514"/>
                  </a:lnTo>
                  <a:lnTo>
                    <a:pt x="18169" y="2271"/>
                  </a:lnTo>
                  <a:lnTo>
                    <a:pt x="16302" y="3028"/>
                  </a:lnTo>
                  <a:lnTo>
                    <a:pt x="15898" y="3230"/>
                  </a:lnTo>
                  <a:lnTo>
                    <a:pt x="15494" y="3432"/>
                  </a:lnTo>
                  <a:lnTo>
                    <a:pt x="15141" y="3685"/>
                  </a:lnTo>
                  <a:lnTo>
                    <a:pt x="14838" y="3937"/>
                  </a:lnTo>
                  <a:lnTo>
                    <a:pt x="14232" y="4492"/>
                  </a:lnTo>
                  <a:lnTo>
                    <a:pt x="13677" y="5098"/>
                  </a:lnTo>
                  <a:lnTo>
                    <a:pt x="13273" y="5804"/>
                  </a:lnTo>
                  <a:lnTo>
                    <a:pt x="12870" y="6460"/>
                  </a:lnTo>
                  <a:lnTo>
                    <a:pt x="12567" y="7167"/>
                  </a:lnTo>
                  <a:lnTo>
                    <a:pt x="12315" y="7873"/>
                  </a:lnTo>
                  <a:lnTo>
                    <a:pt x="12113" y="8580"/>
                  </a:lnTo>
                  <a:lnTo>
                    <a:pt x="11961" y="9186"/>
                  </a:lnTo>
                  <a:lnTo>
                    <a:pt x="11810" y="10296"/>
                  </a:lnTo>
                  <a:lnTo>
                    <a:pt x="11709" y="11053"/>
                  </a:lnTo>
                  <a:lnTo>
                    <a:pt x="11709" y="11305"/>
                  </a:lnTo>
                  <a:lnTo>
                    <a:pt x="10498" y="11810"/>
                  </a:lnTo>
                  <a:lnTo>
                    <a:pt x="9236" y="12416"/>
                  </a:lnTo>
                  <a:lnTo>
                    <a:pt x="7621" y="13223"/>
                  </a:lnTo>
                  <a:lnTo>
                    <a:pt x="5905" y="14132"/>
                  </a:lnTo>
                  <a:lnTo>
                    <a:pt x="4996" y="14687"/>
                  </a:lnTo>
                  <a:lnTo>
                    <a:pt x="4139" y="15242"/>
                  </a:lnTo>
                  <a:lnTo>
                    <a:pt x="3281" y="15797"/>
                  </a:lnTo>
                  <a:lnTo>
                    <a:pt x="2423" y="16453"/>
                  </a:lnTo>
                  <a:lnTo>
                    <a:pt x="1666" y="17059"/>
                  </a:lnTo>
                  <a:lnTo>
                    <a:pt x="1009" y="17715"/>
                  </a:lnTo>
                  <a:lnTo>
                    <a:pt x="707" y="18018"/>
                  </a:lnTo>
                  <a:lnTo>
                    <a:pt x="454" y="18371"/>
                  </a:lnTo>
                  <a:lnTo>
                    <a:pt x="303" y="18674"/>
                  </a:lnTo>
                  <a:lnTo>
                    <a:pt x="151" y="18977"/>
                  </a:lnTo>
                  <a:lnTo>
                    <a:pt x="50" y="19330"/>
                  </a:lnTo>
                  <a:lnTo>
                    <a:pt x="0" y="19633"/>
                  </a:lnTo>
                  <a:lnTo>
                    <a:pt x="0" y="19885"/>
                  </a:lnTo>
                  <a:lnTo>
                    <a:pt x="0" y="20188"/>
                  </a:lnTo>
                  <a:lnTo>
                    <a:pt x="101" y="20491"/>
                  </a:lnTo>
                  <a:lnTo>
                    <a:pt x="202" y="20743"/>
                  </a:lnTo>
                  <a:lnTo>
                    <a:pt x="454" y="21298"/>
                  </a:lnTo>
                  <a:lnTo>
                    <a:pt x="808" y="21753"/>
                  </a:lnTo>
                  <a:lnTo>
                    <a:pt x="1211" y="22207"/>
                  </a:lnTo>
                  <a:lnTo>
                    <a:pt x="1666" y="22661"/>
                  </a:lnTo>
                  <a:lnTo>
                    <a:pt x="2170" y="23014"/>
                  </a:lnTo>
                  <a:lnTo>
                    <a:pt x="3079" y="23620"/>
                  </a:lnTo>
                  <a:lnTo>
                    <a:pt x="3735" y="23973"/>
                  </a:lnTo>
                  <a:lnTo>
                    <a:pt x="4038" y="24125"/>
                  </a:lnTo>
                  <a:lnTo>
                    <a:pt x="4391" y="26396"/>
                  </a:lnTo>
                  <a:lnTo>
                    <a:pt x="4694" y="28314"/>
                  </a:lnTo>
                  <a:lnTo>
                    <a:pt x="4744" y="29172"/>
                  </a:lnTo>
                  <a:lnTo>
                    <a:pt x="4795" y="29878"/>
                  </a:lnTo>
                  <a:lnTo>
                    <a:pt x="4845" y="30534"/>
                  </a:lnTo>
                  <a:lnTo>
                    <a:pt x="4996" y="31291"/>
                  </a:lnTo>
                  <a:lnTo>
                    <a:pt x="5350" y="33058"/>
                  </a:lnTo>
                  <a:lnTo>
                    <a:pt x="5754" y="34824"/>
                  </a:lnTo>
                  <a:lnTo>
                    <a:pt x="5854" y="35581"/>
                  </a:lnTo>
                  <a:lnTo>
                    <a:pt x="5905" y="36237"/>
                  </a:lnTo>
                  <a:lnTo>
                    <a:pt x="5955" y="36540"/>
                  </a:lnTo>
                  <a:lnTo>
                    <a:pt x="6056" y="36843"/>
                  </a:lnTo>
                  <a:lnTo>
                    <a:pt x="6208" y="37095"/>
                  </a:lnTo>
                  <a:lnTo>
                    <a:pt x="6359" y="37297"/>
                  </a:lnTo>
                  <a:lnTo>
                    <a:pt x="6561" y="37550"/>
                  </a:lnTo>
                  <a:lnTo>
                    <a:pt x="6813" y="37752"/>
                  </a:lnTo>
                  <a:lnTo>
                    <a:pt x="7066" y="37903"/>
                  </a:lnTo>
                  <a:lnTo>
                    <a:pt x="7369" y="38054"/>
                  </a:lnTo>
                  <a:lnTo>
                    <a:pt x="7974" y="38256"/>
                  </a:lnTo>
                  <a:lnTo>
                    <a:pt x="8529" y="38357"/>
                  </a:lnTo>
                  <a:lnTo>
                    <a:pt x="9085" y="38357"/>
                  </a:lnTo>
                  <a:lnTo>
                    <a:pt x="9286" y="38256"/>
                  </a:lnTo>
                  <a:lnTo>
                    <a:pt x="9488" y="38155"/>
                  </a:lnTo>
                  <a:lnTo>
                    <a:pt x="9640" y="38004"/>
                  </a:lnTo>
                  <a:lnTo>
                    <a:pt x="9791" y="37752"/>
                  </a:lnTo>
                  <a:lnTo>
                    <a:pt x="9892" y="37398"/>
                  </a:lnTo>
                  <a:lnTo>
                    <a:pt x="9942" y="36944"/>
                  </a:lnTo>
                  <a:lnTo>
                    <a:pt x="10043" y="35985"/>
                  </a:lnTo>
                  <a:lnTo>
                    <a:pt x="10094" y="34875"/>
                  </a:lnTo>
                  <a:lnTo>
                    <a:pt x="10094" y="33865"/>
                  </a:lnTo>
                  <a:lnTo>
                    <a:pt x="10043" y="32957"/>
                  </a:lnTo>
                  <a:lnTo>
                    <a:pt x="9993" y="32099"/>
                  </a:lnTo>
                  <a:lnTo>
                    <a:pt x="11154" y="30736"/>
                  </a:lnTo>
                  <a:lnTo>
                    <a:pt x="12264" y="29323"/>
                  </a:lnTo>
                  <a:lnTo>
                    <a:pt x="13324" y="27859"/>
                  </a:lnTo>
                  <a:lnTo>
                    <a:pt x="14283" y="26345"/>
                  </a:lnTo>
                  <a:lnTo>
                    <a:pt x="14485" y="25992"/>
                  </a:lnTo>
                  <a:lnTo>
                    <a:pt x="14687" y="25588"/>
                  </a:lnTo>
                  <a:lnTo>
                    <a:pt x="14838" y="25185"/>
                  </a:lnTo>
                  <a:lnTo>
                    <a:pt x="14989" y="24781"/>
                  </a:lnTo>
                  <a:lnTo>
                    <a:pt x="15090" y="24377"/>
                  </a:lnTo>
                  <a:lnTo>
                    <a:pt x="15141" y="23973"/>
                  </a:lnTo>
                  <a:lnTo>
                    <a:pt x="15191" y="23570"/>
                  </a:lnTo>
                  <a:lnTo>
                    <a:pt x="15191" y="23115"/>
                  </a:lnTo>
                  <a:lnTo>
                    <a:pt x="15141" y="22712"/>
                  </a:lnTo>
                  <a:lnTo>
                    <a:pt x="15090" y="22308"/>
                  </a:lnTo>
                  <a:lnTo>
                    <a:pt x="15040" y="21904"/>
                  </a:lnTo>
                  <a:lnTo>
                    <a:pt x="14888" y="21500"/>
                  </a:lnTo>
                  <a:lnTo>
                    <a:pt x="14737" y="21097"/>
                  </a:lnTo>
                  <a:lnTo>
                    <a:pt x="14586" y="20693"/>
                  </a:lnTo>
                  <a:lnTo>
                    <a:pt x="14333" y="20339"/>
                  </a:lnTo>
                  <a:lnTo>
                    <a:pt x="14131" y="19936"/>
                  </a:lnTo>
                  <a:lnTo>
                    <a:pt x="14737" y="20239"/>
                  </a:lnTo>
                  <a:lnTo>
                    <a:pt x="15343" y="20491"/>
                  </a:lnTo>
                  <a:lnTo>
                    <a:pt x="15999" y="20592"/>
                  </a:lnTo>
                  <a:lnTo>
                    <a:pt x="16655" y="20642"/>
                  </a:lnTo>
                  <a:lnTo>
                    <a:pt x="17311" y="20592"/>
                  </a:lnTo>
                  <a:lnTo>
                    <a:pt x="17967" y="20491"/>
                  </a:lnTo>
                  <a:lnTo>
                    <a:pt x="18623" y="20239"/>
                  </a:lnTo>
                  <a:lnTo>
                    <a:pt x="19229" y="19936"/>
                  </a:lnTo>
                  <a:lnTo>
                    <a:pt x="19633" y="19633"/>
                  </a:lnTo>
                  <a:lnTo>
                    <a:pt x="19986" y="19229"/>
                  </a:lnTo>
                  <a:lnTo>
                    <a:pt x="20188" y="18775"/>
                  </a:lnTo>
                  <a:lnTo>
                    <a:pt x="20390" y="18321"/>
                  </a:lnTo>
                  <a:lnTo>
                    <a:pt x="20440" y="17816"/>
                  </a:lnTo>
                  <a:lnTo>
                    <a:pt x="20491" y="17311"/>
                  </a:lnTo>
                  <a:lnTo>
                    <a:pt x="20491" y="16807"/>
                  </a:lnTo>
                  <a:lnTo>
                    <a:pt x="20440" y="16302"/>
                  </a:lnTo>
                  <a:lnTo>
                    <a:pt x="20238" y="15343"/>
                  </a:lnTo>
                  <a:lnTo>
                    <a:pt x="19986" y="14586"/>
                  </a:lnTo>
                  <a:lnTo>
                    <a:pt x="19734" y="13829"/>
                  </a:lnTo>
                  <a:lnTo>
                    <a:pt x="21803" y="14687"/>
                  </a:lnTo>
                  <a:lnTo>
                    <a:pt x="23973" y="15595"/>
                  </a:lnTo>
                  <a:lnTo>
                    <a:pt x="26648" y="16756"/>
                  </a:lnTo>
                  <a:lnTo>
                    <a:pt x="29424" y="18068"/>
                  </a:lnTo>
                  <a:lnTo>
                    <a:pt x="32149" y="19381"/>
                  </a:lnTo>
                  <a:lnTo>
                    <a:pt x="33360" y="20037"/>
                  </a:lnTo>
                  <a:lnTo>
                    <a:pt x="34471" y="20693"/>
                  </a:lnTo>
                  <a:lnTo>
                    <a:pt x="35429" y="21298"/>
                  </a:lnTo>
                  <a:lnTo>
                    <a:pt x="36237" y="21854"/>
                  </a:lnTo>
                  <a:lnTo>
                    <a:pt x="36843" y="22409"/>
                  </a:lnTo>
                  <a:lnTo>
                    <a:pt x="37347" y="22913"/>
                  </a:lnTo>
                  <a:lnTo>
                    <a:pt x="37802" y="23418"/>
                  </a:lnTo>
                  <a:lnTo>
                    <a:pt x="38104" y="23923"/>
                  </a:lnTo>
                  <a:lnTo>
                    <a:pt x="38357" y="24377"/>
                  </a:lnTo>
                  <a:lnTo>
                    <a:pt x="38559" y="24781"/>
                  </a:lnTo>
                  <a:lnTo>
                    <a:pt x="38710" y="25185"/>
                  </a:lnTo>
                  <a:lnTo>
                    <a:pt x="38760" y="25538"/>
                  </a:lnTo>
                  <a:lnTo>
                    <a:pt x="38811" y="25891"/>
                  </a:lnTo>
                  <a:lnTo>
                    <a:pt x="38811" y="26144"/>
                  </a:lnTo>
                  <a:lnTo>
                    <a:pt x="38710" y="26648"/>
                  </a:lnTo>
                  <a:lnTo>
                    <a:pt x="38660" y="26951"/>
                  </a:lnTo>
                  <a:lnTo>
                    <a:pt x="38609" y="27052"/>
                  </a:lnTo>
                  <a:lnTo>
                    <a:pt x="39114" y="27304"/>
                  </a:lnTo>
                  <a:lnTo>
                    <a:pt x="39669" y="27557"/>
                  </a:lnTo>
                  <a:lnTo>
                    <a:pt x="40426" y="27809"/>
                  </a:lnTo>
                  <a:lnTo>
                    <a:pt x="40830" y="27859"/>
                  </a:lnTo>
                  <a:lnTo>
                    <a:pt x="41284" y="27960"/>
                  </a:lnTo>
                  <a:lnTo>
                    <a:pt x="42243" y="27960"/>
                  </a:lnTo>
                  <a:lnTo>
                    <a:pt x="42748" y="27910"/>
                  </a:lnTo>
                  <a:lnTo>
                    <a:pt x="43303" y="27809"/>
                  </a:lnTo>
                  <a:lnTo>
                    <a:pt x="43807" y="27607"/>
                  </a:lnTo>
                  <a:lnTo>
                    <a:pt x="44363" y="27355"/>
                  </a:lnTo>
                  <a:lnTo>
                    <a:pt x="44615" y="27203"/>
                  </a:lnTo>
                  <a:lnTo>
                    <a:pt x="44817" y="27052"/>
                  </a:lnTo>
                  <a:lnTo>
                    <a:pt x="44968" y="26850"/>
                  </a:lnTo>
                  <a:lnTo>
                    <a:pt x="45069" y="26699"/>
                  </a:lnTo>
                  <a:lnTo>
                    <a:pt x="45120" y="26497"/>
                  </a:lnTo>
                  <a:lnTo>
                    <a:pt x="45170" y="26295"/>
                  </a:lnTo>
                  <a:lnTo>
                    <a:pt x="45170" y="26144"/>
                  </a:lnTo>
                  <a:lnTo>
                    <a:pt x="45120" y="25942"/>
                  </a:lnTo>
                  <a:lnTo>
                    <a:pt x="45019" y="25538"/>
                  </a:lnTo>
                  <a:lnTo>
                    <a:pt x="44766" y="25134"/>
                  </a:lnTo>
                  <a:lnTo>
                    <a:pt x="44463" y="24730"/>
                  </a:lnTo>
                  <a:lnTo>
                    <a:pt x="44060" y="24327"/>
                  </a:lnTo>
                  <a:lnTo>
                    <a:pt x="43706" y="23973"/>
                  </a:lnTo>
                  <a:lnTo>
                    <a:pt x="43303" y="23670"/>
                  </a:lnTo>
                  <a:lnTo>
                    <a:pt x="42495" y="23065"/>
                  </a:lnTo>
                  <a:lnTo>
                    <a:pt x="41688" y="22560"/>
                  </a:lnTo>
                  <a:lnTo>
                    <a:pt x="41890" y="22459"/>
                  </a:lnTo>
                  <a:lnTo>
                    <a:pt x="42142" y="22358"/>
                  </a:lnTo>
                  <a:lnTo>
                    <a:pt x="42495" y="22257"/>
                  </a:lnTo>
                  <a:lnTo>
                    <a:pt x="43050" y="22106"/>
                  </a:lnTo>
                  <a:lnTo>
                    <a:pt x="43706" y="22005"/>
                  </a:lnTo>
                  <a:lnTo>
                    <a:pt x="44514" y="21955"/>
                  </a:lnTo>
                  <a:lnTo>
                    <a:pt x="45523" y="21904"/>
                  </a:lnTo>
                  <a:lnTo>
                    <a:pt x="45776" y="21904"/>
                  </a:lnTo>
                  <a:lnTo>
                    <a:pt x="46028" y="21854"/>
                  </a:lnTo>
                  <a:lnTo>
                    <a:pt x="46230" y="21803"/>
                  </a:lnTo>
                  <a:lnTo>
                    <a:pt x="46432" y="21702"/>
                  </a:lnTo>
                  <a:lnTo>
                    <a:pt x="46634" y="21551"/>
                  </a:lnTo>
                  <a:lnTo>
                    <a:pt x="46836" y="21399"/>
                  </a:lnTo>
                  <a:lnTo>
                    <a:pt x="47088" y="21046"/>
                  </a:lnTo>
                  <a:lnTo>
                    <a:pt x="47340" y="20592"/>
                  </a:lnTo>
                  <a:lnTo>
                    <a:pt x="47441" y="20037"/>
                  </a:lnTo>
                  <a:lnTo>
                    <a:pt x="47492" y="19381"/>
                  </a:lnTo>
                  <a:lnTo>
                    <a:pt x="47441" y="18674"/>
                  </a:lnTo>
                  <a:lnTo>
                    <a:pt x="47239" y="17917"/>
                  </a:lnTo>
                  <a:lnTo>
                    <a:pt x="46987" y="17109"/>
                  </a:lnTo>
                  <a:lnTo>
                    <a:pt x="46634" y="16251"/>
                  </a:lnTo>
                  <a:lnTo>
                    <a:pt x="46129" y="15343"/>
                  </a:lnTo>
                  <a:lnTo>
                    <a:pt x="45523" y="14384"/>
                  </a:lnTo>
                  <a:lnTo>
                    <a:pt x="44817" y="13375"/>
                  </a:lnTo>
                  <a:lnTo>
                    <a:pt x="43959" y="12365"/>
                  </a:lnTo>
                  <a:lnTo>
                    <a:pt x="43000" y="11356"/>
                  </a:lnTo>
                  <a:lnTo>
                    <a:pt x="42495" y="10851"/>
                  </a:lnTo>
                  <a:lnTo>
                    <a:pt x="41940" y="10397"/>
                  </a:lnTo>
                  <a:lnTo>
                    <a:pt x="40830" y="9589"/>
                  </a:lnTo>
                  <a:lnTo>
                    <a:pt x="39669" y="8832"/>
                  </a:lnTo>
                  <a:lnTo>
                    <a:pt x="38559" y="8227"/>
                  </a:lnTo>
                  <a:lnTo>
                    <a:pt x="37398" y="7722"/>
                  </a:lnTo>
                  <a:lnTo>
                    <a:pt x="36287" y="7318"/>
                  </a:lnTo>
                  <a:lnTo>
                    <a:pt x="35177" y="7016"/>
                  </a:lnTo>
                  <a:lnTo>
                    <a:pt x="34117" y="6713"/>
                  </a:lnTo>
                  <a:lnTo>
                    <a:pt x="33158" y="6561"/>
                  </a:lnTo>
                  <a:lnTo>
                    <a:pt x="32250" y="6410"/>
                  </a:lnTo>
                  <a:lnTo>
                    <a:pt x="30786" y="6258"/>
                  </a:lnTo>
                  <a:lnTo>
                    <a:pt x="29827" y="6208"/>
                  </a:lnTo>
                  <a:lnTo>
                    <a:pt x="29474" y="6208"/>
                  </a:lnTo>
                  <a:lnTo>
                    <a:pt x="29676" y="5653"/>
                  </a:lnTo>
                  <a:lnTo>
                    <a:pt x="29878" y="5047"/>
                  </a:lnTo>
                  <a:lnTo>
                    <a:pt x="30029" y="4442"/>
                  </a:lnTo>
                  <a:lnTo>
                    <a:pt x="30181" y="3886"/>
                  </a:lnTo>
                  <a:lnTo>
                    <a:pt x="30282" y="3281"/>
                  </a:lnTo>
                  <a:lnTo>
                    <a:pt x="30332" y="2625"/>
                  </a:lnTo>
                  <a:lnTo>
                    <a:pt x="30332" y="2019"/>
                  </a:lnTo>
                  <a:lnTo>
                    <a:pt x="30332" y="1413"/>
                  </a:lnTo>
                  <a:lnTo>
                    <a:pt x="30282" y="1111"/>
                  </a:lnTo>
                  <a:lnTo>
                    <a:pt x="30181" y="909"/>
                  </a:lnTo>
                  <a:lnTo>
                    <a:pt x="30029" y="656"/>
                  </a:lnTo>
                  <a:lnTo>
                    <a:pt x="29878" y="505"/>
                  </a:lnTo>
                  <a:lnTo>
                    <a:pt x="29626" y="354"/>
                  </a:lnTo>
                  <a:lnTo>
                    <a:pt x="29373" y="202"/>
                  </a:lnTo>
                  <a:lnTo>
                    <a:pt x="29070" y="101"/>
                  </a:lnTo>
                  <a:lnTo>
                    <a:pt x="28717" y="51"/>
                  </a:lnTo>
                  <a:lnTo>
                    <a:pt x="27910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1;p42">
              <a:extLst>
                <a:ext uri="{FF2B5EF4-FFF2-40B4-BE49-F238E27FC236}">
                  <a16:creationId xmlns:a16="http://schemas.microsoft.com/office/drawing/2014/main" id="{CB627012-8F30-45DD-B759-BFF2FDF29588}"/>
                </a:ext>
              </a:extLst>
            </p:cNvPr>
            <p:cNvSpPr/>
            <p:nvPr/>
          </p:nvSpPr>
          <p:spPr>
            <a:xfrm>
              <a:off x="3489500" y="238125"/>
              <a:ext cx="1208775" cy="981650"/>
            </a:xfrm>
            <a:custGeom>
              <a:avLst/>
              <a:gdLst/>
              <a:ahLst/>
              <a:cxnLst/>
              <a:rect l="l" t="t" r="r" b="b"/>
              <a:pathLst>
                <a:path w="48351" h="39266" extrusionOk="0">
                  <a:moveTo>
                    <a:pt x="28213" y="858"/>
                  </a:moveTo>
                  <a:lnTo>
                    <a:pt x="28768" y="908"/>
                  </a:lnTo>
                  <a:lnTo>
                    <a:pt x="29273" y="959"/>
                  </a:lnTo>
                  <a:lnTo>
                    <a:pt x="29626" y="1060"/>
                  </a:lnTo>
                  <a:lnTo>
                    <a:pt x="29980" y="1211"/>
                  </a:lnTo>
                  <a:lnTo>
                    <a:pt x="30131" y="1363"/>
                  </a:lnTo>
                  <a:lnTo>
                    <a:pt x="30232" y="1514"/>
                  </a:lnTo>
                  <a:lnTo>
                    <a:pt x="30282" y="1665"/>
                  </a:lnTo>
                  <a:lnTo>
                    <a:pt x="30333" y="1867"/>
                  </a:lnTo>
                  <a:lnTo>
                    <a:pt x="30333" y="1918"/>
                  </a:lnTo>
                  <a:lnTo>
                    <a:pt x="30383" y="2473"/>
                  </a:lnTo>
                  <a:lnTo>
                    <a:pt x="30333" y="3079"/>
                  </a:lnTo>
                  <a:lnTo>
                    <a:pt x="30282" y="3684"/>
                  </a:lnTo>
                  <a:lnTo>
                    <a:pt x="30232" y="4239"/>
                  </a:lnTo>
                  <a:lnTo>
                    <a:pt x="30081" y="4795"/>
                  </a:lnTo>
                  <a:lnTo>
                    <a:pt x="29929" y="5400"/>
                  </a:lnTo>
                  <a:lnTo>
                    <a:pt x="29727" y="5955"/>
                  </a:lnTo>
                  <a:lnTo>
                    <a:pt x="29525" y="6460"/>
                  </a:lnTo>
                  <a:lnTo>
                    <a:pt x="29475" y="6712"/>
                  </a:lnTo>
                  <a:lnTo>
                    <a:pt x="29525" y="6914"/>
                  </a:lnTo>
                  <a:lnTo>
                    <a:pt x="29727" y="7066"/>
                  </a:lnTo>
                  <a:lnTo>
                    <a:pt x="29828" y="7066"/>
                  </a:lnTo>
                  <a:lnTo>
                    <a:pt x="29929" y="7116"/>
                  </a:lnTo>
                  <a:lnTo>
                    <a:pt x="31292" y="7116"/>
                  </a:lnTo>
                  <a:lnTo>
                    <a:pt x="32705" y="7268"/>
                  </a:lnTo>
                  <a:lnTo>
                    <a:pt x="33613" y="7419"/>
                  </a:lnTo>
                  <a:lnTo>
                    <a:pt x="34572" y="7621"/>
                  </a:lnTo>
                  <a:lnTo>
                    <a:pt x="35582" y="7873"/>
                  </a:lnTo>
                  <a:lnTo>
                    <a:pt x="36642" y="8227"/>
                  </a:lnTo>
                  <a:lnTo>
                    <a:pt x="37701" y="8630"/>
                  </a:lnTo>
                  <a:lnTo>
                    <a:pt x="38812" y="9135"/>
                  </a:lnTo>
                  <a:lnTo>
                    <a:pt x="39922" y="9690"/>
                  </a:lnTo>
                  <a:lnTo>
                    <a:pt x="41032" y="10397"/>
                  </a:lnTo>
                  <a:lnTo>
                    <a:pt x="42143" y="11204"/>
                  </a:lnTo>
                  <a:lnTo>
                    <a:pt x="42647" y="11658"/>
                  </a:lnTo>
                  <a:lnTo>
                    <a:pt x="43152" y="12113"/>
                  </a:lnTo>
                  <a:lnTo>
                    <a:pt x="43859" y="12819"/>
                  </a:lnTo>
                  <a:lnTo>
                    <a:pt x="44464" y="13526"/>
                  </a:lnTo>
                  <a:lnTo>
                    <a:pt x="45019" y="14182"/>
                  </a:lnTo>
                  <a:lnTo>
                    <a:pt x="45524" y="14889"/>
                  </a:lnTo>
                  <a:lnTo>
                    <a:pt x="45928" y="15545"/>
                  </a:lnTo>
                  <a:lnTo>
                    <a:pt x="46332" y="16150"/>
                  </a:lnTo>
                  <a:lnTo>
                    <a:pt x="46634" y="16756"/>
                  </a:lnTo>
                  <a:lnTo>
                    <a:pt x="46937" y="17362"/>
                  </a:lnTo>
                  <a:lnTo>
                    <a:pt x="47139" y="17917"/>
                  </a:lnTo>
                  <a:lnTo>
                    <a:pt x="47291" y="18472"/>
                  </a:lnTo>
                  <a:lnTo>
                    <a:pt x="47442" y="18977"/>
                  </a:lnTo>
                  <a:lnTo>
                    <a:pt x="47492" y="19481"/>
                  </a:lnTo>
                  <a:lnTo>
                    <a:pt x="47492" y="19936"/>
                  </a:lnTo>
                  <a:lnTo>
                    <a:pt x="47492" y="20339"/>
                  </a:lnTo>
                  <a:lnTo>
                    <a:pt x="47442" y="20693"/>
                  </a:lnTo>
                  <a:lnTo>
                    <a:pt x="47291" y="21046"/>
                  </a:lnTo>
                  <a:lnTo>
                    <a:pt x="47190" y="21248"/>
                  </a:lnTo>
                  <a:lnTo>
                    <a:pt x="47089" y="21399"/>
                  </a:lnTo>
                  <a:lnTo>
                    <a:pt x="46937" y="21601"/>
                  </a:lnTo>
                  <a:lnTo>
                    <a:pt x="46786" y="21702"/>
                  </a:lnTo>
                  <a:lnTo>
                    <a:pt x="46584" y="21803"/>
                  </a:lnTo>
                  <a:lnTo>
                    <a:pt x="46382" y="21904"/>
                  </a:lnTo>
                  <a:lnTo>
                    <a:pt x="46180" y="21904"/>
                  </a:lnTo>
                  <a:lnTo>
                    <a:pt x="45978" y="21954"/>
                  </a:lnTo>
                  <a:lnTo>
                    <a:pt x="44969" y="21954"/>
                  </a:lnTo>
                  <a:lnTo>
                    <a:pt x="44111" y="22055"/>
                  </a:lnTo>
                  <a:lnTo>
                    <a:pt x="43404" y="22156"/>
                  </a:lnTo>
                  <a:lnTo>
                    <a:pt x="42849" y="22257"/>
                  </a:lnTo>
                  <a:lnTo>
                    <a:pt x="42445" y="22409"/>
                  </a:lnTo>
                  <a:lnTo>
                    <a:pt x="42143" y="22509"/>
                  </a:lnTo>
                  <a:lnTo>
                    <a:pt x="41890" y="22661"/>
                  </a:lnTo>
                  <a:lnTo>
                    <a:pt x="41739" y="22812"/>
                  </a:lnTo>
                  <a:lnTo>
                    <a:pt x="41688" y="23014"/>
                  </a:lnTo>
                  <a:lnTo>
                    <a:pt x="41789" y="23216"/>
                  </a:lnTo>
                  <a:lnTo>
                    <a:pt x="41941" y="23367"/>
                  </a:lnTo>
                  <a:lnTo>
                    <a:pt x="42445" y="23670"/>
                  </a:lnTo>
                  <a:lnTo>
                    <a:pt x="42950" y="24074"/>
                  </a:lnTo>
                  <a:lnTo>
                    <a:pt x="43505" y="24478"/>
                  </a:lnTo>
                  <a:lnTo>
                    <a:pt x="44061" y="24932"/>
                  </a:lnTo>
                  <a:lnTo>
                    <a:pt x="44515" y="25386"/>
                  </a:lnTo>
                  <a:lnTo>
                    <a:pt x="44868" y="25840"/>
                  </a:lnTo>
                  <a:lnTo>
                    <a:pt x="45120" y="26244"/>
                  </a:lnTo>
                  <a:lnTo>
                    <a:pt x="45171" y="26446"/>
                  </a:lnTo>
                  <a:lnTo>
                    <a:pt x="45171" y="26648"/>
                  </a:lnTo>
                  <a:lnTo>
                    <a:pt x="45171" y="26799"/>
                  </a:lnTo>
                  <a:lnTo>
                    <a:pt x="45120" y="26951"/>
                  </a:lnTo>
                  <a:lnTo>
                    <a:pt x="44918" y="27203"/>
                  </a:lnTo>
                  <a:lnTo>
                    <a:pt x="44616" y="27405"/>
                  </a:lnTo>
                  <a:lnTo>
                    <a:pt x="44212" y="27607"/>
                  </a:lnTo>
                  <a:lnTo>
                    <a:pt x="43808" y="27758"/>
                  </a:lnTo>
                  <a:lnTo>
                    <a:pt x="43455" y="27859"/>
                  </a:lnTo>
                  <a:lnTo>
                    <a:pt x="43051" y="27960"/>
                  </a:lnTo>
                  <a:lnTo>
                    <a:pt x="42698" y="28011"/>
                  </a:lnTo>
                  <a:lnTo>
                    <a:pt x="42294" y="28011"/>
                  </a:lnTo>
                  <a:lnTo>
                    <a:pt x="41588" y="27960"/>
                  </a:lnTo>
                  <a:lnTo>
                    <a:pt x="40982" y="27809"/>
                  </a:lnTo>
                  <a:lnTo>
                    <a:pt x="40376" y="27657"/>
                  </a:lnTo>
                  <a:lnTo>
                    <a:pt x="39922" y="27455"/>
                  </a:lnTo>
                  <a:lnTo>
                    <a:pt x="39569" y="27304"/>
                  </a:lnTo>
                  <a:lnTo>
                    <a:pt x="39670" y="26900"/>
                  </a:lnTo>
                  <a:lnTo>
                    <a:pt x="39670" y="26446"/>
                  </a:lnTo>
                  <a:lnTo>
                    <a:pt x="39619" y="25891"/>
                  </a:lnTo>
                  <a:lnTo>
                    <a:pt x="39468" y="25235"/>
                  </a:lnTo>
                  <a:lnTo>
                    <a:pt x="39316" y="24882"/>
                  </a:lnTo>
                  <a:lnTo>
                    <a:pt x="39165" y="24528"/>
                  </a:lnTo>
                  <a:lnTo>
                    <a:pt x="38913" y="24124"/>
                  </a:lnTo>
                  <a:lnTo>
                    <a:pt x="38660" y="23721"/>
                  </a:lnTo>
                  <a:lnTo>
                    <a:pt x="38307" y="23317"/>
                  </a:lnTo>
                  <a:lnTo>
                    <a:pt x="37954" y="22863"/>
                  </a:lnTo>
                  <a:lnTo>
                    <a:pt x="37500" y="22459"/>
                  </a:lnTo>
                  <a:lnTo>
                    <a:pt x="36944" y="22005"/>
                  </a:lnTo>
                  <a:lnTo>
                    <a:pt x="36187" y="21399"/>
                  </a:lnTo>
                  <a:lnTo>
                    <a:pt x="35228" y="20793"/>
                  </a:lnTo>
                  <a:lnTo>
                    <a:pt x="34118" y="20188"/>
                  </a:lnTo>
                  <a:lnTo>
                    <a:pt x="32907" y="19532"/>
                  </a:lnTo>
                  <a:lnTo>
                    <a:pt x="30232" y="18220"/>
                  </a:lnTo>
                  <a:lnTo>
                    <a:pt x="27507" y="16907"/>
                  </a:lnTo>
                  <a:lnTo>
                    <a:pt x="24882" y="15797"/>
                  </a:lnTo>
                  <a:lnTo>
                    <a:pt x="22662" y="14838"/>
                  </a:lnTo>
                  <a:lnTo>
                    <a:pt x="20340" y="13879"/>
                  </a:lnTo>
                  <a:lnTo>
                    <a:pt x="20088" y="13879"/>
                  </a:lnTo>
                  <a:lnTo>
                    <a:pt x="19936" y="13930"/>
                  </a:lnTo>
                  <a:lnTo>
                    <a:pt x="19835" y="14031"/>
                  </a:lnTo>
                  <a:lnTo>
                    <a:pt x="19785" y="14132"/>
                  </a:lnTo>
                  <a:lnTo>
                    <a:pt x="19734" y="14232"/>
                  </a:lnTo>
                  <a:lnTo>
                    <a:pt x="19734" y="14333"/>
                  </a:lnTo>
                  <a:lnTo>
                    <a:pt x="19785" y="14485"/>
                  </a:lnTo>
                  <a:lnTo>
                    <a:pt x="20037" y="15191"/>
                  </a:lnTo>
                  <a:lnTo>
                    <a:pt x="20239" y="15898"/>
                  </a:lnTo>
                  <a:lnTo>
                    <a:pt x="20441" y="16756"/>
                  </a:lnTo>
                  <a:lnTo>
                    <a:pt x="20491" y="17210"/>
                  </a:lnTo>
                  <a:lnTo>
                    <a:pt x="20491" y="17664"/>
                  </a:lnTo>
                  <a:lnTo>
                    <a:pt x="20491" y="18119"/>
                  </a:lnTo>
                  <a:lnTo>
                    <a:pt x="20441" y="18573"/>
                  </a:lnTo>
                  <a:lnTo>
                    <a:pt x="20289" y="19027"/>
                  </a:lnTo>
                  <a:lnTo>
                    <a:pt x="20088" y="19380"/>
                  </a:lnTo>
                  <a:lnTo>
                    <a:pt x="19835" y="19734"/>
                  </a:lnTo>
                  <a:lnTo>
                    <a:pt x="19482" y="20036"/>
                  </a:lnTo>
                  <a:lnTo>
                    <a:pt x="18876" y="20339"/>
                  </a:lnTo>
                  <a:lnTo>
                    <a:pt x="18321" y="20491"/>
                  </a:lnTo>
                  <a:lnTo>
                    <a:pt x="17716" y="20642"/>
                  </a:lnTo>
                  <a:lnTo>
                    <a:pt x="16504" y="20642"/>
                  </a:lnTo>
                  <a:lnTo>
                    <a:pt x="15899" y="20491"/>
                  </a:lnTo>
                  <a:lnTo>
                    <a:pt x="15343" y="20289"/>
                  </a:lnTo>
                  <a:lnTo>
                    <a:pt x="14788" y="20036"/>
                  </a:lnTo>
                  <a:lnTo>
                    <a:pt x="14637" y="19986"/>
                  </a:lnTo>
                  <a:lnTo>
                    <a:pt x="14485" y="19986"/>
                  </a:lnTo>
                  <a:lnTo>
                    <a:pt x="14385" y="20036"/>
                  </a:lnTo>
                  <a:lnTo>
                    <a:pt x="14233" y="20137"/>
                  </a:lnTo>
                  <a:lnTo>
                    <a:pt x="14183" y="20238"/>
                  </a:lnTo>
                  <a:lnTo>
                    <a:pt x="14132" y="20390"/>
                  </a:lnTo>
                  <a:lnTo>
                    <a:pt x="14132" y="20541"/>
                  </a:lnTo>
                  <a:lnTo>
                    <a:pt x="14233" y="20642"/>
                  </a:lnTo>
                  <a:lnTo>
                    <a:pt x="14435" y="20995"/>
                  </a:lnTo>
                  <a:lnTo>
                    <a:pt x="14637" y="21349"/>
                  </a:lnTo>
                  <a:lnTo>
                    <a:pt x="14940" y="22055"/>
                  </a:lnTo>
                  <a:lnTo>
                    <a:pt x="15142" y="22812"/>
                  </a:lnTo>
                  <a:lnTo>
                    <a:pt x="15192" y="23620"/>
                  </a:lnTo>
                  <a:lnTo>
                    <a:pt x="15142" y="24377"/>
                  </a:lnTo>
                  <a:lnTo>
                    <a:pt x="14990" y="25134"/>
                  </a:lnTo>
                  <a:lnTo>
                    <a:pt x="14738" y="25891"/>
                  </a:lnTo>
                  <a:lnTo>
                    <a:pt x="14586" y="26244"/>
                  </a:lnTo>
                  <a:lnTo>
                    <a:pt x="14385" y="26598"/>
                  </a:lnTo>
                  <a:lnTo>
                    <a:pt x="13426" y="28061"/>
                  </a:lnTo>
                  <a:lnTo>
                    <a:pt x="12366" y="29525"/>
                  </a:lnTo>
                  <a:lnTo>
                    <a:pt x="11306" y="30938"/>
                  </a:lnTo>
                  <a:lnTo>
                    <a:pt x="10095" y="32250"/>
                  </a:lnTo>
                  <a:lnTo>
                    <a:pt x="10044" y="32402"/>
                  </a:lnTo>
                  <a:lnTo>
                    <a:pt x="9994" y="32603"/>
                  </a:lnTo>
                  <a:lnTo>
                    <a:pt x="10095" y="33613"/>
                  </a:lnTo>
                  <a:lnTo>
                    <a:pt x="10095" y="34572"/>
                  </a:lnTo>
                  <a:lnTo>
                    <a:pt x="10095" y="35531"/>
                  </a:lnTo>
                  <a:lnTo>
                    <a:pt x="10095" y="36338"/>
                  </a:lnTo>
                  <a:lnTo>
                    <a:pt x="10044" y="37045"/>
                  </a:lnTo>
                  <a:lnTo>
                    <a:pt x="9943" y="37650"/>
                  </a:lnTo>
                  <a:lnTo>
                    <a:pt x="9842" y="38054"/>
                  </a:lnTo>
                  <a:lnTo>
                    <a:pt x="9792" y="38206"/>
                  </a:lnTo>
                  <a:lnTo>
                    <a:pt x="9691" y="38256"/>
                  </a:lnTo>
                  <a:lnTo>
                    <a:pt x="9590" y="38357"/>
                  </a:lnTo>
                  <a:lnTo>
                    <a:pt x="9388" y="38357"/>
                  </a:lnTo>
                  <a:lnTo>
                    <a:pt x="8984" y="38407"/>
                  </a:lnTo>
                  <a:lnTo>
                    <a:pt x="8429" y="38306"/>
                  </a:lnTo>
                  <a:lnTo>
                    <a:pt x="7874" y="38054"/>
                  </a:lnTo>
                  <a:lnTo>
                    <a:pt x="7470" y="37751"/>
                  </a:lnTo>
                  <a:lnTo>
                    <a:pt x="7117" y="37448"/>
                  </a:lnTo>
                  <a:lnTo>
                    <a:pt x="6966" y="37247"/>
                  </a:lnTo>
                  <a:lnTo>
                    <a:pt x="6915" y="37095"/>
                  </a:lnTo>
                  <a:lnTo>
                    <a:pt x="6814" y="36893"/>
                  </a:lnTo>
                  <a:lnTo>
                    <a:pt x="6814" y="36691"/>
                  </a:lnTo>
                  <a:lnTo>
                    <a:pt x="6764" y="35985"/>
                  </a:lnTo>
                  <a:lnTo>
                    <a:pt x="6612" y="35228"/>
                  </a:lnTo>
                  <a:lnTo>
                    <a:pt x="6259" y="33411"/>
                  </a:lnTo>
                  <a:lnTo>
                    <a:pt x="5855" y="31695"/>
                  </a:lnTo>
                  <a:lnTo>
                    <a:pt x="5754" y="30938"/>
                  </a:lnTo>
                  <a:lnTo>
                    <a:pt x="5704" y="30332"/>
                  </a:lnTo>
                  <a:lnTo>
                    <a:pt x="5653" y="29626"/>
                  </a:lnTo>
                  <a:lnTo>
                    <a:pt x="5552" y="28768"/>
                  </a:lnTo>
                  <a:lnTo>
                    <a:pt x="5300" y="26850"/>
                  </a:lnTo>
                  <a:lnTo>
                    <a:pt x="4896" y="24478"/>
                  </a:lnTo>
                  <a:lnTo>
                    <a:pt x="4795" y="24276"/>
                  </a:lnTo>
                  <a:lnTo>
                    <a:pt x="4644" y="24175"/>
                  </a:lnTo>
                  <a:lnTo>
                    <a:pt x="4089" y="23872"/>
                  </a:lnTo>
                  <a:lnTo>
                    <a:pt x="3534" y="23569"/>
                  </a:lnTo>
                  <a:lnTo>
                    <a:pt x="2928" y="23166"/>
                  </a:lnTo>
                  <a:lnTo>
                    <a:pt x="2272" y="22610"/>
                  </a:lnTo>
                  <a:lnTo>
                    <a:pt x="1919" y="22358"/>
                  </a:lnTo>
                  <a:lnTo>
                    <a:pt x="1666" y="22055"/>
                  </a:lnTo>
                  <a:lnTo>
                    <a:pt x="1414" y="21702"/>
                  </a:lnTo>
                  <a:lnTo>
                    <a:pt x="1162" y="21349"/>
                  </a:lnTo>
                  <a:lnTo>
                    <a:pt x="1010" y="20995"/>
                  </a:lnTo>
                  <a:lnTo>
                    <a:pt x="909" y="20642"/>
                  </a:lnTo>
                  <a:lnTo>
                    <a:pt x="859" y="20390"/>
                  </a:lnTo>
                  <a:lnTo>
                    <a:pt x="909" y="20087"/>
                  </a:lnTo>
                  <a:lnTo>
                    <a:pt x="909" y="19835"/>
                  </a:lnTo>
                  <a:lnTo>
                    <a:pt x="1010" y="19532"/>
                  </a:lnTo>
                  <a:lnTo>
                    <a:pt x="1162" y="19279"/>
                  </a:lnTo>
                  <a:lnTo>
                    <a:pt x="1313" y="19027"/>
                  </a:lnTo>
                  <a:lnTo>
                    <a:pt x="1515" y="18724"/>
                  </a:lnTo>
                  <a:lnTo>
                    <a:pt x="1767" y="18472"/>
                  </a:lnTo>
                  <a:lnTo>
                    <a:pt x="2423" y="17816"/>
                  </a:lnTo>
                  <a:lnTo>
                    <a:pt x="3180" y="17210"/>
                  </a:lnTo>
                  <a:lnTo>
                    <a:pt x="3988" y="16605"/>
                  </a:lnTo>
                  <a:lnTo>
                    <a:pt x="4795" y="16049"/>
                  </a:lnTo>
                  <a:lnTo>
                    <a:pt x="5653" y="15494"/>
                  </a:lnTo>
                  <a:lnTo>
                    <a:pt x="6562" y="14989"/>
                  </a:lnTo>
                  <a:lnTo>
                    <a:pt x="8278" y="14031"/>
                  </a:lnTo>
                  <a:lnTo>
                    <a:pt x="9842" y="13274"/>
                  </a:lnTo>
                  <a:lnTo>
                    <a:pt x="11104" y="12668"/>
                  </a:lnTo>
                  <a:lnTo>
                    <a:pt x="12315" y="12163"/>
                  </a:lnTo>
                  <a:lnTo>
                    <a:pt x="12416" y="12113"/>
                  </a:lnTo>
                  <a:lnTo>
                    <a:pt x="12517" y="12012"/>
                  </a:lnTo>
                  <a:lnTo>
                    <a:pt x="12568" y="11911"/>
                  </a:lnTo>
                  <a:lnTo>
                    <a:pt x="12568" y="11810"/>
                  </a:lnTo>
                  <a:lnTo>
                    <a:pt x="12618" y="11507"/>
                  </a:lnTo>
                  <a:lnTo>
                    <a:pt x="12669" y="10750"/>
                  </a:lnTo>
                  <a:lnTo>
                    <a:pt x="12870" y="9741"/>
                  </a:lnTo>
                  <a:lnTo>
                    <a:pt x="13022" y="9135"/>
                  </a:lnTo>
                  <a:lnTo>
                    <a:pt x="13224" y="8479"/>
                  </a:lnTo>
                  <a:lnTo>
                    <a:pt x="13426" y="7823"/>
                  </a:lnTo>
                  <a:lnTo>
                    <a:pt x="13728" y="7116"/>
                  </a:lnTo>
                  <a:lnTo>
                    <a:pt x="14082" y="6460"/>
                  </a:lnTo>
                  <a:lnTo>
                    <a:pt x="14485" y="5854"/>
                  </a:lnTo>
                  <a:lnTo>
                    <a:pt x="14990" y="5249"/>
                  </a:lnTo>
                  <a:lnTo>
                    <a:pt x="15545" y="4694"/>
                  </a:lnTo>
                  <a:lnTo>
                    <a:pt x="16201" y="4239"/>
                  </a:lnTo>
                  <a:lnTo>
                    <a:pt x="16555" y="4038"/>
                  </a:lnTo>
                  <a:lnTo>
                    <a:pt x="16908" y="3886"/>
                  </a:lnTo>
                  <a:lnTo>
                    <a:pt x="18372" y="3281"/>
                  </a:lnTo>
                  <a:lnTo>
                    <a:pt x="20138" y="2624"/>
                  </a:lnTo>
                  <a:lnTo>
                    <a:pt x="22106" y="2019"/>
                  </a:lnTo>
                  <a:lnTo>
                    <a:pt x="24176" y="1464"/>
                  </a:lnTo>
                  <a:lnTo>
                    <a:pt x="25387" y="1211"/>
                  </a:lnTo>
                  <a:lnTo>
                    <a:pt x="26447" y="1009"/>
                  </a:lnTo>
                  <a:lnTo>
                    <a:pt x="27406" y="908"/>
                  </a:lnTo>
                  <a:lnTo>
                    <a:pt x="28213" y="858"/>
                  </a:lnTo>
                  <a:close/>
                  <a:moveTo>
                    <a:pt x="28566" y="0"/>
                  </a:moveTo>
                  <a:lnTo>
                    <a:pt x="27708" y="50"/>
                  </a:lnTo>
                  <a:lnTo>
                    <a:pt x="26850" y="101"/>
                  </a:lnTo>
                  <a:lnTo>
                    <a:pt x="25892" y="252"/>
                  </a:lnTo>
                  <a:lnTo>
                    <a:pt x="24933" y="404"/>
                  </a:lnTo>
                  <a:lnTo>
                    <a:pt x="23923" y="656"/>
                  </a:lnTo>
                  <a:lnTo>
                    <a:pt x="21854" y="1211"/>
                  </a:lnTo>
                  <a:lnTo>
                    <a:pt x="19886" y="1817"/>
                  </a:lnTo>
                  <a:lnTo>
                    <a:pt x="18069" y="2473"/>
                  </a:lnTo>
                  <a:lnTo>
                    <a:pt x="16555" y="3079"/>
                  </a:lnTo>
                  <a:lnTo>
                    <a:pt x="15848" y="3432"/>
                  </a:lnTo>
                  <a:lnTo>
                    <a:pt x="15192" y="3886"/>
                  </a:lnTo>
                  <a:lnTo>
                    <a:pt x="14586" y="4391"/>
                  </a:lnTo>
                  <a:lnTo>
                    <a:pt x="14082" y="4946"/>
                  </a:lnTo>
                  <a:lnTo>
                    <a:pt x="13628" y="5552"/>
                  </a:lnTo>
                  <a:lnTo>
                    <a:pt x="13274" y="6157"/>
                  </a:lnTo>
                  <a:lnTo>
                    <a:pt x="12921" y="6813"/>
                  </a:lnTo>
                  <a:lnTo>
                    <a:pt x="12618" y="7470"/>
                  </a:lnTo>
                  <a:lnTo>
                    <a:pt x="12416" y="8075"/>
                  </a:lnTo>
                  <a:lnTo>
                    <a:pt x="12214" y="8731"/>
                  </a:lnTo>
                  <a:lnTo>
                    <a:pt x="11962" y="9892"/>
                  </a:lnTo>
                  <a:lnTo>
                    <a:pt x="11811" y="10801"/>
                  </a:lnTo>
                  <a:lnTo>
                    <a:pt x="11760" y="11457"/>
                  </a:lnTo>
                  <a:lnTo>
                    <a:pt x="9943" y="12264"/>
                  </a:lnTo>
                  <a:lnTo>
                    <a:pt x="8631" y="12920"/>
                  </a:lnTo>
                  <a:lnTo>
                    <a:pt x="7117" y="13677"/>
                  </a:lnTo>
                  <a:lnTo>
                    <a:pt x="5502" y="14586"/>
                  </a:lnTo>
                  <a:lnTo>
                    <a:pt x="3937" y="15595"/>
                  </a:lnTo>
                  <a:lnTo>
                    <a:pt x="3180" y="16150"/>
                  </a:lnTo>
                  <a:lnTo>
                    <a:pt x="2423" y="16705"/>
                  </a:lnTo>
                  <a:lnTo>
                    <a:pt x="1767" y="17261"/>
                  </a:lnTo>
                  <a:lnTo>
                    <a:pt x="1162" y="17866"/>
                  </a:lnTo>
                  <a:lnTo>
                    <a:pt x="808" y="18220"/>
                  </a:lnTo>
                  <a:lnTo>
                    <a:pt x="556" y="18573"/>
                  </a:lnTo>
                  <a:lnTo>
                    <a:pt x="354" y="18926"/>
                  </a:lnTo>
                  <a:lnTo>
                    <a:pt x="203" y="19279"/>
                  </a:lnTo>
                  <a:lnTo>
                    <a:pt x="102" y="19683"/>
                  </a:lnTo>
                  <a:lnTo>
                    <a:pt x="51" y="20036"/>
                  </a:lnTo>
                  <a:lnTo>
                    <a:pt x="1" y="20440"/>
                  </a:lnTo>
                  <a:lnTo>
                    <a:pt x="51" y="20793"/>
                  </a:lnTo>
                  <a:lnTo>
                    <a:pt x="152" y="21197"/>
                  </a:lnTo>
                  <a:lnTo>
                    <a:pt x="304" y="21551"/>
                  </a:lnTo>
                  <a:lnTo>
                    <a:pt x="505" y="21954"/>
                  </a:lnTo>
                  <a:lnTo>
                    <a:pt x="758" y="22257"/>
                  </a:lnTo>
                  <a:lnTo>
                    <a:pt x="1010" y="22610"/>
                  </a:lnTo>
                  <a:lnTo>
                    <a:pt x="1313" y="22913"/>
                  </a:lnTo>
                  <a:lnTo>
                    <a:pt x="1919" y="23468"/>
                  </a:lnTo>
                  <a:lnTo>
                    <a:pt x="2575" y="23973"/>
                  </a:lnTo>
                  <a:lnTo>
                    <a:pt x="3180" y="24377"/>
                  </a:lnTo>
                  <a:lnTo>
                    <a:pt x="4089" y="24831"/>
                  </a:lnTo>
                  <a:lnTo>
                    <a:pt x="4493" y="27405"/>
                  </a:lnTo>
                  <a:lnTo>
                    <a:pt x="4745" y="29020"/>
                  </a:lnTo>
                  <a:lnTo>
                    <a:pt x="4846" y="30332"/>
                  </a:lnTo>
                  <a:lnTo>
                    <a:pt x="4896" y="31039"/>
                  </a:lnTo>
                  <a:lnTo>
                    <a:pt x="4997" y="31796"/>
                  </a:lnTo>
                  <a:lnTo>
                    <a:pt x="5401" y="33613"/>
                  </a:lnTo>
                  <a:lnTo>
                    <a:pt x="5754" y="35329"/>
                  </a:lnTo>
                  <a:lnTo>
                    <a:pt x="5906" y="36086"/>
                  </a:lnTo>
                  <a:lnTo>
                    <a:pt x="5956" y="36742"/>
                  </a:lnTo>
                  <a:lnTo>
                    <a:pt x="6007" y="37045"/>
                  </a:lnTo>
                  <a:lnTo>
                    <a:pt x="6057" y="37348"/>
                  </a:lnTo>
                  <a:lnTo>
                    <a:pt x="6209" y="37650"/>
                  </a:lnTo>
                  <a:lnTo>
                    <a:pt x="6360" y="37903"/>
                  </a:lnTo>
                  <a:lnTo>
                    <a:pt x="6612" y="38155"/>
                  </a:lnTo>
                  <a:lnTo>
                    <a:pt x="6865" y="38407"/>
                  </a:lnTo>
                  <a:lnTo>
                    <a:pt x="7167" y="38609"/>
                  </a:lnTo>
                  <a:lnTo>
                    <a:pt x="7521" y="38811"/>
                  </a:lnTo>
                  <a:lnTo>
                    <a:pt x="7874" y="39013"/>
                  </a:lnTo>
                  <a:lnTo>
                    <a:pt x="8328" y="39114"/>
                  </a:lnTo>
                  <a:lnTo>
                    <a:pt x="8732" y="39215"/>
                  </a:lnTo>
                  <a:lnTo>
                    <a:pt x="9186" y="39265"/>
                  </a:lnTo>
                  <a:lnTo>
                    <a:pt x="9439" y="39265"/>
                  </a:lnTo>
                  <a:lnTo>
                    <a:pt x="9691" y="39215"/>
                  </a:lnTo>
                  <a:lnTo>
                    <a:pt x="9943" y="39114"/>
                  </a:lnTo>
                  <a:lnTo>
                    <a:pt x="10196" y="38963"/>
                  </a:lnTo>
                  <a:lnTo>
                    <a:pt x="10347" y="38811"/>
                  </a:lnTo>
                  <a:lnTo>
                    <a:pt x="10498" y="38609"/>
                  </a:lnTo>
                  <a:lnTo>
                    <a:pt x="10650" y="38306"/>
                  </a:lnTo>
                  <a:lnTo>
                    <a:pt x="10751" y="37953"/>
                  </a:lnTo>
                  <a:lnTo>
                    <a:pt x="10902" y="37196"/>
                  </a:lnTo>
                  <a:lnTo>
                    <a:pt x="10953" y="36288"/>
                  </a:lnTo>
                  <a:lnTo>
                    <a:pt x="11003" y="35329"/>
                  </a:lnTo>
                  <a:lnTo>
                    <a:pt x="10953" y="34370"/>
                  </a:lnTo>
                  <a:lnTo>
                    <a:pt x="10902" y="32704"/>
                  </a:lnTo>
                  <a:lnTo>
                    <a:pt x="12063" y="31342"/>
                  </a:lnTo>
                  <a:lnTo>
                    <a:pt x="13123" y="29979"/>
                  </a:lnTo>
                  <a:lnTo>
                    <a:pt x="14132" y="28515"/>
                  </a:lnTo>
                  <a:lnTo>
                    <a:pt x="15091" y="27052"/>
                  </a:lnTo>
                  <a:lnTo>
                    <a:pt x="15444" y="26396"/>
                  </a:lnTo>
                  <a:lnTo>
                    <a:pt x="15747" y="25689"/>
                  </a:lnTo>
                  <a:lnTo>
                    <a:pt x="15949" y="24932"/>
                  </a:lnTo>
                  <a:lnTo>
                    <a:pt x="16050" y="24225"/>
                  </a:lnTo>
                  <a:lnTo>
                    <a:pt x="16050" y="23468"/>
                  </a:lnTo>
                  <a:lnTo>
                    <a:pt x="16000" y="22711"/>
                  </a:lnTo>
                  <a:lnTo>
                    <a:pt x="15798" y="22005"/>
                  </a:lnTo>
                  <a:lnTo>
                    <a:pt x="15545" y="21298"/>
                  </a:lnTo>
                  <a:lnTo>
                    <a:pt x="15545" y="21298"/>
                  </a:lnTo>
                  <a:lnTo>
                    <a:pt x="16101" y="21450"/>
                  </a:lnTo>
                  <a:lnTo>
                    <a:pt x="16656" y="21500"/>
                  </a:lnTo>
                  <a:lnTo>
                    <a:pt x="17211" y="21551"/>
                  </a:lnTo>
                  <a:lnTo>
                    <a:pt x="17766" y="21500"/>
                  </a:lnTo>
                  <a:lnTo>
                    <a:pt x="18321" y="21399"/>
                  </a:lnTo>
                  <a:lnTo>
                    <a:pt x="18876" y="21248"/>
                  </a:lnTo>
                  <a:lnTo>
                    <a:pt x="19381" y="21046"/>
                  </a:lnTo>
                  <a:lnTo>
                    <a:pt x="19886" y="20793"/>
                  </a:lnTo>
                  <a:lnTo>
                    <a:pt x="19936" y="20793"/>
                  </a:lnTo>
                  <a:lnTo>
                    <a:pt x="20289" y="20491"/>
                  </a:lnTo>
                  <a:lnTo>
                    <a:pt x="20592" y="20188"/>
                  </a:lnTo>
                  <a:lnTo>
                    <a:pt x="20794" y="19885"/>
                  </a:lnTo>
                  <a:lnTo>
                    <a:pt x="20996" y="19532"/>
                  </a:lnTo>
                  <a:lnTo>
                    <a:pt x="21147" y="19178"/>
                  </a:lnTo>
                  <a:lnTo>
                    <a:pt x="21248" y="18775"/>
                  </a:lnTo>
                  <a:lnTo>
                    <a:pt x="21349" y="18371"/>
                  </a:lnTo>
                  <a:lnTo>
                    <a:pt x="21349" y="17967"/>
                  </a:lnTo>
                  <a:lnTo>
                    <a:pt x="21349" y="17160"/>
                  </a:lnTo>
                  <a:lnTo>
                    <a:pt x="21248" y="16403"/>
                  </a:lnTo>
                  <a:lnTo>
                    <a:pt x="21097" y="15696"/>
                  </a:lnTo>
                  <a:lnTo>
                    <a:pt x="20895" y="15090"/>
                  </a:lnTo>
                  <a:lnTo>
                    <a:pt x="24176" y="16403"/>
                  </a:lnTo>
                  <a:lnTo>
                    <a:pt x="26346" y="17362"/>
                  </a:lnTo>
                  <a:lnTo>
                    <a:pt x="28667" y="18421"/>
                  </a:lnTo>
                  <a:lnTo>
                    <a:pt x="30989" y="19532"/>
                  </a:lnTo>
                  <a:lnTo>
                    <a:pt x="33159" y="20642"/>
                  </a:lnTo>
                  <a:lnTo>
                    <a:pt x="34118" y="21147"/>
                  </a:lnTo>
                  <a:lnTo>
                    <a:pt x="35027" y="21702"/>
                  </a:lnTo>
                  <a:lnTo>
                    <a:pt x="35784" y="22207"/>
                  </a:lnTo>
                  <a:lnTo>
                    <a:pt x="36389" y="22661"/>
                  </a:lnTo>
                  <a:lnTo>
                    <a:pt x="36995" y="23166"/>
                  </a:lnTo>
                  <a:lnTo>
                    <a:pt x="37449" y="23620"/>
                  </a:lnTo>
                  <a:lnTo>
                    <a:pt x="37802" y="24074"/>
                  </a:lnTo>
                  <a:lnTo>
                    <a:pt x="38156" y="24478"/>
                  </a:lnTo>
                  <a:lnTo>
                    <a:pt x="38357" y="24882"/>
                  </a:lnTo>
                  <a:lnTo>
                    <a:pt x="38559" y="25235"/>
                  </a:lnTo>
                  <a:lnTo>
                    <a:pt x="38711" y="25588"/>
                  </a:lnTo>
                  <a:lnTo>
                    <a:pt x="38761" y="25941"/>
                  </a:lnTo>
                  <a:lnTo>
                    <a:pt x="38812" y="26497"/>
                  </a:lnTo>
                  <a:lnTo>
                    <a:pt x="38812" y="26900"/>
                  </a:lnTo>
                  <a:lnTo>
                    <a:pt x="38711" y="27153"/>
                  </a:lnTo>
                  <a:lnTo>
                    <a:pt x="38660" y="27254"/>
                  </a:lnTo>
                  <a:lnTo>
                    <a:pt x="38610" y="27455"/>
                  </a:lnTo>
                  <a:lnTo>
                    <a:pt x="38660" y="27607"/>
                  </a:lnTo>
                  <a:lnTo>
                    <a:pt x="38711" y="27708"/>
                  </a:lnTo>
                  <a:lnTo>
                    <a:pt x="38812" y="27859"/>
                  </a:lnTo>
                  <a:lnTo>
                    <a:pt x="39014" y="27960"/>
                  </a:lnTo>
                  <a:lnTo>
                    <a:pt x="39417" y="28162"/>
                  </a:lnTo>
                  <a:lnTo>
                    <a:pt x="40023" y="28414"/>
                  </a:lnTo>
                  <a:lnTo>
                    <a:pt x="40830" y="28667"/>
                  </a:lnTo>
                  <a:lnTo>
                    <a:pt x="41285" y="28768"/>
                  </a:lnTo>
                  <a:lnTo>
                    <a:pt x="41739" y="28869"/>
                  </a:lnTo>
                  <a:lnTo>
                    <a:pt x="42799" y="28869"/>
                  </a:lnTo>
                  <a:lnTo>
                    <a:pt x="43354" y="28768"/>
                  </a:lnTo>
                  <a:lnTo>
                    <a:pt x="43909" y="28667"/>
                  </a:lnTo>
                  <a:lnTo>
                    <a:pt x="44464" y="28465"/>
                  </a:lnTo>
                  <a:lnTo>
                    <a:pt x="45019" y="28162"/>
                  </a:lnTo>
                  <a:lnTo>
                    <a:pt x="45322" y="28011"/>
                  </a:lnTo>
                  <a:lnTo>
                    <a:pt x="45524" y="27809"/>
                  </a:lnTo>
                  <a:lnTo>
                    <a:pt x="45726" y="27607"/>
                  </a:lnTo>
                  <a:lnTo>
                    <a:pt x="45877" y="27405"/>
                  </a:lnTo>
                  <a:lnTo>
                    <a:pt x="45928" y="27203"/>
                  </a:lnTo>
                  <a:lnTo>
                    <a:pt x="46029" y="27001"/>
                  </a:lnTo>
                  <a:lnTo>
                    <a:pt x="46029" y="26648"/>
                  </a:lnTo>
                  <a:lnTo>
                    <a:pt x="46029" y="26396"/>
                  </a:lnTo>
                  <a:lnTo>
                    <a:pt x="45978" y="26143"/>
                  </a:lnTo>
                  <a:lnTo>
                    <a:pt x="45877" y="25891"/>
                  </a:lnTo>
                  <a:lnTo>
                    <a:pt x="45726" y="25639"/>
                  </a:lnTo>
                  <a:lnTo>
                    <a:pt x="45423" y="25134"/>
                  </a:lnTo>
                  <a:lnTo>
                    <a:pt x="44969" y="24629"/>
                  </a:lnTo>
                  <a:lnTo>
                    <a:pt x="44515" y="24175"/>
                  </a:lnTo>
                  <a:lnTo>
                    <a:pt x="44010" y="23771"/>
                  </a:lnTo>
                  <a:lnTo>
                    <a:pt x="43102" y="23115"/>
                  </a:lnTo>
                  <a:lnTo>
                    <a:pt x="43556" y="23014"/>
                  </a:lnTo>
                  <a:lnTo>
                    <a:pt x="44212" y="22913"/>
                  </a:lnTo>
                  <a:lnTo>
                    <a:pt x="45019" y="22812"/>
                  </a:lnTo>
                  <a:lnTo>
                    <a:pt x="45978" y="22812"/>
                  </a:lnTo>
                  <a:lnTo>
                    <a:pt x="46332" y="22762"/>
                  </a:lnTo>
                  <a:lnTo>
                    <a:pt x="46634" y="22711"/>
                  </a:lnTo>
                  <a:lnTo>
                    <a:pt x="46988" y="22610"/>
                  </a:lnTo>
                  <a:lnTo>
                    <a:pt x="47240" y="22409"/>
                  </a:lnTo>
                  <a:lnTo>
                    <a:pt x="47543" y="22207"/>
                  </a:lnTo>
                  <a:lnTo>
                    <a:pt x="47745" y="21954"/>
                  </a:lnTo>
                  <a:lnTo>
                    <a:pt x="47947" y="21702"/>
                  </a:lnTo>
                  <a:lnTo>
                    <a:pt x="48098" y="21349"/>
                  </a:lnTo>
                  <a:lnTo>
                    <a:pt x="48249" y="20945"/>
                  </a:lnTo>
                  <a:lnTo>
                    <a:pt x="48300" y="20541"/>
                  </a:lnTo>
                  <a:lnTo>
                    <a:pt x="48350" y="20036"/>
                  </a:lnTo>
                  <a:lnTo>
                    <a:pt x="48350" y="19532"/>
                  </a:lnTo>
                  <a:lnTo>
                    <a:pt x="48300" y="19027"/>
                  </a:lnTo>
                  <a:lnTo>
                    <a:pt x="48199" y="18421"/>
                  </a:lnTo>
                  <a:lnTo>
                    <a:pt x="47997" y="17866"/>
                  </a:lnTo>
                  <a:lnTo>
                    <a:pt x="47795" y="17210"/>
                  </a:lnTo>
                  <a:lnTo>
                    <a:pt x="47492" y="16554"/>
                  </a:lnTo>
                  <a:lnTo>
                    <a:pt x="47139" y="15898"/>
                  </a:lnTo>
                  <a:lnTo>
                    <a:pt x="46735" y="15191"/>
                  </a:lnTo>
                  <a:lnTo>
                    <a:pt x="46281" y="14485"/>
                  </a:lnTo>
                  <a:lnTo>
                    <a:pt x="45776" y="13778"/>
                  </a:lnTo>
                  <a:lnTo>
                    <a:pt x="45171" y="13021"/>
                  </a:lnTo>
                  <a:lnTo>
                    <a:pt x="44515" y="12264"/>
                  </a:lnTo>
                  <a:lnTo>
                    <a:pt x="43758" y="11507"/>
                  </a:lnTo>
                  <a:lnTo>
                    <a:pt x="42849" y="10700"/>
                  </a:lnTo>
                  <a:lnTo>
                    <a:pt x="41890" y="9943"/>
                  </a:lnTo>
                  <a:lnTo>
                    <a:pt x="40931" y="9286"/>
                  </a:lnTo>
                  <a:lnTo>
                    <a:pt x="39972" y="8731"/>
                  </a:lnTo>
                  <a:lnTo>
                    <a:pt x="39014" y="8227"/>
                  </a:lnTo>
                  <a:lnTo>
                    <a:pt x="38004" y="7772"/>
                  </a:lnTo>
                  <a:lnTo>
                    <a:pt x="37096" y="7419"/>
                  </a:lnTo>
                  <a:lnTo>
                    <a:pt x="36137" y="7116"/>
                  </a:lnTo>
                  <a:lnTo>
                    <a:pt x="35228" y="6864"/>
                  </a:lnTo>
                  <a:lnTo>
                    <a:pt x="34370" y="6712"/>
                  </a:lnTo>
                  <a:lnTo>
                    <a:pt x="32806" y="6410"/>
                  </a:lnTo>
                  <a:lnTo>
                    <a:pt x="31494" y="6258"/>
                  </a:lnTo>
                  <a:lnTo>
                    <a:pt x="30535" y="6208"/>
                  </a:lnTo>
                  <a:lnTo>
                    <a:pt x="30737" y="5703"/>
                  </a:lnTo>
                  <a:lnTo>
                    <a:pt x="30888" y="5148"/>
                  </a:lnTo>
                  <a:lnTo>
                    <a:pt x="31090" y="4088"/>
                  </a:lnTo>
                  <a:lnTo>
                    <a:pt x="31191" y="3533"/>
                  </a:lnTo>
                  <a:lnTo>
                    <a:pt x="31191" y="2978"/>
                  </a:lnTo>
                  <a:lnTo>
                    <a:pt x="31241" y="2423"/>
                  </a:lnTo>
                  <a:lnTo>
                    <a:pt x="31191" y="1867"/>
                  </a:lnTo>
                  <a:lnTo>
                    <a:pt x="31140" y="1413"/>
                  </a:lnTo>
                  <a:lnTo>
                    <a:pt x="30989" y="1060"/>
                  </a:lnTo>
                  <a:lnTo>
                    <a:pt x="30737" y="757"/>
                  </a:lnTo>
                  <a:lnTo>
                    <a:pt x="30434" y="505"/>
                  </a:lnTo>
                  <a:lnTo>
                    <a:pt x="30181" y="353"/>
                  </a:lnTo>
                  <a:lnTo>
                    <a:pt x="29929" y="252"/>
                  </a:lnTo>
                  <a:lnTo>
                    <a:pt x="29273" y="101"/>
                  </a:lnTo>
                  <a:lnTo>
                    <a:pt x="2856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7259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76"/>
          <p:cNvSpPr txBox="1">
            <a:spLocks noGrp="1"/>
          </p:cNvSpPr>
          <p:nvPr>
            <p:ph type="title"/>
          </p:nvPr>
        </p:nvSpPr>
        <p:spPr>
          <a:xfrm>
            <a:off x="1055050" y="522800"/>
            <a:ext cx="37038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604" name="Google Shape;1604;p76"/>
          <p:cNvSpPr txBox="1">
            <a:spLocks noGrp="1"/>
          </p:cNvSpPr>
          <p:nvPr>
            <p:ph type="subTitle" idx="1"/>
          </p:nvPr>
        </p:nvSpPr>
        <p:spPr>
          <a:xfrm>
            <a:off x="1055050" y="1281975"/>
            <a:ext cx="37038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have any questions? addyouremail@freepik.com                       +91 620 421 838                  yourcompany.com</a:t>
            </a:r>
            <a:endParaRPr/>
          </a:p>
        </p:txBody>
      </p:sp>
      <p:sp>
        <p:nvSpPr>
          <p:cNvPr id="1605" name="Google Shape;1605;p76"/>
          <p:cNvSpPr txBox="1"/>
          <p:nvPr/>
        </p:nvSpPr>
        <p:spPr>
          <a:xfrm>
            <a:off x="1055050" y="3984250"/>
            <a:ext cx="3000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Please keep this slide for attribution </a:t>
            </a:r>
            <a:endParaRPr sz="1300">
              <a:solidFill>
                <a:schemeClr val="lt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1606" name="Google Shape;1606;p76"/>
          <p:cNvSpPr/>
          <p:nvPr/>
        </p:nvSpPr>
        <p:spPr>
          <a:xfrm>
            <a:off x="1134639" y="257180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7" name="Google Shape;1607;p76"/>
          <p:cNvGrpSpPr/>
          <p:nvPr/>
        </p:nvGrpSpPr>
        <p:grpSpPr>
          <a:xfrm>
            <a:off x="1655179" y="2571740"/>
            <a:ext cx="407432" cy="407391"/>
            <a:chOff x="812101" y="2571761"/>
            <a:chExt cx="417066" cy="417024"/>
          </a:xfrm>
        </p:grpSpPr>
        <p:sp>
          <p:nvSpPr>
            <p:cNvPr id="1608" name="Google Shape;1608;p76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6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6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6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76"/>
          <p:cNvGrpSpPr/>
          <p:nvPr/>
        </p:nvGrpSpPr>
        <p:grpSpPr>
          <a:xfrm>
            <a:off x="2175773" y="2571740"/>
            <a:ext cx="407391" cy="407391"/>
            <a:chOff x="1323129" y="2571761"/>
            <a:chExt cx="417024" cy="417024"/>
          </a:xfrm>
        </p:grpSpPr>
        <p:sp>
          <p:nvSpPr>
            <p:cNvPr id="1613" name="Google Shape;1613;p76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6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6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6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0"/>
          <p:cNvSpPr txBox="1">
            <a:spLocks noGrp="1"/>
          </p:cNvSpPr>
          <p:nvPr>
            <p:ph type="title"/>
          </p:nvPr>
        </p:nvSpPr>
        <p:spPr>
          <a:xfrm>
            <a:off x="723900" y="1872096"/>
            <a:ext cx="3974877" cy="24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THE </a:t>
            </a:r>
            <a:r>
              <a:rPr lang="en">
                <a:solidFill>
                  <a:schemeClr val="dk1"/>
                </a:solidFill>
              </a:rPr>
              <a:t>PROBLEM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64"/>
          <p:cNvSpPr txBox="1">
            <a:spLocks noGrp="1"/>
          </p:cNvSpPr>
          <p:nvPr>
            <p:ph type="subTitle" idx="1"/>
          </p:nvPr>
        </p:nvSpPr>
        <p:spPr>
          <a:xfrm>
            <a:off x="1012417" y="3452843"/>
            <a:ext cx="22071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Deaths Attributed to Heart Failures in USA</a:t>
            </a:r>
            <a:endParaRPr lang="en-US"/>
          </a:p>
        </p:txBody>
      </p:sp>
      <p:sp>
        <p:nvSpPr>
          <p:cNvPr id="1149" name="Google Shape;1149;p64"/>
          <p:cNvSpPr txBox="1">
            <a:spLocks noGrp="1"/>
          </p:cNvSpPr>
          <p:nvPr>
            <p:ph type="title" idx="4"/>
          </p:nvPr>
        </p:nvSpPr>
        <p:spPr>
          <a:xfrm>
            <a:off x="3557100" y="1591766"/>
            <a:ext cx="20298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$30.7 billion</a:t>
            </a:r>
          </a:p>
        </p:txBody>
      </p:sp>
      <p:sp>
        <p:nvSpPr>
          <p:cNvPr id="1150" name="Google Shape;1150;p64"/>
          <p:cNvSpPr txBox="1">
            <a:spLocks noGrp="1"/>
          </p:cNvSpPr>
          <p:nvPr>
            <p:ph type="subTitle" idx="2"/>
          </p:nvPr>
        </p:nvSpPr>
        <p:spPr>
          <a:xfrm>
            <a:off x="3468450" y="2699503"/>
            <a:ext cx="22071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Opportunity Costs (Equivalent value) </a:t>
            </a:r>
            <a:endParaRPr lang="en-US"/>
          </a:p>
          <a:p>
            <a:pPr marL="0" indent="0"/>
            <a:endParaRPr lang="en"/>
          </a:p>
          <a:p>
            <a:pPr marL="0" indent="0"/>
            <a:r>
              <a:rPr lang="en"/>
              <a:t>Of National Resources Diverted from treating other illnesses</a:t>
            </a:r>
            <a:endParaRPr lang="en-US"/>
          </a:p>
        </p:txBody>
      </p:sp>
      <p:sp>
        <p:nvSpPr>
          <p:cNvPr id="1151" name="Google Shape;1151;p64"/>
          <p:cNvSpPr txBox="1">
            <a:spLocks noGrp="1"/>
          </p:cNvSpPr>
          <p:nvPr>
            <p:ph type="title" idx="5"/>
          </p:nvPr>
        </p:nvSpPr>
        <p:spPr>
          <a:xfrm>
            <a:off x="6004475" y="1478700"/>
            <a:ext cx="20298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X2</a:t>
            </a:r>
            <a:endParaRPr lang="en-US" sz="6000"/>
          </a:p>
        </p:txBody>
      </p:sp>
      <p:sp>
        <p:nvSpPr>
          <p:cNvPr id="1152" name="Google Shape;1152;p64"/>
          <p:cNvSpPr txBox="1">
            <a:spLocks noGrp="1"/>
          </p:cNvSpPr>
          <p:nvPr>
            <p:ph type="subTitle" idx="3"/>
          </p:nvPr>
        </p:nvSpPr>
        <p:spPr>
          <a:xfrm>
            <a:off x="5915825" y="3158435"/>
            <a:ext cx="22071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More Elderly Population in USA by 2050</a:t>
            </a:r>
          </a:p>
          <a:p>
            <a:pPr marL="0" indent="0"/>
            <a:r>
              <a:rPr lang="en"/>
              <a:t>(Greater Vulnerability to Heart Failure)</a:t>
            </a:r>
          </a:p>
        </p:txBody>
      </p:sp>
      <p:cxnSp>
        <p:nvCxnSpPr>
          <p:cNvPr id="1155" name="Google Shape;1155;p64"/>
          <p:cNvCxnSpPr>
            <a:stCxn id="1151" idx="2"/>
          </p:cNvCxnSpPr>
          <p:nvPr/>
        </p:nvCxnSpPr>
        <p:spPr>
          <a:xfrm>
            <a:off x="7019375" y="2231700"/>
            <a:ext cx="10541" cy="93531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F5E46D-2E38-45FF-833A-E3F528F69CE6}"/>
              </a:ext>
            </a:extLst>
          </p:cNvPr>
          <p:cNvGrpSpPr/>
          <p:nvPr/>
        </p:nvGrpSpPr>
        <p:grpSpPr>
          <a:xfrm>
            <a:off x="1158216" y="1479498"/>
            <a:ext cx="1752709" cy="1676058"/>
            <a:chOff x="1392011" y="804089"/>
            <a:chExt cx="1458300" cy="1347013"/>
          </a:xfrm>
        </p:grpSpPr>
        <p:sp>
          <p:nvSpPr>
            <p:cNvPr id="18" name="Google Shape;939;p57">
              <a:extLst>
                <a:ext uri="{FF2B5EF4-FFF2-40B4-BE49-F238E27FC236}">
                  <a16:creationId xmlns:a16="http://schemas.microsoft.com/office/drawing/2014/main" id="{ED01F0FC-8137-4361-B9C4-E92342E411E6}"/>
                </a:ext>
              </a:extLst>
            </p:cNvPr>
            <p:cNvSpPr/>
            <p:nvPr/>
          </p:nvSpPr>
          <p:spPr>
            <a:xfrm>
              <a:off x="1440924" y="804089"/>
              <a:ext cx="1347271" cy="1347013"/>
            </a:xfrm>
            <a:prstGeom prst="donut">
              <a:avLst>
                <a:gd name="adj" fmla="val 12836"/>
              </a:avLst>
            </a:prstGeom>
            <a:solidFill>
              <a:schemeClr val="lt2"/>
            </a:solidFill>
            <a:ln w="19050" cap="flat" cmpd="sng">
              <a:solidFill>
                <a:srgbClr val="69C6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0;p57">
              <a:extLst>
                <a:ext uri="{FF2B5EF4-FFF2-40B4-BE49-F238E27FC236}">
                  <a16:creationId xmlns:a16="http://schemas.microsoft.com/office/drawing/2014/main" id="{75B16CB8-09C1-43AE-954E-CE64C57248A4}"/>
                </a:ext>
              </a:extLst>
            </p:cNvPr>
            <p:cNvSpPr/>
            <p:nvPr/>
          </p:nvSpPr>
          <p:spPr>
            <a:xfrm>
              <a:off x="1440924" y="804089"/>
              <a:ext cx="1347271" cy="1347013"/>
            </a:xfrm>
            <a:prstGeom prst="blockArc">
              <a:avLst>
                <a:gd name="adj1" fmla="val 13584070"/>
                <a:gd name="adj2" fmla="val 1103565"/>
                <a:gd name="adj3" fmla="val 13082"/>
              </a:avLst>
            </a:prstGeom>
            <a:solidFill>
              <a:schemeClr val="tx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7;p64">
              <a:extLst>
                <a:ext uri="{FF2B5EF4-FFF2-40B4-BE49-F238E27FC236}">
                  <a16:creationId xmlns:a16="http://schemas.microsoft.com/office/drawing/2014/main" id="{AF92CAD6-7747-40C1-8AAA-4F11BDBF3E72}"/>
                </a:ext>
              </a:extLst>
            </p:cNvPr>
            <p:cNvSpPr txBox="1">
              <a:spLocks/>
            </p:cNvSpPr>
            <p:nvPr/>
          </p:nvSpPr>
          <p:spPr>
            <a:xfrm>
              <a:off x="1392011" y="1232441"/>
              <a:ext cx="1458300" cy="493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00"/>
                <a:buFont typeface="Nunito Black"/>
                <a:buNone/>
                <a:defRPr sz="4200" b="0" i="0" u="none" strike="noStrike" cap="none">
                  <a:solidFill>
                    <a:srgbClr val="FFFFFF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00"/>
                <a:buFont typeface="Nunito Black"/>
                <a:buNone/>
                <a:defRPr sz="4200" b="0" i="0" u="none" strike="noStrike" cap="none">
                  <a:solidFill>
                    <a:srgbClr val="FFFFFF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00"/>
                <a:buFont typeface="Nunito Black"/>
                <a:buNone/>
                <a:defRPr sz="4200" b="0" i="0" u="none" strike="noStrike" cap="none">
                  <a:solidFill>
                    <a:srgbClr val="FFFFFF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00"/>
                <a:buFont typeface="Nunito Black"/>
                <a:buNone/>
                <a:defRPr sz="4200" b="0" i="0" u="none" strike="noStrike" cap="none">
                  <a:solidFill>
                    <a:srgbClr val="FFFFFF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00"/>
                <a:buFont typeface="Nunito Black"/>
                <a:buNone/>
                <a:defRPr sz="4200" b="0" i="0" u="none" strike="noStrike" cap="none">
                  <a:solidFill>
                    <a:srgbClr val="FFFFFF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00"/>
                <a:buFont typeface="Nunito Black"/>
                <a:buNone/>
                <a:defRPr sz="4200" b="0" i="0" u="none" strike="noStrike" cap="none">
                  <a:solidFill>
                    <a:srgbClr val="FFFFFF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00"/>
                <a:buFont typeface="Nunito Black"/>
                <a:buNone/>
                <a:defRPr sz="4200" b="0" i="0" u="none" strike="noStrike" cap="none">
                  <a:solidFill>
                    <a:srgbClr val="FFFFFF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00"/>
                <a:buFont typeface="Nunito Black"/>
                <a:buNone/>
                <a:defRPr sz="4200" b="0" i="0" u="none" strike="noStrike" cap="none">
                  <a:solidFill>
                    <a:srgbClr val="FFFFFF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200"/>
                <a:buFont typeface="Nunito Black"/>
                <a:buNone/>
                <a:defRPr sz="4200" b="0" i="0" u="none" strike="noStrike" cap="none">
                  <a:solidFill>
                    <a:srgbClr val="FFFFFF"/>
                  </a:solidFill>
                  <a:latin typeface="Nunito Black"/>
                  <a:ea typeface="Nunito Black"/>
                  <a:cs typeface="Nunito Black"/>
                  <a:sym typeface="Nunito Black"/>
                </a:defRPr>
              </a:lvl9pPr>
            </a:lstStyle>
            <a:p>
              <a:r>
                <a:rPr lang="en" sz="2400"/>
                <a:t>13.4%</a:t>
              </a:r>
              <a:endParaRPr lang="en-US" sz="2400"/>
            </a:p>
          </p:txBody>
        </p:sp>
      </p:grpSp>
      <p:sp>
        <p:nvSpPr>
          <p:cNvPr id="12" name="Google Shape;353;p45">
            <a:extLst>
              <a:ext uri="{FF2B5EF4-FFF2-40B4-BE49-F238E27FC236}">
                <a16:creationId xmlns:a16="http://schemas.microsoft.com/office/drawing/2014/main" id="{4287674A-FC0B-4BA2-8240-73C7E6926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41" y="367884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/>
              <a:t>Heart Failure Statistics</a:t>
            </a:r>
            <a:endParaRPr 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What is Heart Failure?</a:t>
            </a:r>
            <a:endParaRPr lang="en-US"/>
          </a:p>
        </p:txBody>
      </p:sp>
      <p:grpSp>
        <p:nvGrpSpPr>
          <p:cNvPr id="354" name="Google Shape;354;p45"/>
          <p:cNvGrpSpPr/>
          <p:nvPr/>
        </p:nvGrpSpPr>
        <p:grpSpPr>
          <a:xfrm>
            <a:off x="-238918" y="2218510"/>
            <a:ext cx="3466445" cy="2391589"/>
            <a:chOff x="784675" y="1101925"/>
            <a:chExt cx="5803525" cy="4004000"/>
          </a:xfrm>
        </p:grpSpPr>
        <p:sp>
          <p:nvSpPr>
            <p:cNvPr id="355" name="Google Shape;355;p45"/>
            <p:cNvSpPr/>
            <p:nvPr/>
          </p:nvSpPr>
          <p:spPr>
            <a:xfrm>
              <a:off x="2845075" y="1277975"/>
              <a:ext cx="1072250" cy="1369750"/>
            </a:xfrm>
            <a:custGeom>
              <a:avLst/>
              <a:gdLst/>
              <a:ahLst/>
              <a:cxnLst/>
              <a:rect l="l" t="t" r="r" b="b"/>
              <a:pathLst>
                <a:path w="42890" h="54790" extrusionOk="0">
                  <a:moveTo>
                    <a:pt x="26227" y="0"/>
                  </a:moveTo>
                  <a:lnTo>
                    <a:pt x="24530" y="33"/>
                  </a:lnTo>
                  <a:lnTo>
                    <a:pt x="22811" y="187"/>
                  </a:lnTo>
                  <a:lnTo>
                    <a:pt x="21092" y="474"/>
                  </a:lnTo>
                  <a:lnTo>
                    <a:pt x="20222" y="672"/>
                  </a:lnTo>
                  <a:lnTo>
                    <a:pt x="19373" y="904"/>
                  </a:lnTo>
                  <a:lnTo>
                    <a:pt x="17797" y="1488"/>
                  </a:lnTo>
                  <a:lnTo>
                    <a:pt x="16354" y="2226"/>
                  </a:lnTo>
                  <a:lnTo>
                    <a:pt x="15043" y="3086"/>
                  </a:lnTo>
                  <a:lnTo>
                    <a:pt x="13852" y="4055"/>
                  </a:lnTo>
                  <a:lnTo>
                    <a:pt x="12773" y="5124"/>
                  </a:lnTo>
                  <a:lnTo>
                    <a:pt x="11803" y="6259"/>
                  </a:lnTo>
                  <a:lnTo>
                    <a:pt x="10921" y="7460"/>
                  </a:lnTo>
                  <a:lnTo>
                    <a:pt x="10139" y="8706"/>
                  </a:lnTo>
                  <a:lnTo>
                    <a:pt x="9445" y="9984"/>
                  </a:lnTo>
                  <a:lnTo>
                    <a:pt x="8519" y="11901"/>
                  </a:lnTo>
                  <a:lnTo>
                    <a:pt x="7527" y="14403"/>
                  </a:lnTo>
                  <a:lnTo>
                    <a:pt x="6712" y="16695"/>
                  </a:lnTo>
                  <a:lnTo>
                    <a:pt x="6370" y="17709"/>
                  </a:lnTo>
                  <a:lnTo>
                    <a:pt x="6238" y="18083"/>
                  </a:lnTo>
                  <a:lnTo>
                    <a:pt x="6028" y="18888"/>
                  </a:lnTo>
                  <a:lnTo>
                    <a:pt x="5775" y="20210"/>
                  </a:lnTo>
                  <a:lnTo>
                    <a:pt x="5665" y="21147"/>
                  </a:lnTo>
                  <a:lnTo>
                    <a:pt x="5378" y="20519"/>
                  </a:lnTo>
                  <a:lnTo>
                    <a:pt x="4882" y="19681"/>
                  </a:lnTo>
                  <a:lnTo>
                    <a:pt x="4519" y="19185"/>
                  </a:lnTo>
                  <a:lnTo>
                    <a:pt x="4320" y="18976"/>
                  </a:lnTo>
                  <a:lnTo>
                    <a:pt x="4122" y="18800"/>
                  </a:lnTo>
                  <a:lnTo>
                    <a:pt x="3736" y="18491"/>
                  </a:lnTo>
                  <a:lnTo>
                    <a:pt x="3351" y="18260"/>
                  </a:lnTo>
                  <a:lnTo>
                    <a:pt x="2965" y="18116"/>
                  </a:lnTo>
                  <a:lnTo>
                    <a:pt x="2590" y="18061"/>
                  </a:lnTo>
                  <a:lnTo>
                    <a:pt x="2227" y="18083"/>
                  </a:lnTo>
                  <a:lnTo>
                    <a:pt x="1874" y="18204"/>
                  </a:lnTo>
                  <a:lnTo>
                    <a:pt x="1544" y="18403"/>
                  </a:lnTo>
                  <a:lnTo>
                    <a:pt x="1235" y="18689"/>
                  </a:lnTo>
                  <a:lnTo>
                    <a:pt x="959" y="19086"/>
                  </a:lnTo>
                  <a:lnTo>
                    <a:pt x="706" y="19560"/>
                  </a:lnTo>
                  <a:lnTo>
                    <a:pt x="486" y="20144"/>
                  </a:lnTo>
                  <a:lnTo>
                    <a:pt x="298" y="20816"/>
                  </a:lnTo>
                  <a:lnTo>
                    <a:pt x="155" y="21587"/>
                  </a:lnTo>
                  <a:lnTo>
                    <a:pt x="56" y="22469"/>
                  </a:lnTo>
                  <a:lnTo>
                    <a:pt x="1" y="23450"/>
                  </a:lnTo>
                  <a:lnTo>
                    <a:pt x="1" y="23979"/>
                  </a:lnTo>
                  <a:lnTo>
                    <a:pt x="12" y="24519"/>
                  </a:lnTo>
                  <a:lnTo>
                    <a:pt x="100" y="25577"/>
                  </a:lnTo>
                  <a:lnTo>
                    <a:pt x="265" y="26601"/>
                  </a:lnTo>
                  <a:lnTo>
                    <a:pt x="508" y="27604"/>
                  </a:lnTo>
                  <a:lnTo>
                    <a:pt x="816" y="28574"/>
                  </a:lnTo>
                  <a:lnTo>
                    <a:pt x="1169" y="29500"/>
                  </a:lnTo>
                  <a:lnTo>
                    <a:pt x="1577" y="30359"/>
                  </a:lnTo>
                  <a:lnTo>
                    <a:pt x="2017" y="31164"/>
                  </a:lnTo>
                  <a:lnTo>
                    <a:pt x="2491" y="31891"/>
                  </a:lnTo>
                  <a:lnTo>
                    <a:pt x="2976" y="32552"/>
                  </a:lnTo>
                  <a:lnTo>
                    <a:pt x="3472" y="33114"/>
                  </a:lnTo>
                  <a:lnTo>
                    <a:pt x="3979" y="33588"/>
                  </a:lnTo>
                  <a:lnTo>
                    <a:pt x="4475" y="33963"/>
                  </a:lnTo>
                  <a:lnTo>
                    <a:pt x="4960" y="34227"/>
                  </a:lnTo>
                  <a:lnTo>
                    <a:pt x="5422" y="34370"/>
                  </a:lnTo>
                  <a:lnTo>
                    <a:pt x="5841" y="34392"/>
                  </a:lnTo>
                  <a:lnTo>
                    <a:pt x="6040" y="34337"/>
                  </a:lnTo>
                  <a:lnTo>
                    <a:pt x="6062" y="34987"/>
                  </a:lnTo>
                  <a:lnTo>
                    <a:pt x="6139" y="36288"/>
                  </a:lnTo>
                  <a:lnTo>
                    <a:pt x="6282" y="37588"/>
                  </a:lnTo>
                  <a:lnTo>
                    <a:pt x="6491" y="38877"/>
                  </a:lnTo>
                  <a:lnTo>
                    <a:pt x="6613" y="39516"/>
                  </a:lnTo>
                  <a:lnTo>
                    <a:pt x="6723" y="39924"/>
                  </a:lnTo>
                  <a:lnTo>
                    <a:pt x="7020" y="40773"/>
                  </a:lnTo>
                  <a:lnTo>
                    <a:pt x="7428" y="41687"/>
                  </a:lnTo>
                  <a:lnTo>
                    <a:pt x="7946" y="42690"/>
                  </a:lnTo>
                  <a:lnTo>
                    <a:pt x="8618" y="43792"/>
                  </a:lnTo>
                  <a:lnTo>
                    <a:pt x="9456" y="45037"/>
                  </a:lnTo>
                  <a:lnTo>
                    <a:pt x="10469" y="46415"/>
                  </a:lnTo>
                  <a:lnTo>
                    <a:pt x="11693" y="47968"/>
                  </a:lnTo>
                  <a:lnTo>
                    <a:pt x="12398" y="48828"/>
                  </a:lnTo>
                  <a:lnTo>
                    <a:pt x="13103" y="49665"/>
                  </a:lnTo>
                  <a:lnTo>
                    <a:pt x="14359" y="51065"/>
                  </a:lnTo>
                  <a:lnTo>
                    <a:pt x="15472" y="52156"/>
                  </a:lnTo>
                  <a:lnTo>
                    <a:pt x="16519" y="52982"/>
                  </a:lnTo>
                  <a:lnTo>
                    <a:pt x="17577" y="53599"/>
                  </a:lnTo>
                  <a:lnTo>
                    <a:pt x="18701" y="54051"/>
                  </a:lnTo>
                  <a:lnTo>
                    <a:pt x="19968" y="54382"/>
                  </a:lnTo>
                  <a:lnTo>
                    <a:pt x="21434" y="54624"/>
                  </a:lnTo>
                  <a:lnTo>
                    <a:pt x="22282" y="54734"/>
                  </a:lnTo>
                  <a:lnTo>
                    <a:pt x="22712" y="54779"/>
                  </a:lnTo>
                  <a:lnTo>
                    <a:pt x="23561" y="54790"/>
                  </a:lnTo>
                  <a:lnTo>
                    <a:pt x="24376" y="54723"/>
                  </a:lnTo>
                  <a:lnTo>
                    <a:pt x="25170" y="54569"/>
                  </a:lnTo>
                  <a:lnTo>
                    <a:pt x="25919" y="54349"/>
                  </a:lnTo>
                  <a:lnTo>
                    <a:pt x="26657" y="54040"/>
                  </a:lnTo>
                  <a:lnTo>
                    <a:pt x="27351" y="53677"/>
                  </a:lnTo>
                  <a:lnTo>
                    <a:pt x="28035" y="53247"/>
                  </a:lnTo>
                  <a:lnTo>
                    <a:pt x="28674" y="52773"/>
                  </a:lnTo>
                  <a:lnTo>
                    <a:pt x="29291" y="52233"/>
                  </a:lnTo>
                  <a:lnTo>
                    <a:pt x="30173" y="51340"/>
                  </a:lnTo>
                  <a:lnTo>
                    <a:pt x="31230" y="50018"/>
                  </a:lnTo>
                  <a:lnTo>
                    <a:pt x="32189" y="48563"/>
                  </a:lnTo>
                  <a:lnTo>
                    <a:pt x="32619" y="47803"/>
                  </a:lnTo>
                  <a:lnTo>
                    <a:pt x="33049" y="47021"/>
                  </a:lnTo>
                  <a:lnTo>
                    <a:pt x="33919" y="45280"/>
                  </a:lnTo>
                  <a:lnTo>
                    <a:pt x="35242" y="42393"/>
                  </a:lnTo>
                  <a:lnTo>
                    <a:pt x="36939" y="38282"/>
                  </a:lnTo>
                  <a:lnTo>
                    <a:pt x="38448" y="34282"/>
                  </a:lnTo>
                  <a:lnTo>
                    <a:pt x="39065" y="32475"/>
                  </a:lnTo>
                  <a:lnTo>
                    <a:pt x="39352" y="31582"/>
                  </a:lnTo>
                  <a:lnTo>
                    <a:pt x="39837" y="29676"/>
                  </a:lnTo>
                  <a:lnTo>
                    <a:pt x="40222" y="27670"/>
                  </a:lnTo>
                  <a:lnTo>
                    <a:pt x="40531" y="25654"/>
                  </a:lnTo>
                  <a:lnTo>
                    <a:pt x="40873" y="22745"/>
                  </a:lnTo>
                  <a:lnTo>
                    <a:pt x="41137" y="19505"/>
                  </a:lnTo>
                  <a:lnTo>
                    <a:pt x="41225" y="18403"/>
                  </a:lnTo>
                  <a:lnTo>
                    <a:pt x="41357" y="17378"/>
                  </a:lnTo>
                  <a:lnTo>
                    <a:pt x="41743" y="15372"/>
                  </a:lnTo>
                  <a:lnTo>
                    <a:pt x="41997" y="14381"/>
                  </a:lnTo>
                  <a:lnTo>
                    <a:pt x="42206" y="13675"/>
                  </a:lnTo>
                  <a:lnTo>
                    <a:pt x="42636" y="12562"/>
                  </a:lnTo>
                  <a:lnTo>
                    <a:pt x="42790" y="12033"/>
                  </a:lnTo>
                  <a:lnTo>
                    <a:pt x="42845" y="11824"/>
                  </a:lnTo>
                  <a:lnTo>
                    <a:pt x="42889" y="11383"/>
                  </a:lnTo>
                  <a:lnTo>
                    <a:pt x="42889" y="10943"/>
                  </a:lnTo>
                  <a:lnTo>
                    <a:pt x="42834" y="10502"/>
                  </a:lnTo>
                  <a:lnTo>
                    <a:pt x="42779" y="10281"/>
                  </a:lnTo>
                  <a:lnTo>
                    <a:pt x="42625" y="9521"/>
                  </a:lnTo>
                  <a:lnTo>
                    <a:pt x="42173" y="8022"/>
                  </a:lnTo>
                  <a:lnTo>
                    <a:pt x="41578" y="6579"/>
                  </a:lnTo>
                  <a:lnTo>
                    <a:pt x="40851" y="5201"/>
                  </a:lnTo>
                  <a:lnTo>
                    <a:pt x="40432" y="4540"/>
                  </a:lnTo>
                  <a:lnTo>
                    <a:pt x="40289" y="4342"/>
                  </a:lnTo>
                  <a:lnTo>
                    <a:pt x="39826" y="3912"/>
                  </a:lnTo>
                  <a:lnTo>
                    <a:pt x="39198" y="3460"/>
                  </a:lnTo>
                  <a:lnTo>
                    <a:pt x="38415" y="2986"/>
                  </a:lnTo>
                  <a:lnTo>
                    <a:pt x="37479" y="2513"/>
                  </a:lnTo>
                  <a:lnTo>
                    <a:pt x="36421" y="2039"/>
                  </a:lnTo>
                  <a:lnTo>
                    <a:pt x="35231" y="1587"/>
                  </a:lnTo>
                  <a:lnTo>
                    <a:pt x="33930" y="1179"/>
                  </a:lnTo>
                  <a:lnTo>
                    <a:pt x="32531" y="804"/>
                  </a:lnTo>
                  <a:lnTo>
                    <a:pt x="31054" y="485"/>
                  </a:lnTo>
                  <a:lnTo>
                    <a:pt x="29500" y="242"/>
                  </a:lnTo>
                  <a:lnTo>
                    <a:pt x="27891" y="77"/>
                  </a:lnTo>
                  <a:lnTo>
                    <a:pt x="26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3099350" y="1278800"/>
              <a:ext cx="817425" cy="1294550"/>
            </a:xfrm>
            <a:custGeom>
              <a:avLst/>
              <a:gdLst/>
              <a:ahLst/>
              <a:cxnLst/>
              <a:rect l="l" t="t" r="r" b="b"/>
              <a:pathLst>
                <a:path w="32697" h="51782" extrusionOk="0">
                  <a:moveTo>
                    <a:pt x="16056" y="0"/>
                  </a:moveTo>
                  <a:lnTo>
                    <a:pt x="14370" y="33"/>
                  </a:lnTo>
                  <a:lnTo>
                    <a:pt x="12651" y="187"/>
                  </a:lnTo>
                  <a:lnTo>
                    <a:pt x="10921" y="474"/>
                  </a:lnTo>
                  <a:lnTo>
                    <a:pt x="10062" y="672"/>
                  </a:lnTo>
                  <a:lnTo>
                    <a:pt x="9610" y="783"/>
                  </a:lnTo>
                  <a:lnTo>
                    <a:pt x="8739" y="1058"/>
                  </a:lnTo>
                  <a:lnTo>
                    <a:pt x="7902" y="1378"/>
                  </a:lnTo>
                  <a:lnTo>
                    <a:pt x="7109" y="1730"/>
                  </a:lnTo>
                  <a:lnTo>
                    <a:pt x="5985" y="2336"/>
                  </a:lnTo>
                  <a:lnTo>
                    <a:pt x="4618" y="3273"/>
                  </a:lnTo>
                  <a:lnTo>
                    <a:pt x="3384" y="4331"/>
                  </a:lnTo>
                  <a:lnTo>
                    <a:pt x="2282" y="5477"/>
                  </a:lnTo>
                  <a:lnTo>
                    <a:pt x="1290" y="6722"/>
                  </a:lnTo>
                  <a:lnTo>
                    <a:pt x="409" y="8011"/>
                  </a:lnTo>
                  <a:lnTo>
                    <a:pt x="1" y="8673"/>
                  </a:lnTo>
                  <a:lnTo>
                    <a:pt x="2227" y="12783"/>
                  </a:lnTo>
                  <a:lnTo>
                    <a:pt x="2337" y="12618"/>
                  </a:lnTo>
                  <a:lnTo>
                    <a:pt x="2855" y="12177"/>
                  </a:lnTo>
                  <a:lnTo>
                    <a:pt x="4056" y="11328"/>
                  </a:lnTo>
                  <a:lnTo>
                    <a:pt x="6899" y="9609"/>
                  </a:lnTo>
                  <a:lnTo>
                    <a:pt x="7505" y="9268"/>
                  </a:lnTo>
                  <a:lnTo>
                    <a:pt x="7527" y="9411"/>
                  </a:lnTo>
                  <a:lnTo>
                    <a:pt x="7737" y="10381"/>
                  </a:lnTo>
                  <a:lnTo>
                    <a:pt x="8001" y="11262"/>
                  </a:lnTo>
                  <a:lnTo>
                    <a:pt x="8409" y="12254"/>
                  </a:lnTo>
                  <a:lnTo>
                    <a:pt x="8971" y="13246"/>
                  </a:lnTo>
                  <a:lnTo>
                    <a:pt x="9511" y="13940"/>
                  </a:lnTo>
                  <a:lnTo>
                    <a:pt x="9930" y="14348"/>
                  </a:lnTo>
                  <a:lnTo>
                    <a:pt x="10403" y="14711"/>
                  </a:lnTo>
                  <a:lnTo>
                    <a:pt x="10932" y="15009"/>
                  </a:lnTo>
                  <a:lnTo>
                    <a:pt x="11219" y="15130"/>
                  </a:lnTo>
                  <a:lnTo>
                    <a:pt x="12321" y="15527"/>
                  </a:lnTo>
                  <a:lnTo>
                    <a:pt x="13853" y="16023"/>
                  </a:lnTo>
                  <a:lnTo>
                    <a:pt x="15032" y="16298"/>
                  </a:lnTo>
                  <a:lnTo>
                    <a:pt x="15131" y="16298"/>
                  </a:lnTo>
                  <a:lnTo>
                    <a:pt x="15164" y="16144"/>
                  </a:lnTo>
                  <a:lnTo>
                    <a:pt x="15583" y="14722"/>
                  </a:lnTo>
                  <a:lnTo>
                    <a:pt x="16134" y="13224"/>
                  </a:lnTo>
                  <a:lnTo>
                    <a:pt x="16596" y="12221"/>
                  </a:lnTo>
                  <a:lnTo>
                    <a:pt x="17136" y="11328"/>
                  </a:lnTo>
                  <a:lnTo>
                    <a:pt x="17577" y="10799"/>
                  </a:lnTo>
                  <a:lnTo>
                    <a:pt x="17897" y="10535"/>
                  </a:lnTo>
                  <a:lnTo>
                    <a:pt x="18062" y="10436"/>
                  </a:lnTo>
                  <a:lnTo>
                    <a:pt x="18216" y="10359"/>
                  </a:lnTo>
                  <a:lnTo>
                    <a:pt x="18481" y="10270"/>
                  </a:lnTo>
                  <a:lnTo>
                    <a:pt x="18679" y="10270"/>
                  </a:lnTo>
                  <a:lnTo>
                    <a:pt x="18833" y="10370"/>
                  </a:lnTo>
                  <a:lnTo>
                    <a:pt x="19010" y="10656"/>
                  </a:lnTo>
                  <a:lnTo>
                    <a:pt x="19197" y="11295"/>
                  </a:lnTo>
                  <a:lnTo>
                    <a:pt x="19428" y="12199"/>
                  </a:lnTo>
                  <a:lnTo>
                    <a:pt x="19825" y="13301"/>
                  </a:lnTo>
                  <a:lnTo>
                    <a:pt x="20288" y="14248"/>
                  </a:lnTo>
                  <a:lnTo>
                    <a:pt x="20696" y="14910"/>
                  </a:lnTo>
                  <a:lnTo>
                    <a:pt x="21192" y="15615"/>
                  </a:lnTo>
                  <a:lnTo>
                    <a:pt x="21809" y="16331"/>
                  </a:lnTo>
                  <a:lnTo>
                    <a:pt x="22161" y="16695"/>
                  </a:lnTo>
                  <a:lnTo>
                    <a:pt x="22525" y="17047"/>
                  </a:lnTo>
                  <a:lnTo>
                    <a:pt x="23241" y="17687"/>
                  </a:lnTo>
                  <a:lnTo>
                    <a:pt x="24255" y="18480"/>
                  </a:lnTo>
                  <a:lnTo>
                    <a:pt x="25489" y="19251"/>
                  </a:lnTo>
                  <a:lnTo>
                    <a:pt x="26580" y="19758"/>
                  </a:lnTo>
                  <a:lnTo>
                    <a:pt x="27495" y="20045"/>
                  </a:lnTo>
                  <a:lnTo>
                    <a:pt x="28211" y="20188"/>
                  </a:lnTo>
                  <a:lnTo>
                    <a:pt x="28905" y="20221"/>
                  </a:lnTo>
                  <a:lnTo>
                    <a:pt x="29005" y="20210"/>
                  </a:lnTo>
                  <a:lnTo>
                    <a:pt x="28938" y="20750"/>
                  </a:lnTo>
                  <a:lnTo>
                    <a:pt x="28432" y="24442"/>
                  </a:lnTo>
                  <a:lnTo>
                    <a:pt x="27870" y="27902"/>
                  </a:lnTo>
                  <a:lnTo>
                    <a:pt x="27120" y="31869"/>
                  </a:lnTo>
                  <a:lnTo>
                    <a:pt x="26426" y="34998"/>
                  </a:lnTo>
                  <a:lnTo>
                    <a:pt x="25897" y="37081"/>
                  </a:lnTo>
                  <a:lnTo>
                    <a:pt x="25335" y="39098"/>
                  </a:lnTo>
                  <a:lnTo>
                    <a:pt x="24718" y="41037"/>
                  </a:lnTo>
                  <a:lnTo>
                    <a:pt x="24046" y="42844"/>
                  </a:lnTo>
                  <a:lnTo>
                    <a:pt x="23329" y="44486"/>
                  </a:lnTo>
                  <a:lnTo>
                    <a:pt x="22944" y="45214"/>
                  </a:lnTo>
                  <a:lnTo>
                    <a:pt x="21919" y="47131"/>
                  </a:lnTo>
                  <a:lnTo>
                    <a:pt x="20222" y="50404"/>
                  </a:lnTo>
                  <a:lnTo>
                    <a:pt x="19561" y="51781"/>
                  </a:lnTo>
                  <a:lnTo>
                    <a:pt x="19979" y="51329"/>
                  </a:lnTo>
                  <a:lnTo>
                    <a:pt x="20762" y="50382"/>
                  </a:lnTo>
                  <a:lnTo>
                    <a:pt x="21489" y="49390"/>
                  </a:lnTo>
                  <a:lnTo>
                    <a:pt x="22139" y="48354"/>
                  </a:lnTo>
                  <a:lnTo>
                    <a:pt x="22437" y="47814"/>
                  </a:lnTo>
                  <a:lnTo>
                    <a:pt x="22867" y="47032"/>
                  </a:lnTo>
                  <a:lnTo>
                    <a:pt x="23737" y="45280"/>
                  </a:lnTo>
                  <a:lnTo>
                    <a:pt x="25071" y="42404"/>
                  </a:lnTo>
                  <a:lnTo>
                    <a:pt x="26768" y="38293"/>
                  </a:lnTo>
                  <a:lnTo>
                    <a:pt x="28266" y="34293"/>
                  </a:lnTo>
                  <a:lnTo>
                    <a:pt x="28883" y="32486"/>
                  </a:lnTo>
                  <a:lnTo>
                    <a:pt x="29170" y="31593"/>
                  </a:lnTo>
                  <a:lnTo>
                    <a:pt x="29655" y="29687"/>
                  </a:lnTo>
                  <a:lnTo>
                    <a:pt x="30040" y="27681"/>
                  </a:lnTo>
                  <a:lnTo>
                    <a:pt x="30349" y="25665"/>
                  </a:lnTo>
                  <a:lnTo>
                    <a:pt x="30680" y="22756"/>
                  </a:lnTo>
                  <a:lnTo>
                    <a:pt x="30955" y="19527"/>
                  </a:lnTo>
                  <a:lnTo>
                    <a:pt x="31043" y="18414"/>
                  </a:lnTo>
                  <a:lnTo>
                    <a:pt x="31175" y="17400"/>
                  </a:lnTo>
                  <a:lnTo>
                    <a:pt x="31550" y="15395"/>
                  </a:lnTo>
                  <a:lnTo>
                    <a:pt x="31815" y="14403"/>
                  </a:lnTo>
                  <a:lnTo>
                    <a:pt x="32013" y="13686"/>
                  </a:lnTo>
                  <a:lnTo>
                    <a:pt x="32454" y="12573"/>
                  </a:lnTo>
                  <a:lnTo>
                    <a:pt x="32608" y="12056"/>
                  </a:lnTo>
                  <a:lnTo>
                    <a:pt x="32652" y="11835"/>
                  </a:lnTo>
                  <a:lnTo>
                    <a:pt x="32696" y="11405"/>
                  </a:lnTo>
                  <a:lnTo>
                    <a:pt x="32685" y="10965"/>
                  </a:lnTo>
                  <a:lnTo>
                    <a:pt x="32619" y="10535"/>
                  </a:lnTo>
                  <a:lnTo>
                    <a:pt x="32575" y="10325"/>
                  </a:lnTo>
                  <a:lnTo>
                    <a:pt x="32410" y="9554"/>
                  </a:lnTo>
                  <a:lnTo>
                    <a:pt x="31980" y="8044"/>
                  </a:lnTo>
                  <a:lnTo>
                    <a:pt x="31407" y="6590"/>
                  </a:lnTo>
                  <a:lnTo>
                    <a:pt x="30691" y="5201"/>
                  </a:lnTo>
                  <a:lnTo>
                    <a:pt x="30272" y="4529"/>
                  </a:lnTo>
                  <a:lnTo>
                    <a:pt x="30118" y="4342"/>
                  </a:lnTo>
                  <a:lnTo>
                    <a:pt x="29655" y="3912"/>
                  </a:lnTo>
                  <a:lnTo>
                    <a:pt x="29027" y="3460"/>
                  </a:lnTo>
                  <a:lnTo>
                    <a:pt x="28244" y="2986"/>
                  </a:lnTo>
                  <a:lnTo>
                    <a:pt x="27308" y="2513"/>
                  </a:lnTo>
                  <a:lnTo>
                    <a:pt x="26239" y="2039"/>
                  </a:lnTo>
                  <a:lnTo>
                    <a:pt x="25048" y="1587"/>
                  </a:lnTo>
                  <a:lnTo>
                    <a:pt x="23748" y="1179"/>
                  </a:lnTo>
                  <a:lnTo>
                    <a:pt x="22360" y="805"/>
                  </a:lnTo>
                  <a:lnTo>
                    <a:pt x="20872" y="485"/>
                  </a:lnTo>
                  <a:lnTo>
                    <a:pt x="19329" y="243"/>
                  </a:lnTo>
                  <a:lnTo>
                    <a:pt x="17720" y="77"/>
                  </a:lnTo>
                  <a:lnTo>
                    <a:pt x="16056" y="0"/>
                  </a:lnTo>
                  <a:close/>
                </a:path>
              </a:pathLst>
            </a:custGeom>
            <a:solidFill>
              <a:srgbClr val="6A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3099350" y="1278800"/>
              <a:ext cx="817425" cy="623725"/>
            </a:xfrm>
            <a:custGeom>
              <a:avLst/>
              <a:gdLst/>
              <a:ahLst/>
              <a:cxnLst/>
              <a:rect l="l" t="t" r="r" b="b"/>
              <a:pathLst>
                <a:path w="32697" h="24949" extrusionOk="0">
                  <a:moveTo>
                    <a:pt x="16056" y="0"/>
                  </a:moveTo>
                  <a:lnTo>
                    <a:pt x="14370" y="33"/>
                  </a:lnTo>
                  <a:lnTo>
                    <a:pt x="12651" y="187"/>
                  </a:lnTo>
                  <a:lnTo>
                    <a:pt x="10921" y="474"/>
                  </a:lnTo>
                  <a:lnTo>
                    <a:pt x="10062" y="672"/>
                  </a:lnTo>
                  <a:lnTo>
                    <a:pt x="9610" y="783"/>
                  </a:lnTo>
                  <a:lnTo>
                    <a:pt x="8739" y="1058"/>
                  </a:lnTo>
                  <a:lnTo>
                    <a:pt x="7902" y="1378"/>
                  </a:lnTo>
                  <a:lnTo>
                    <a:pt x="7109" y="1730"/>
                  </a:lnTo>
                  <a:lnTo>
                    <a:pt x="5985" y="2336"/>
                  </a:lnTo>
                  <a:lnTo>
                    <a:pt x="4618" y="3273"/>
                  </a:lnTo>
                  <a:lnTo>
                    <a:pt x="3384" y="4331"/>
                  </a:lnTo>
                  <a:lnTo>
                    <a:pt x="2282" y="5488"/>
                  </a:lnTo>
                  <a:lnTo>
                    <a:pt x="1290" y="6722"/>
                  </a:lnTo>
                  <a:lnTo>
                    <a:pt x="409" y="8011"/>
                  </a:lnTo>
                  <a:lnTo>
                    <a:pt x="1" y="8673"/>
                  </a:lnTo>
                  <a:lnTo>
                    <a:pt x="2227" y="12783"/>
                  </a:lnTo>
                  <a:lnTo>
                    <a:pt x="2337" y="12618"/>
                  </a:lnTo>
                  <a:lnTo>
                    <a:pt x="2855" y="12177"/>
                  </a:lnTo>
                  <a:lnTo>
                    <a:pt x="4056" y="11328"/>
                  </a:lnTo>
                  <a:lnTo>
                    <a:pt x="6899" y="9609"/>
                  </a:lnTo>
                  <a:lnTo>
                    <a:pt x="7505" y="9268"/>
                  </a:lnTo>
                  <a:lnTo>
                    <a:pt x="7527" y="9411"/>
                  </a:lnTo>
                  <a:lnTo>
                    <a:pt x="7737" y="10381"/>
                  </a:lnTo>
                  <a:lnTo>
                    <a:pt x="8001" y="11262"/>
                  </a:lnTo>
                  <a:lnTo>
                    <a:pt x="8409" y="12254"/>
                  </a:lnTo>
                  <a:lnTo>
                    <a:pt x="8971" y="13246"/>
                  </a:lnTo>
                  <a:lnTo>
                    <a:pt x="9511" y="13940"/>
                  </a:lnTo>
                  <a:lnTo>
                    <a:pt x="9930" y="14348"/>
                  </a:lnTo>
                  <a:lnTo>
                    <a:pt x="10403" y="14711"/>
                  </a:lnTo>
                  <a:lnTo>
                    <a:pt x="10932" y="15009"/>
                  </a:lnTo>
                  <a:lnTo>
                    <a:pt x="11219" y="15130"/>
                  </a:lnTo>
                  <a:lnTo>
                    <a:pt x="12321" y="15527"/>
                  </a:lnTo>
                  <a:lnTo>
                    <a:pt x="13853" y="16023"/>
                  </a:lnTo>
                  <a:lnTo>
                    <a:pt x="15032" y="16298"/>
                  </a:lnTo>
                  <a:lnTo>
                    <a:pt x="15131" y="16298"/>
                  </a:lnTo>
                  <a:lnTo>
                    <a:pt x="15164" y="16144"/>
                  </a:lnTo>
                  <a:lnTo>
                    <a:pt x="15583" y="14722"/>
                  </a:lnTo>
                  <a:lnTo>
                    <a:pt x="16134" y="13224"/>
                  </a:lnTo>
                  <a:lnTo>
                    <a:pt x="16596" y="12221"/>
                  </a:lnTo>
                  <a:lnTo>
                    <a:pt x="17136" y="11328"/>
                  </a:lnTo>
                  <a:lnTo>
                    <a:pt x="17577" y="10799"/>
                  </a:lnTo>
                  <a:lnTo>
                    <a:pt x="17897" y="10535"/>
                  </a:lnTo>
                  <a:lnTo>
                    <a:pt x="18062" y="10436"/>
                  </a:lnTo>
                  <a:lnTo>
                    <a:pt x="18216" y="10359"/>
                  </a:lnTo>
                  <a:lnTo>
                    <a:pt x="18481" y="10270"/>
                  </a:lnTo>
                  <a:lnTo>
                    <a:pt x="18679" y="10270"/>
                  </a:lnTo>
                  <a:lnTo>
                    <a:pt x="18833" y="10370"/>
                  </a:lnTo>
                  <a:lnTo>
                    <a:pt x="19010" y="10656"/>
                  </a:lnTo>
                  <a:lnTo>
                    <a:pt x="19197" y="11295"/>
                  </a:lnTo>
                  <a:lnTo>
                    <a:pt x="19428" y="12199"/>
                  </a:lnTo>
                  <a:lnTo>
                    <a:pt x="19825" y="13301"/>
                  </a:lnTo>
                  <a:lnTo>
                    <a:pt x="20288" y="14248"/>
                  </a:lnTo>
                  <a:lnTo>
                    <a:pt x="20696" y="14910"/>
                  </a:lnTo>
                  <a:lnTo>
                    <a:pt x="21192" y="15615"/>
                  </a:lnTo>
                  <a:lnTo>
                    <a:pt x="21809" y="16331"/>
                  </a:lnTo>
                  <a:lnTo>
                    <a:pt x="22161" y="16695"/>
                  </a:lnTo>
                  <a:lnTo>
                    <a:pt x="22525" y="17047"/>
                  </a:lnTo>
                  <a:lnTo>
                    <a:pt x="23241" y="17687"/>
                  </a:lnTo>
                  <a:lnTo>
                    <a:pt x="24255" y="18480"/>
                  </a:lnTo>
                  <a:lnTo>
                    <a:pt x="25489" y="19251"/>
                  </a:lnTo>
                  <a:lnTo>
                    <a:pt x="26580" y="19758"/>
                  </a:lnTo>
                  <a:lnTo>
                    <a:pt x="27495" y="20045"/>
                  </a:lnTo>
                  <a:lnTo>
                    <a:pt x="28211" y="20188"/>
                  </a:lnTo>
                  <a:lnTo>
                    <a:pt x="28905" y="20221"/>
                  </a:lnTo>
                  <a:lnTo>
                    <a:pt x="29005" y="20210"/>
                  </a:lnTo>
                  <a:lnTo>
                    <a:pt x="28949" y="20287"/>
                  </a:lnTo>
                  <a:lnTo>
                    <a:pt x="28894" y="20486"/>
                  </a:lnTo>
                  <a:lnTo>
                    <a:pt x="28872" y="20904"/>
                  </a:lnTo>
                  <a:lnTo>
                    <a:pt x="28971" y="22017"/>
                  </a:lnTo>
                  <a:lnTo>
                    <a:pt x="29522" y="24453"/>
                  </a:lnTo>
                  <a:lnTo>
                    <a:pt x="29666" y="24949"/>
                  </a:lnTo>
                  <a:lnTo>
                    <a:pt x="30426" y="22050"/>
                  </a:lnTo>
                  <a:lnTo>
                    <a:pt x="30834" y="20364"/>
                  </a:lnTo>
                  <a:lnTo>
                    <a:pt x="30966" y="19284"/>
                  </a:lnTo>
                  <a:lnTo>
                    <a:pt x="31043" y="18414"/>
                  </a:lnTo>
                  <a:lnTo>
                    <a:pt x="31175" y="17400"/>
                  </a:lnTo>
                  <a:lnTo>
                    <a:pt x="31550" y="15395"/>
                  </a:lnTo>
                  <a:lnTo>
                    <a:pt x="31815" y="14403"/>
                  </a:lnTo>
                  <a:lnTo>
                    <a:pt x="32013" y="13686"/>
                  </a:lnTo>
                  <a:lnTo>
                    <a:pt x="32454" y="12573"/>
                  </a:lnTo>
                  <a:lnTo>
                    <a:pt x="32608" y="12056"/>
                  </a:lnTo>
                  <a:lnTo>
                    <a:pt x="32652" y="11835"/>
                  </a:lnTo>
                  <a:lnTo>
                    <a:pt x="32696" y="11405"/>
                  </a:lnTo>
                  <a:lnTo>
                    <a:pt x="32685" y="10965"/>
                  </a:lnTo>
                  <a:lnTo>
                    <a:pt x="32619" y="10535"/>
                  </a:lnTo>
                  <a:lnTo>
                    <a:pt x="32575" y="10325"/>
                  </a:lnTo>
                  <a:lnTo>
                    <a:pt x="32410" y="9554"/>
                  </a:lnTo>
                  <a:lnTo>
                    <a:pt x="31980" y="8044"/>
                  </a:lnTo>
                  <a:lnTo>
                    <a:pt x="31407" y="6590"/>
                  </a:lnTo>
                  <a:lnTo>
                    <a:pt x="30691" y="5201"/>
                  </a:lnTo>
                  <a:lnTo>
                    <a:pt x="30272" y="4529"/>
                  </a:lnTo>
                  <a:lnTo>
                    <a:pt x="30118" y="4342"/>
                  </a:lnTo>
                  <a:lnTo>
                    <a:pt x="29655" y="3912"/>
                  </a:lnTo>
                  <a:lnTo>
                    <a:pt x="29027" y="3460"/>
                  </a:lnTo>
                  <a:lnTo>
                    <a:pt x="28244" y="2986"/>
                  </a:lnTo>
                  <a:lnTo>
                    <a:pt x="27308" y="2513"/>
                  </a:lnTo>
                  <a:lnTo>
                    <a:pt x="26239" y="2039"/>
                  </a:lnTo>
                  <a:lnTo>
                    <a:pt x="25048" y="1587"/>
                  </a:lnTo>
                  <a:lnTo>
                    <a:pt x="23748" y="1179"/>
                  </a:lnTo>
                  <a:lnTo>
                    <a:pt x="22360" y="805"/>
                  </a:lnTo>
                  <a:lnTo>
                    <a:pt x="20872" y="485"/>
                  </a:lnTo>
                  <a:lnTo>
                    <a:pt x="19329" y="243"/>
                  </a:lnTo>
                  <a:lnTo>
                    <a:pt x="17720" y="77"/>
                  </a:lnTo>
                  <a:lnTo>
                    <a:pt x="160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1387450" y="2323725"/>
              <a:ext cx="2991025" cy="2780825"/>
            </a:xfrm>
            <a:custGeom>
              <a:avLst/>
              <a:gdLst/>
              <a:ahLst/>
              <a:cxnLst/>
              <a:rect l="l" t="t" r="r" b="b"/>
              <a:pathLst>
                <a:path w="119641" h="111233" extrusionOk="0">
                  <a:moveTo>
                    <a:pt x="60973" y="1"/>
                  </a:moveTo>
                  <a:lnTo>
                    <a:pt x="60157" y="89"/>
                  </a:lnTo>
                  <a:lnTo>
                    <a:pt x="59782" y="188"/>
                  </a:lnTo>
                  <a:lnTo>
                    <a:pt x="59419" y="309"/>
                  </a:lnTo>
                  <a:lnTo>
                    <a:pt x="58691" y="684"/>
                  </a:lnTo>
                  <a:lnTo>
                    <a:pt x="57931" y="1224"/>
                  </a:lnTo>
                  <a:lnTo>
                    <a:pt x="57116" y="1929"/>
                  </a:lnTo>
                  <a:lnTo>
                    <a:pt x="55738" y="3262"/>
                  </a:lnTo>
                  <a:lnTo>
                    <a:pt x="53413" y="5587"/>
                  </a:lnTo>
                  <a:lnTo>
                    <a:pt x="51947" y="6998"/>
                  </a:lnTo>
                  <a:lnTo>
                    <a:pt x="50052" y="8750"/>
                  </a:lnTo>
                  <a:lnTo>
                    <a:pt x="48102" y="10458"/>
                  </a:lnTo>
                  <a:lnTo>
                    <a:pt x="47220" y="11307"/>
                  </a:lnTo>
                  <a:lnTo>
                    <a:pt x="46922" y="11681"/>
                  </a:lnTo>
                  <a:lnTo>
                    <a:pt x="43022" y="12607"/>
                  </a:lnTo>
                  <a:lnTo>
                    <a:pt x="34107" y="14745"/>
                  </a:lnTo>
                  <a:lnTo>
                    <a:pt x="31528" y="15395"/>
                  </a:lnTo>
                  <a:lnTo>
                    <a:pt x="31385" y="15439"/>
                  </a:lnTo>
                  <a:lnTo>
                    <a:pt x="31109" y="15571"/>
                  </a:lnTo>
                  <a:lnTo>
                    <a:pt x="30966" y="15670"/>
                  </a:lnTo>
                  <a:lnTo>
                    <a:pt x="30724" y="15670"/>
                  </a:lnTo>
                  <a:lnTo>
                    <a:pt x="30481" y="15681"/>
                  </a:lnTo>
                  <a:lnTo>
                    <a:pt x="30470" y="15681"/>
                  </a:lnTo>
                  <a:lnTo>
                    <a:pt x="30239" y="15692"/>
                  </a:lnTo>
                  <a:lnTo>
                    <a:pt x="29974" y="15692"/>
                  </a:lnTo>
                  <a:lnTo>
                    <a:pt x="29732" y="15703"/>
                  </a:lnTo>
                  <a:lnTo>
                    <a:pt x="29500" y="15714"/>
                  </a:lnTo>
                  <a:lnTo>
                    <a:pt x="29478" y="15714"/>
                  </a:lnTo>
                  <a:lnTo>
                    <a:pt x="29247" y="15725"/>
                  </a:lnTo>
                  <a:lnTo>
                    <a:pt x="29005" y="15737"/>
                  </a:lnTo>
                  <a:lnTo>
                    <a:pt x="28972" y="15737"/>
                  </a:lnTo>
                  <a:lnTo>
                    <a:pt x="28751" y="15748"/>
                  </a:lnTo>
                  <a:lnTo>
                    <a:pt x="28520" y="15759"/>
                  </a:lnTo>
                  <a:lnTo>
                    <a:pt x="28476" y="15770"/>
                  </a:lnTo>
                  <a:lnTo>
                    <a:pt x="28255" y="15781"/>
                  </a:lnTo>
                  <a:lnTo>
                    <a:pt x="28035" y="15792"/>
                  </a:lnTo>
                  <a:lnTo>
                    <a:pt x="27991" y="15792"/>
                  </a:lnTo>
                  <a:lnTo>
                    <a:pt x="27770" y="15803"/>
                  </a:lnTo>
                  <a:lnTo>
                    <a:pt x="27561" y="15825"/>
                  </a:lnTo>
                  <a:lnTo>
                    <a:pt x="27517" y="15825"/>
                  </a:lnTo>
                  <a:lnTo>
                    <a:pt x="27308" y="15847"/>
                  </a:lnTo>
                  <a:lnTo>
                    <a:pt x="27087" y="15858"/>
                  </a:lnTo>
                  <a:lnTo>
                    <a:pt x="27054" y="15858"/>
                  </a:lnTo>
                  <a:lnTo>
                    <a:pt x="26845" y="15880"/>
                  </a:lnTo>
                  <a:lnTo>
                    <a:pt x="26646" y="15902"/>
                  </a:lnTo>
                  <a:lnTo>
                    <a:pt x="26602" y="15902"/>
                  </a:lnTo>
                  <a:lnTo>
                    <a:pt x="26404" y="15924"/>
                  </a:lnTo>
                  <a:lnTo>
                    <a:pt x="26206" y="15946"/>
                  </a:lnTo>
                  <a:lnTo>
                    <a:pt x="26173" y="15946"/>
                  </a:lnTo>
                  <a:lnTo>
                    <a:pt x="25985" y="15968"/>
                  </a:lnTo>
                  <a:lnTo>
                    <a:pt x="25798" y="15990"/>
                  </a:lnTo>
                  <a:lnTo>
                    <a:pt x="25765" y="15990"/>
                  </a:lnTo>
                  <a:lnTo>
                    <a:pt x="25588" y="16023"/>
                  </a:lnTo>
                  <a:lnTo>
                    <a:pt x="25412" y="16045"/>
                  </a:lnTo>
                  <a:lnTo>
                    <a:pt x="25379" y="16045"/>
                  </a:lnTo>
                  <a:lnTo>
                    <a:pt x="25214" y="16078"/>
                  </a:lnTo>
                  <a:lnTo>
                    <a:pt x="25049" y="16100"/>
                  </a:lnTo>
                  <a:lnTo>
                    <a:pt x="25026" y="16100"/>
                  </a:lnTo>
                  <a:lnTo>
                    <a:pt x="24872" y="16133"/>
                  </a:lnTo>
                  <a:lnTo>
                    <a:pt x="24718" y="16166"/>
                  </a:lnTo>
                  <a:lnTo>
                    <a:pt x="24707" y="16166"/>
                  </a:lnTo>
                  <a:lnTo>
                    <a:pt x="24553" y="16199"/>
                  </a:lnTo>
                  <a:lnTo>
                    <a:pt x="24420" y="16232"/>
                  </a:lnTo>
                  <a:lnTo>
                    <a:pt x="24409" y="16232"/>
                  </a:lnTo>
                  <a:lnTo>
                    <a:pt x="24277" y="16265"/>
                  </a:lnTo>
                  <a:lnTo>
                    <a:pt x="24156" y="16310"/>
                  </a:lnTo>
                  <a:lnTo>
                    <a:pt x="23704" y="16464"/>
                  </a:lnTo>
                  <a:lnTo>
                    <a:pt x="23021" y="16816"/>
                  </a:lnTo>
                  <a:lnTo>
                    <a:pt x="22547" y="17257"/>
                  </a:lnTo>
                  <a:lnTo>
                    <a:pt x="22216" y="17808"/>
                  </a:lnTo>
                  <a:lnTo>
                    <a:pt x="21985" y="18491"/>
                  </a:lnTo>
                  <a:lnTo>
                    <a:pt x="21820" y="19362"/>
                  </a:lnTo>
                  <a:lnTo>
                    <a:pt x="21566" y="20993"/>
                  </a:lnTo>
                  <a:lnTo>
                    <a:pt x="21313" y="22436"/>
                  </a:lnTo>
                  <a:lnTo>
                    <a:pt x="21214" y="22855"/>
                  </a:lnTo>
                  <a:lnTo>
                    <a:pt x="20872" y="24067"/>
                  </a:lnTo>
                  <a:lnTo>
                    <a:pt x="20057" y="26558"/>
                  </a:lnTo>
                  <a:lnTo>
                    <a:pt x="17522" y="33533"/>
                  </a:lnTo>
                  <a:lnTo>
                    <a:pt x="13125" y="45115"/>
                  </a:lnTo>
                  <a:lnTo>
                    <a:pt x="8938" y="56101"/>
                  </a:lnTo>
                  <a:lnTo>
                    <a:pt x="7461" y="60135"/>
                  </a:lnTo>
                  <a:lnTo>
                    <a:pt x="6139" y="63881"/>
                  </a:lnTo>
                  <a:lnTo>
                    <a:pt x="4078" y="70052"/>
                  </a:lnTo>
                  <a:lnTo>
                    <a:pt x="2789" y="74118"/>
                  </a:lnTo>
                  <a:lnTo>
                    <a:pt x="1643" y="77920"/>
                  </a:lnTo>
                  <a:lnTo>
                    <a:pt x="739" y="81237"/>
                  </a:lnTo>
                  <a:lnTo>
                    <a:pt x="287" y="83243"/>
                  </a:lnTo>
                  <a:lnTo>
                    <a:pt x="89" y="84334"/>
                  </a:lnTo>
                  <a:lnTo>
                    <a:pt x="1" y="85182"/>
                  </a:lnTo>
                  <a:lnTo>
                    <a:pt x="23" y="85766"/>
                  </a:lnTo>
                  <a:lnTo>
                    <a:pt x="78" y="85931"/>
                  </a:lnTo>
                  <a:lnTo>
                    <a:pt x="100" y="85965"/>
                  </a:lnTo>
                  <a:lnTo>
                    <a:pt x="133" y="85998"/>
                  </a:lnTo>
                  <a:lnTo>
                    <a:pt x="133" y="86009"/>
                  </a:lnTo>
                  <a:lnTo>
                    <a:pt x="144" y="86020"/>
                  </a:lnTo>
                  <a:lnTo>
                    <a:pt x="166" y="86042"/>
                  </a:lnTo>
                  <a:lnTo>
                    <a:pt x="188" y="86064"/>
                  </a:lnTo>
                  <a:lnTo>
                    <a:pt x="210" y="86075"/>
                  </a:lnTo>
                  <a:lnTo>
                    <a:pt x="221" y="86086"/>
                  </a:lnTo>
                  <a:lnTo>
                    <a:pt x="243" y="86108"/>
                  </a:lnTo>
                  <a:lnTo>
                    <a:pt x="276" y="86130"/>
                  </a:lnTo>
                  <a:lnTo>
                    <a:pt x="287" y="86141"/>
                  </a:lnTo>
                  <a:lnTo>
                    <a:pt x="309" y="86152"/>
                  </a:lnTo>
                  <a:lnTo>
                    <a:pt x="354" y="86185"/>
                  </a:lnTo>
                  <a:lnTo>
                    <a:pt x="398" y="86218"/>
                  </a:lnTo>
                  <a:lnTo>
                    <a:pt x="409" y="86218"/>
                  </a:lnTo>
                  <a:lnTo>
                    <a:pt x="409" y="86229"/>
                  </a:lnTo>
                  <a:lnTo>
                    <a:pt x="475" y="86262"/>
                  </a:lnTo>
                  <a:lnTo>
                    <a:pt x="530" y="86295"/>
                  </a:lnTo>
                  <a:lnTo>
                    <a:pt x="552" y="86306"/>
                  </a:lnTo>
                  <a:lnTo>
                    <a:pt x="574" y="86317"/>
                  </a:lnTo>
                  <a:lnTo>
                    <a:pt x="629" y="86350"/>
                  </a:lnTo>
                  <a:lnTo>
                    <a:pt x="673" y="86372"/>
                  </a:lnTo>
                  <a:lnTo>
                    <a:pt x="706" y="86383"/>
                  </a:lnTo>
                  <a:lnTo>
                    <a:pt x="728" y="86394"/>
                  </a:lnTo>
                  <a:lnTo>
                    <a:pt x="783" y="86427"/>
                  </a:lnTo>
                  <a:lnTo>
                    <a:pt x="838" y="86449"/>
                  </a:lnTo>
                  <a:lnTo>
                    <a:pt x="860" y="86460"/>
                  </a:lnTo>
                  <a:lnTo>
                    <a:pt x="893" y="86471"/>
                  </a:lnTo>
                  <a:lnTo>
                    <a:pt x="960" y="86504"/>
                  </a:lnTo>
                  <a:lnTo>
                    <a:pt x="1037" y="86538"/>
                  </a:lnTo>
                  <a:lnTo>
                    <a:pt x="1059" y="86549"/>
                  </a:lnTo>
                  <a:lnTo>
                    <a:pt x="1070" y="86549"/>
                  </a:lnTo>
                  <a:lnTo>
                    <a:pt x="1169" y="86593"/>
                  </a:lnTo>
                  <a:lnTo>
                    <a:pt x="1268" y="86626"/>
                  </a:lnTo>
                  <a:lnTo>
                    <a:pt x="1290" y="86637"/>
                  </a:lnTo>
                  <a:lnTo>
                    <a:pt x="1323" y="86648"/>
                  </a:lnTo>
                  <a:lnTo>
                    <a:pt x="1400" y="86681"/>
                  </a:lnTo>
                  <a:lnTo>
                    <a:pt x="1478" y="86703"/>
                  </a:lnTo>
                  <a:lnTo>
                    <a:pt x="1511" y="86725"/>
                  </a:lnTo>
                  <a:lnTo>
                    <a:pt x="1555" y="86736"/>
                  </a:lnTo>
                  <a:lnTo>
                    <a:pt x="1632" y="86758"/>
                  </a:lnTo>
                  <a:lnTo>
                    <a:pt x="1709" y="86791"/>
                  </a:lnTo>
                  <a:lnTo>
                    <a:pt x="1742" y="86802"/>
                  </a:lnTo>
                  <a:lnTo>
                    <a:pt x="1786" y="86813"/>
                  </a:lnTo>
                  <a:lnTo>
                    <a:pt x="1874" y="86846"/>
                  </a:lnTo>
                  <a:lnTo>
                    <a:pt x="1962" y="86879"/>
                  </a:lnTo>
                  <a:lnTo>
                    <a:pt x="1995" y="86890"/>
                  </a:lnTo>
                  <a:lnTo>
                    <a:pt x="2029" y="86901"/>
                  </a:lnTo>
                  <a:lnTo>
                    <a:pt x="2150" y="86934"/>
                  </a:lnTo>
                  <a:lnTo>
                    <a:pt x="2282" y="86978"/>
                  </a:lnTo>
                  <a:lnTo>
                    <a:pt x="2326" y="86989"/>
                  </a:lnTo>
                  <a:lnTo>
                    <a:pt x="2359" y="87000"/>
                  </a:lnTo>
                  <a:lnTo>
                    <a:pt x="2458" y="87033"/>
                  </a:lnTo>
                  <a:lnTo>
                    <a:pt x="2557" y="87066"/>
                  </a:lnTo>
                  <a:lnTo>
                    <a:pt x="2602" y="87077"/>
                  </a:lnTo>
                  <a:lnTo>
                    <a:pt x="2657" y="87089"/>
                  </a:lnTo>
                  <a:lnTo>
                    <a:pt x="2745" y="87122"/>
                  </a:lnTo>
                  <a:lnTo>
                    <a:pt x="2844" y="87144"/>
                  </a:lnTo>
                  <a:lnTo>
                    <a:pt x="2899" y="87166"/>
                  </a:lnTo>
                  <a:lnTo>
                    <a:pt x="2954" y="87177"/>
                  </a:lnTo>
                  <a:lnTo>
                    <a:pt x="3053" y="87210"/>
                  </a:lnTo>
                  <a:lnTo>
                    <a:pt x="3153" y="87232"/>
                  </a:lnTo>
                  <a:lnTo>
                    <a:pt x="3208" y="87254"/>
                  </a:lnTo>
                  <a:lnTo>
                    <a:pt x="3252" y="87265"/>
                  </a:lnTo>
                  <a:lnTo>
                    <a:pt x="3406" y="87309"/>
                  </a:lnTo>
                  <a:lnTo>
                    <a:pt x="3560" y="87342"/>
                  </a:lnTo>
                  <a:lnTo>
                    <a:pt x="3604" y="87364"/>
                  </a:lnTo>
                  <a:lnTo>
                    <a:pt x="3659" y="87375"/>
                  </a:lnTo>
                  <a:lnTo>
                    <a:pt x="3770" y="87397"/>
                  </a:lnTo>
                  <a:lnTo>
                    <a:pt x="3880" y="87430"/>
                  </a:lnTo>
                  <a:lnTo>
                    <a:pt x="3946" y="87452"/>
                  </a:lnTo>
                  <a:lnTo>
                    <a:pt x="4012" y="87463"/>
                  </a:lnTo>
                  <a:lnTo>
                    <a:pt x="4111" y="87496"/>
                  </a:lnTo>
                  <a:lnTo>
                    <a:pt x="4210" y="87518"/>
                  </a:lnTo>
                  <a:lnTo>
                    <a:pt x="4288" y="87540"/>
                  </a:lnTo>
                  <a:lnTo>
                    <a:pt x="4365" y="87551"/>
                  </a:lnTo>
                  <a:lnTo>
                    <a:pt x="4464" y="87584"/>
                  </a:lnTo>
                  <a:lnTo>
                    <a:pt x="4563" y="87606"/>
                  </a:lnTo>
                  <a:lnTo>
                    <a:pt x="4640" y="87617"/>
                  </a:lnTo>
                  <a:lnTo>
                    <a:pt x="4706" y="87639"/>
                  </a:lnTo>
                  <a:lnTo>
                    <a:pt x="4872" y="87684"/>
                  </a:lnTo>
                  <a:lnTo>
                    <a:pt x="5037" y="87717"/>
                  </a:lnTo>
                  <a:lnTo>
                    <a:pt x="5103" y="87739"/>
                  </a:lnTo>
                  <a:lnTo>
                    <a:pt x="5180" y="87750"/>
                  </a:lnTo>
                  <a:lnTo>
                    <a:pt x="5290" y="87783"/>
                  </a:lnTo>
                  <a:lnTo>
                    <a:pt x="5412" y="87805"/>
                  </a:lnTo>
                  <a:lnTo>
                    <a:pt x="5500" y="87827"/>
                  </a:lnTo>
                  <a:lnTo>
                    <a:pt x="5588" y="87849"/>
                  </a:lnTo>
                  <a:lnTo>
                    <a:pt x="5687" y="87871"/>
                  </a:lnTo>
                  <a:lnTo>
                    <a:pt x="5786" y="87893"/>
                  </a:lnTo>
                  <a:lnTo>
                    <a:pt x="5874" y="87915"/>
                  </a:lnTo>
                  <a:lnTo>
                    <a:pt x="5974" y="87937"/>
                  </a:lnTo>
                  <a:lnTo>
                    <a:pt x="6073" y="87959"/>
                  </a:lnTo>
                  <a:lnTo>
                    <a:pt x="6172" y="87981"/>
                  </a:lnTo>
                  <a:lnTo>
                    <a:pt x="6260" y="88003"/>
                  </a:lnTo>
                  <a:lnTo>
                    <a:pt x="6359" y="88025"/>
                  </a:lnTo>
                  <a:lnTo>
                    <a:pt x="6458" y="88047"/>
                  </a:lnTo>
                  <a:lnTo>
                    <a:pt x="6569" y="88069"/>
                  </a:lnTo>
                  <a:lnTo>
                    <a:pt x="6745" y="88102"/>
                  </a:lnTo>
                  <a:lnTo>
                    <a:pt x="6932" y="88146"/>
                  </a:lnTo>
                  <a:lnTo>
                    <a:pt x="7020" y="88168"/>
                  </a:lnTo>
                  <a:lnTo>
                    <a:pt x="7120" y="88179"/>
                  </a:lnTo>
                  <a:lnTo>
                    <a:pt x="7230" y="88213"/>
                  </a:lnTo>
                  <a:lnTo>
                    <a:pt x="7351" y="88235"/>
                  </a:lnTo>
                  <a:lnTo>
                    <a:pt x="7439" y="88246"/>
                  </a:lnTo>
                  <a:lnTo>
                    <a:pt x="7516" y="88268"/>
                  </a:lnTo>
                  <a:lnTo>
                    <a:pt x="7637" y="88290"/>
                  </a:lnTo>
                  <a:lnTo>
                    <a:pt x="7770" y="88323"/>
                  </a:lnTo>
                  <a:lnTo>
                    <a:pt x="7847" y="88334"/>
                  </a:lnTo>
                  <a:lnTo>
                    <a:pt x="7924" y="88356"/>
                  </a:lnTo>
                  <a:lnTo>
                    <a:pt x="8056" y="88378"/>
                  </a:lnTo>
                  <a:lnTo>
                    <a:pt x="8177" y="88400"/>
                  </a:lnTo>
                  <a:lnTo>
                    <a:pt x="8244" y="88411"/>
                  </a:lnTo>
                  <a:lnTo>
                    <a:pt x="8310" y="88433"/>
                  </a:lnTo>
                  <a:lnTo>
                    <a:pt x="8607" y="88488"/>
                  </a:lnTo>
                  <a:lnTo>
                    <a:pt x="8905" y="88543"/>
                  </a:lnTo>
                  <a:lnTo>
                    <a:pt x="8938" y="88554"/>
                  </a:lnTo>
                  <a:lnTo>
                    <a:pt x="8971" y="88554"/>
                  </a:lnTo>
                  <a:lnTo>
                    <a:pt x="9114" y="88587"/>
                  </a:lnTo>
                  <a:lnTo>
                    <a:pt x="9257" y="88620"/>
                  </a:lnTo>
                  <a:lnTo>
                    <a:pt x="9324" y="88631"/>
                  </a:lnTo>
                  <a:lnTo>
                    <a:pt x="9401" y="88642"/>
                  </a:lnTo>
                  <a:lnTo>
                    <a:pt x="9544" y="88664"/>
                  </a:lnTo>
                  <a:lnTo>
                    <a:pt x="9687" y="88697"/>
                  </a:lnTo>
                  <a:lnTo>
                    <a:pt x="9753" y="88708"/>
                  </a:lnTo>
                  <a:lnTo>
                    <a:pt x="9819" y="88719"/>
                  </a:lnTo>
                  <a:lnTo>
                    <a:pt x="9974" y="88752"/>
                  </a:lnTo>
                  <a:lnTo>
                    <a:pt x="10128" y="88775"/>
                  </a:lnTo>
                  <a:lnTo>
                    <a:pt x="10161" y="88786"/>
                  </a:lnTo>
                  <a:lnTo>
                    <a:pt x="10194" y="88786"/>
                  </a:lnTo>
                  <a:lnTo>
                    <a:pt x="10734" y="88896"/>
                  </a:lnTo>
                  <a:lnTo>
                    <a:pt x="11296" y="88995"/>
                  </a:lnTo>
                  <a:lnTo>
                    <a:pt x="11329" y="88995"/>
                  </a:lnTo>
                  <a:lnTo>
                    <a:pt x="11373" y="89006"/>
                  </a:lnTo>
                  <a:lnTo>
                    <a:pt x="11538" y="89028"/>
                  </a:lnTo>
                  <a:lnTo>
                    <a:pt x="11715" y="89061"/>
                  </a:lnTo>
                  <a:lnTo>
                    <a:pt x="11759" y="89072"/>
                  </a:lnTo>
                  <a:lnTo>
                    <a:pt x="11803" y="89083"/>
                  </a:lnTo>
                  <a:lnTo>
                    <a:pt x="11979" y="89105"/>
                  </a:lnTo>
                  <a:lnTo>
                    <a:pt x="12167" y="89138"/>
                  </a:lnTo>
                  <a:lnTo>
                    <a:pt x="12178" y="89138"/>
                  </a:lnTo>
                  <a:lnTo>
                    <a:pt x="12189" y="89149"/>
                  </a:lnTo>
                  <a:lnTo>
                    <a:pt x="12993" y="89281"/>
                  </a:lnTo>
                  <a:lnTo>
                    <a:pt x="13808" y="89414"/>
                  </a:lnTo>
                  <a:lnTo>
                    <a:pt x="13831" y="89414"/>
                  </a:lnTo>
                  <a:lnTo>
                    <a:pt x="13853" y="89425"/>
                  </a:lnTo>
                  <a:lnTo>
                    <a:pt x="14888" y="89579"/>
                  </a:lnTo>
                  <a:lnTo>
                    <a:pt x="15924" y="89733"/>
                  </a:lnTo>
                  <a:lnTo>
                    <a:pt x="15946" y="89744"/>
                  </a:lnTo>
                  <a:lnTo>
                    <a:pt x="18040" y="90042"/>
                  </a:lnTo>
                  <a:lnTo>
                    <a:pt x="20079" y="90295"/>
                  </a:lnTo>
                  <a:lnTo>
                    <a:pt x="17720" y="104973"/>
                  </a:lnTo>
                  <a:lnTo>
                    <a:pt x="16762" y="111232"/>
                  </a:lnTo>
                  <a:lnTo>
                    <a:pt x="101580" y="111232"/>
                  </a:lnTo>
                  <a:lnTo>
                    <a:pt x="99541" y="76058"/>
                  </a:lnTo>
                  <a:lnTo>
                    <a:pt x="99740" y="76554"/>
                  </a:lnTo>
                  <a:lnTo>
                    <a:pt x="100775" y="79022"/>
                  </a:lnTo>
                  <a:lnTo>
                    <a:pt x="101459" y="80576"/>
                  </a:lnTo>
                  <a:lnTo>
                    <a:pt x="101701" y="81050"/>
                  </a:lnTo>
                  <a:lnTo>
                    <a:pt x="101767" y="81149"/>
                  </a:lnTo>
                  <a:lnTo>
                    <a:pt x="101999" y="81358"/>
                  </a:lnTo>
                  <a:lnTo>
                    <a:pt x="102539" y="81689"/>
                  </a:lnTo>
                  <a:lnTo>
                    <a:pt x="103607" y="82152"/>
                  </a:lnTo>
                  <a:lnTo>
                    <a:pt x="104963" y="82615"/>
                  </a:lnTo>
                  <a:lnTo>
                    <a:pt x="106517" y="83022"/>
                  </a:lnTo>
                  <a:lnTo>
                    <a:pt x="108181" y="83364"/>
                  </a:lnTo>
                  <a:lnTo>
                    <a:pt x="109845" y="83595"/>
                  </a:lnTo>
                  <a:lnTo>
                    <a:pt x="111431" y="83683"/>
                  </a:lnTo>
                  <a:lnTo>
                    <a:pt x="112148" y="83661"/>
                  </a:lnTo>
                  <a:lnTo>
                    <a:pt x="112853" y="83606"/>
                  </a:lnTo>
                  <a:lnTo>
                    <a:pt x="114241" y="83419"/>
                  </a:lnTo>
                  <a:lnTo>
                    <a:pt x="115553" y="83088"/>
                  </a:lnTo>
                  <a:lnTo>
                    <a:pt x="116467" y="82714"/>
                  </a:lnTo>
                  <a:lnTo>
                    <a:pt x="117040" y="82405"/>
                  </a:lnTo>
                  <a:lnTo>
                    <a:pt x="117558" y="82042"/>
                  </a:lnTo>
                  <a:lnTo>
                    <a:pt x="118043" y="81623"/>
                  </a:lnTo>
                  <a:lnTo>
                    <a:pt x="118473" y="81127"/>
                  </a:lnTo>
                  <a:lnTo>
                    <a:pt x="118837" y="80565"/>
                  </a:lnTo>
                  <a:lnTo>
                    <a:pt x="119145" y="79937"/>
                  </a:lnTo>
                  <a:lnTo>
                    <a:pt x="119388" y="79221"/>
                  </a:lnTo>
                  <a:lnTo>
                    <a:pt x="119553" y="78416"/>
                  </a:lnTo>
                  <a:lnTo>
                    <a:pt x="119630" y="77535"/>
                  </a:lnTo>
                  <a:lnTo>
                    <a:pt x="119641" y="77050"/>
                  </a:lnTo>
                  <a:lnTo>
                    <a:pt x="119630" y="76554"/>
                  </a:lnTo>
                  <a:lnTo>
                    <a:pt x="119520" y="75518"/>
                  </a:lnTo>
                  <a:lnTo>
                    <a:pt x="119299" y="74416"/>
                  </a:lnTo>
                  <a:lnTo>
                    <a:pt x="118980" y="73248"/>
                  </a:lnTo>
                  <a:lnTo>
                    <a:pt x="118374" y="71430"/>
                  </a:lnTo>
                  <a:lnTo>
                    <a:pt x="117305" y="68840"/>
                  </a:lnTo>
                  <a:lnTo>
                    <a:pt x="115387" y="64719"/>
                  </a:lnTo>
                  <a:lnTo>
                    <a:pt x="113294" y="60410"/>
                  </a:lnTo>
                  <a:lnTo>
                    <a:pt x="111960" y="57501"/>
                  </a:lnTo>
                  <a:lnTo>
                    <a:pt x="111354" y="56046"/>
                  </a:lnTo>
                  <a:lnTo>
                    <a:pt x="110748" y="54537"/>
                  </a:lnTo>
                  <a:lnTo>
                    <a:pt x="109503" y="50933"/>
                  </a:lnTo>
                  <a:lnTo>
                    <a:pt x="107530" y="44696"/>
                  </a:lnTo>
                  <a:lnTo>
                    <a:pt x="105393" y="37996"/>
                  </a:lnTo>
                  <a:lnTo>
                    <a:pt x="103883" y="33665"/>
                  </a:lnTo>
                  <a:lnTo>
                    <a:pt x="102704" y="30646"/>
                  </a:lnTo>
                  <a:lnTo>
                    <a:pt x="101888" y="28773"/>
                  </a:lnTo>
                  <a:lnTo>
                    <a:pt x="101051" y="27054"/>
                  </a:lnTo>
                  <a:lnTo>
                    <a:pt x="100202" y="25511"/>
                  </a:lnTo>
                  <a:lnTo>
                    <a:pt x="99773" y="24828"/>
                  </a:lnTo>
                  <a:lnTo>
                    <a:pt x="98902" y="23516"/>
                  </a:lnTo>
                  <a:lnTo>
                    <a:pt x="97238" y="21268"/>
                  </a:lnTo>
                  <a:lnTo>
                    <a:pt x="95640" y="19384"/>
                  </a:lnTo>
                  <a:lnTo>
                    <a:pt x="94109" y="17841"/>
                  </a:lnTo>
                  <a:lnTo>
                    <a:pt x="92621" y="16585"/>
                  </a:lnTo>
                  <a:lnTo>
                    <a:pt x="91166" y="15571"/>
                  </a:lnTo>
                  <a:lnTo>
                    <a:pt x="89745" y="14756"/>
                  </a:lnTo>
                  <a:lnTo>
                    <a:pt x="88323" y="14095"/>
                  </a:lnTo>
                  <a:lnTo>
                    <a:pt x="87618" y="13808"/>
                  </a:lnTo>
                  <a:lnTo>
                    <a:pt x="87023" y="13577"/>
                  </a:lnTo>
                  <a:lnTo>
                    <a:pt x="86483" y="13378"/>
                  </a:lnTo>
                  <a:lnTo>
                    <a:pt x="86428" y="13268"/>
                  </a:lnTo>
                  <a:lnTo>
                    <a:pt x="86373" y="13158"/>
                  </a:lnTo>
                  <a:lnTo>
                    <a:pt x="85800" y="11979"/>
                  </a:lnTo>
                  <a:lnTo>
                    <a:pt x="84665" y="9918"/>
                  </a:lnTo>
                  <a:lnTo>
                    <a:pt x="83519" y="8188"/>
                  </a:lnTo>
                  <a:lnTo>
                    <a:pt x="82329" y="6722"/>
                  </a:lnTo>
                  <a:lnTo>
                    <a:pt x="81061" y="5477"/>
                  </a:lnTo>
                  <a:lnTo>
                    <a:pt x="79684" y="4397"/>
                  </a:lnTo>
                  <a:lnTo>
                    <a:pt x="78185" y="3439"/>
                  </a:lnTo>
                  <a:lnTo>
                    <a:pt x="76499" y="2568"/>
                  </a:lnTo>
                  <a:lnTo>
                    <a:pt x="75585" y="2138"/>
                  </a:lnTo>
                  <a:lnTo>
                    <a:pt x="75111" y="1929"/>
                  </a:lnTo>
                  <a:lnTo>
                    <a:pt x="74174" y="1565"/>
                  </a:lnTo>
                  <a:lnTo>
                    <a:pt x="72752" y="1136"/>
                  </a:lnTo>
                  <a:lnTo>
                    <a:pt x="70912" y="750"/>
                  </a:lnTo>
                  <a:lnTo>
                    <a:pt x="69204" y="529"/>
                  </a:lnTo>
                  <a:lnTo>
                    <a:pt x="67683" y="441"/>
                  </a:lnTo>
                  <a:lnTo>
                    <a:pt x="66438" y="441"/>
                  </a:lnTo>
                  <a:lnTo>
                    <a:pt x="65182" y="507"/>
                  </a:lnTo>
                  <a:lnTo>
                    <a:pt x="65006" y="529"/>
                  </a:lnTo>
                  <a:lnTo>
                    <a:pt x="64587" y="408"/>
                  </a:lnTo>
                  <a:lnTo>
                    <a:pt x="62714" y="89"/>
                  </a:lnTo>
                  <a:lnTo>
                    <a:pt x="61843" y="12"/>
                  </a:lnTo>
                  <a:lnTo>
                    <a:pt x="609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1387450" y="2323725"/>
              <a:ext cx="2991025" cy="2780825"/>
            </a:xfrm>
            <a:custGeom>
              <a:avLst/>
              <a:gdLst/>
              <a:ahLst/>
              <a:cxnLst/>
              <a:rect l="l" t="t" r="r" b="b"/>
              <a:pathLst>
                <a:path w="119641" h="111233" fill="none" extrusionOk="0">
                  <a:moveTo>
                    <a:pt x="111354" y="56046"/>
                  </a:moveTo>
                  <a:lnTo>
                    <a:pt x="110748" y="54537"/>
                  </a:lnTo>
                  <a:lnTo>
                    <a:pt x="109503" y="50933"/>
                  </a:lnTo>
                  <a:lnTo>
                    <a:pt x="107530" y="44696"/>
                  </a:lnTo>
                  <a:lnTo>
                    <a:pt x="105393" y="37996"/>
                  </a:lnTo>
                  <a:lnTo>
                    <a:pt x="103883" y="33665"/>
                  </a:lnTo>
                  <a:lnTo>
                    <a:pt x="102704" y="30646"/>
                  </a:lnTo>
                  <a:lnTo>
                    <a:pt x="101888" y="28773"/>
                  </a:lnTo>
                  <a:lnTo>
                    <a:pt x="101051" y="27054"/>
                  </a:lnTo>
                  <a:lnTo>
                    <a:pt x="100202" y="25511"/>
                  </a:lnTo>
                  <a:lnTo>
                    <a:pt x="99773" y="24828"/>
                  </a:lnTo>
                  <a:lnTo>
                    <a:pt x="98902" y="23516"/>
                  </a:lnTo>
                  <a:lnTo>
                    <a:pt x="97238" y="21268"/>
                  </a:lnTo>
                  <a:lnTo>
                    <a:pt x="95640" y="19384"/>
                  </a:lnTo>
                  <a:lnTo>
                    <a:pt x="94109" y="17841"/>
                  </a:lnTo>
                  <a:lnTo>
                    <a:pt x="92621" y="16585"/>
                  </a:lnTo>
                  <a:lnTo>
                    <a:pt x="91166" y="15571"/>
                  </a:lnTo>
                  <a:lnTo>
                    <a:pt x="89745" y="14756"/>
                  </a:lnTo>
                  <a:lnTo>
                    <a:pt x="88323" y="14095"/>
                  </a:lnTo>
                  <a:lnTo>
                    <a:pt x="87618" y="13808"/>
                  </a:lnTo>
                  <a:lnTo>
                    <a:pt x="87023" y="13577"/>
                  </a:lnTo>
                  <a:lnTo>
                    <a:pt x="86483" y="13378"/>
                  </a:lnTo>
                  <a:lnTo>
                    <a:pt x="86428" y="13268"/>
                  </a:lnTo>
                  <a:lnTo>
                    <a:pt x="86373" y="13158"/>
                  </a:lnTo>
                  <a:lnTo>
                    <a:pt x="85800" y="11979"/>
                  </a:lnTo>
                  <a:lnTo>
                    <a:pt x="84665" y="9918"/>
                  </a:lnTo>
                  <a:lnTo>
                    <a:pt x="83519" y="8188"/>
                  </a:lnTo>
                  <a:lnTo>
                    <a:pt x="82329" y="6722"/>
                  </a:lnTo>
                  <a:lnTo>
                    <a:pt x="81061" y="5477"/>
                  </a:lnTo>
                  <a:lnTo>
                    <a:pt x="79684" y="4397"/>
                  </a:lnTo>
                  <a:lnTo>
                    <a:pt x="78185" y="3439"/>
                  </a:lnTo>
                  <a:lnTo>
                    <a:pt x="76499" y="2568"/>
                  </a:lnTo>
                  <a:lnTo>
                    <a:pt x="75585" y="2138"/>
                  </a:lnTo>
                  <a:lnTo>
                    <a:pt x="75111" y="1929"/>
                  </a:lnTo>
                  <a:lnTo>
                    <a:pt x="74174" y="1565"/>
                  </a:lnTo>
                  <a:lnTo>
                    <a:pt x="72752" y="1136"/>
                  </a:lnTo>
                  <a:lnTo>
                    <a:pt x="70912" y="750"/>
                  </a:lnTo>
                  <a:lnTo>
                    <a:pt x="69204" y="529"/>
                  </a:lnTo>
                  <a:lnTo>
                    <a:pt x="67683" y="441"/>
                  </a:lnTo>
                  <a:lnTo>
                    <a:pt x="66438" y="441"/>
                  </a:lnTo>
                  <a:lnTo>
                    <a:pt x="65182" y="507"/>
                  </a:lnTo>
                  <a:lnTo>
                    <a:pt x="65006" y="529"/>
                  </a:lnTo>
                  <a:lnTo>
                    <a:pt x="64587" y="408"/>
                  </a:lnTo>
                  <a:lnTo>
                    <a:pt x="62714" y="89"/>
                  </a:lnTo>
                  <a:lnTo>
                    <a:pt x="61843" y="12"/>
                  </a:lnTo>
                  <a:lnTo>
                    <a:pt x="60973" y="1"/>
                  </a:lnTo>
                  <a:lnTo>
                    <a:pt x="60157" y="89"/>
                  </a:lnTo>
                  <a:lnTo>
                    <a:pt x="59782" y="188"/>
                  </a:lnTo>
                  <a:lnTo>
                    <a:pt x="59419" y="309"/>
                  </a:lnTo>
                  <a:lnTo>
                    <a:pt x="58691" y="684"/>
                  </a:lnTo>
                  <a:lnTo>
                    <a:pt x="57931" y="1224"/>
                  </a:lnTo>
                  <a:lnTo>
                    <a:pt x="57116" y="1929"/>
                  </a:lnTo>
                  <a:lnTo>
                    <a:pt x="55738" y="3262"/>
                  </a:lnTo>
                  <a:lnTo>
                    <a:pt x="53413" y="5587"/>
                  </a:lnTo>
                  <a:lnTo>
                    <a:pt x="51947" y="6998"/>
                  </a:lnTo>
                  <a:lnTo>
                    <a:pt x="50052" y="8750"/>
                  </a:lnTo>
                  <a:lnTo>
                    <a:pt x="48102" y="10458"/>
                  </a:lnTo>
                  <a:lnTo>
                    <a:pt x="47220" y="11307"/>
                  </a:lnTo>
                  <a:lnTo>
                    <a:pt x="46922" y="11681"/>
                  </a:lnTo>
                  <a:lnTo>
                    <a:pt x="43022" y="12607"/>
                  </a:lnTo>
                  <a:lnTo>
                    <a:pt x="34107" y="14745"/>
                  </a:lnTo>
                  <a:lnTo>
                    <a:pt x="31528" y="15395"/>
                  </a:lnTo>
                  <a:lnTo>
                    <a:pt x="31385" y="15439"/>
                  </a:lnTo>
                  <a:lnTo>
                    <a:pt x="31109" y="15571"/>
                  </a:lnTo>
                  <a:lnTo>
                    <a:pt x="30966" y="15670"/>
                  </a:lnTo>
                  <a:lnTo>
                    <a:pt x="30966" y="15670"/>
                  </a:lnTo>
                  <a:lnTo>
                    <a:pt x="30724" y="15670"/>
                  </a:lnTo>
                  <a:lnTo>
                    <a:pt x="30481" y="15681"/>
                  </a:lnTo>
                  <a:lnTo>
                    <a:pt x="30481" y="15681"/>
                  </a:lnTo>
                  <a:lnTo>
                    <a:pt x="30470" y="15681"/>
                  </a:lnTo>
                  <a:lnTo>
                    <a:pt x="30239" y="15692"/>
                  </a:lnTo>
                  <a:lnTo>
                    <a:pt x="29996" y="15692"/>
                  </a:lnTo>
                  <a:lnTo>
                    <a:pt x="29985" y="15692"/>
                  </a:lnTo>
                  <a:lnTo>
                    <a:pt x="29974" y="15692"/>
                  </a:lnTo>
                  <a:lnTo>
                    <a:pt x="29732" y="15703"/>
                  </a:lnTo>
                  <a:lnTo>
                    <a:pt x="29500" y="15714"/>
                  </a:lnTo>
                  <a:lnTo>
                    <a:pt x="29489" y="15714"/>
                  </a:lnTo>
                  <a:lnTo>
                    <a:pt x="29478" y="15714"/>
                  </a:lnTo>
                  <a:lnTo>
                    <a:pt x="29247" y="15725"/>
                  </a:lnTo>
                  <a:lnTo>
                    <a:pt x="29005" y="15737"/>
                  </a:lnTo>
                  <a:lnTo>
                    <a:pt x="28994" y="15737"/>
                  </a:lnTo>
                  <a:lnTo>
                    <a:pt x="28972" y="15737"/>
                  </a:lnTo>
                  <a:lnTo>
                    <a:pt x="28751" y="15748"/>
                  </a:lnTo>
                  <a:lnTo>
                    <a:pt x="28520" y="15759"/>
                  </a:lnTo>
                  <a:lnTo>
                    <a:pt x="28476" y="15770"/>
                  </a:lnTo>
                  <a:lnTo>
                    <a:pt x="28255" y="15781"/>
                  </a:lnTo>
                  <a:lnTo>
                    <a:pt x="28035" y="15792"/>
                  </a:lnTo>
                  <a:lnTo>
                    <a:pt x="28013" y="15792"/>
                  </a:lnTo>
                  <a:lnTo>
                    <a:pt x="27991" y="15792"/>
                  </a:lnTo>
                  <a:lnTo>
                    <a:pt x="27770" y="15803"/>
                  </a:lnTo>
                  <a:lnTo>
                    <a:pt x="27561" y="15825"/>
                  </a:lnTo>
                  <a:lnTo>
                    <a:pt x="27539" y="15825"/>
                  </a:lnTo>
                  <a:lnTo>
                    <a:pt x="27517" y="15825"/>
                  </a:lnTo>
                  <a:lnTo>
                    <a:pt x="27308" y="15847"/>
                  </a:lnTo>
                  <a:lnTo>
                    <a:pt x="27087" y="15858"/>
                  </a:lnTo>
                  <a:lnTo>
                    <a:pt x="27076" y="15858"/>
                  </a:lnTo>
                  <a:lnTo>
                    <a:pt x="27054" y="15858"/>
                  </a:lnTo>
                  <a:lnTo>
                    <a:pt x="26845" y="15880"/>
                  </a:lnTo>
                  <a:lnTo>
                    <a:pt x="26646" y="15902"/>
                  </a:lnTo>
                  <a:lnTo>
                    <a:pt x="26624" y="15902"/>
                  </a:lnTo>
                  <a:lnTo>
                    <a:pt x="26602" y="15902"/>
                  </a:lnTo>
                  <a:lnTo>
                    <a:pt x="26404" y="15924"/>
                  </a:lnTo>
                  <a:lnTo>
                    <a:pt x="26206" y="15946"/>
                  </a:lnTo>
                  <a:lnTo>
                    <a:pt x="26195" y="15946"/>
                  </a:lnTo>
                  <a:lnTo>
                    <a:pt x="26173" y="15946"/>
                  </a:lnTo>
                  <a:lnTo>
                    <a:pt x="25985" y="15968"/>
                  </a:lnTo>
                  <a:lnTo>
                    <a:pt x="25798" y="15990"/>
                  </a:lnTo>
                  <a:lnTo>
                    <a:pt x="25787" y="15990"/>
                  </a:lnTo>
                  <a:lnTo>
                    <a:pt x="25765" y="15990"/>
                  </a:lnTo>
                  <a:lnTo>
                    <a:pt x="25588" y="16023"/>
                  </a:lnTo>
                  <a:lnTo>
                    <a:pt x="25412" y="16045"/>
                  </a:lnTo>
                  <a:lnTo>
                    <a:pt x="25401" y="16045"/>
                  </a:lnTo>
                  <a:lnTo>
                    <a:pt x="25379" y="16045"/>
                  </a:lnTo>
                  <a:lnTo>
                    <a:pt x="25214" y="16078"/>
                  </a:lnTo>
                  <a:lnTo>
                    <a:pt x="25049" y="16100"/>
                  </a:lnTo>
                  <a:lnTo>
                    <a:pt x="25037" y="16100"/>
                  </a:lnTo>
                  <a:lnTo>
                    <a:pt x="25026" y="16100"/>
                  </a:lnTo>
                  <a:lnTo>
                    <a:pt x="24872" y="16133"/>
                  </a:lnTo>
                  <a:lnTo>
                    <a:pt x="24718" y="16166"/>
                  </a:lnTo>
                  <a:lnTo>
                    <a:pt x="24707" y="16166"/>
                  </a:lnTo>
                  <a:lnTo>
                    <a:pt x="24707" y="16166"/>
                  </a:lnTo>
                  <a:lnTo>
                    <a:pt x="24553" y="16199"/>
                  </a:lnTo>
                  <a:lnTo>
                    <a:pt x="24420" y="16232"/>
                  </a:lnTo>
                  <a:lnTo>
                    <a:pt x="24409" y="16232"/>
                  </a:lnTo>
                  <a:lnTo>
                    <a:pt x="24409" y="16232"/>
                  </a:lnTo>
                  <a:lnTo>
                    <a:pt x="24277" y="16265"/>
                  </a:lnTo>
                  <a:lnTo>
                    <a:pt x="24156" y="16310"/>
                  </a:lnTo>
                  <a:lnTo>
                    <a:pt x="23704" y="16464"/>
                  </a:lnTo>
                  <a:lnTo>
                    <a:pt x="23021" y="16816"/>
                  </a:lnTo>
                  <a:lnTo>
                    <a:pt x="22547" y="17257"/>
                  </a:lnTo>
                  <a:lnTo>
                    <a:pt x="22216" y="17808"/>
                  </a:lnTo>
                  <a:lnTo>
                    <a:pt x="21985" y="18491"/>
                  </a:lnTo>
                  <a:lnTo>
                    <a:pt x="21820" y="19362"/>
                  </a:lnTo>
                  <a:lnTo>
                    <a:pt x="21566" y="20993"/>
                  </a:lnTo>
                  <a:lnTo>
                    <a:pt x="21313" y="22436"/>
                  </a:lnTo>
                  <a:lnTo>
                    <a:pt x="21214" y="22855"/>
                  </a:lnTo>
                  <a:lnTo>
                    <a:pt x="20872" y="24067"/>
                  </a:lnTo>
                  <a:lnTo>
                    <a:pt x="20057" y="26558"/>
                  </a:lnTo>
                  <a:lnTo>
                    <a:pt x="17522" y="33533"/>
                  </a:lnTo>
                  <a:lnTo>
                    <a:pt x="13125" y="45115"/>
                  </a:lnTo>
                  <a:lnTo>
                    <a:pt x="8938" y="56101"/>
                  </a:lnTo>
                  <a:lnTo>
                    <a:pt x="7461" y="60135"/>
                  </a:lnTo>
                  <a:lnTo>
                    <a:pt x="6139" y="63881"/>
                  </a:lnTo>
                  <a:lnTo>
                    <a:pt x="4078" y="70052"/>
                  </a:lnTo>
                  <a:lnTo>
                    <a:pt x="2789" y="74118"/>
                  </a:lnTo>
                  <a:lnTo>
                    <a:pt x="1643" y="77920"/>
                  </a:lnTo>
                  <a:lnTo>
                    <a:pt x="739" y="81237"/>
                  </a:lnTo>
                  <a:lnTo>
                    <a:pt x="287" y="83243"/>
                  </a:lnTo>
                  <a:lnTo>
                    <a:pt x="89" y="84334"/>
                  </a:lnTo>
                  <a:lnTo>
                    <a:pt x="1" y="85182"/>
                  </a:lnTo>
                  <a:lnTo>
                    <a:pt x="23" y="85766"/>
                  </a:lnTo>
                  <a:lnTo>
                    <a:pt x="78" y="85931"/>
                  </a:lnTo>
                  <a:lnTo>
                    <a:pt x="100" y="85965"/>
                  </a:lnTo>
                  <a:lnTo>
                    <a:pt x="133" y="85998"/>
                  </a:lnTo>
                  <a:lnTo>
                    <a:pt x="133" y="86009"/>
                  </a:lnTo>
                  <a:lnTo>
                    <a:pt x="144" y="86020"/>
                  </a:lnTo>
                  <a:lnTo>
                    <a:pt x="166" y="86042"/>
                  </a:lnTo>
                  <a:lnTo>
                    <a:pt x="188" y="86064"/>
                  </a:lnTo>
                  <a:lnTo>
                    <a:pt x="210" y="86075"/>
                  </a:lnTo>
                  <a:lnTo>
                    <a:pt x="221" y="86086"/>
                  </a:lnTo>
                  <a:lnTo>
                    <a:pt x="243" y="86108"/>
                  </a:lnTo>
                  <a:lnTo>
                    <a:pt x="276" y="86130"/>
                  </a:lnTo>
                  <a:lnTo>
                    <a:pt x="287" y="86141"/>
                  </a:lnTo>
                  <a:lnTo>
                    <a:pt x="309" y="86152"/>
                  </a:lnTo>
                  <a:lnTo>
                    <a:pt x="354" y="86185"/>
                  </a:lnTo>
                  <a:lnTo>
                    <a:pt x="398" y="86218"/>
                  </a:lnTo>
                  <a:lnTo>
                    <a:pt x="409" y="86218"/>
                  </a:lnTo>
                  <a:lnTo>
                    <a:pt x="409" y="86229"/>
                  </a:lnTo>
                  <a:lnTo>
                    <a:pt x="475" y="86262"/>
                  </a:lnTo>
                  <a:lnTo>
                    <a:pt x="530" y="86295"/>
                  </a:lnTo>
                  <a:lnTo>
                    <a:pt x="552" y="86306"/>
                  </a:lnTo>
                  <a:lnTo>
                    <a:pt x="574" y="86317"/>
                  </a:lnTo>
                  <a:lnTo>
                    <a:pt x="629" y="86350"/>
                  </a:lnTo>
                  <a:lnTo>
                    <a:pt x="673" y="86372"/>
                  </a:lnTo>
                  <a:lnTo>
                    <a:pt x="706" y="86383"/>
                  </a:lnTo>
                  <a:lnTo>
                    <a:pt x="728" y="86394"/>
                  </a:lnTo>
                  <a:lnTo>
                    <a:pt x="783" y="86427"/>
                  </a:lnTo>
                  <a:lnTo>
                    <a:pt x="838" y="86449"/>
                  </a:lnTo>
                  <a:lnTo>
                    <a:pt x="860" y="86460"/>
                  </a:lnTo>
                  <a:lnTo>
                    <a:pt x="893" y="86471"/>
                  </a:lnTo>
                  <a:lnTo>
                    <a:pt x="960" y="86504"/>
                  </a:lnTo>
                  <a:lnTo>
                    <a:pt x="1037" y="86538"/>
                  </a:lnTo>
                  <a:lnTo>
                    <a:pt x="1059" y="86549"/>
                  </a:lnTo>
                  <a:lnTo>
                    <a:pt x="1070" y="86549"/>
                  </a:lnTo>
                  <a:lnTo>
                    <a:pt x="1169" y="86593"/>
                  </a:lnTo>
                  <a:lnTo>
                    <a:pt x="1268" y="86626"/>
                  </a:lnTo>
                  <a:lnTo>
                    <a:pt x="1290" y="86637"/>
                  </a:lnTo>
                  <a:lnTo>
                    <a:pt x="1323" y="86648"/>
                  </a:lnTo>
                  <a:lnTo>
                    <a:pt x="1400" y="86681"/>
                  </a:lnTo>
                  <a:lnTo>
                    <a:pt x="1478" y="86703"/>
                  </a:lnTo>
                  <a:lnTo>
                    <a:pt x="1511" y="86725"/>
                  </a:lnTo>
                  <a:lnTo>
                    <a:pt x="1555" y="86736"/>
                  </a:lnTo>
                  <a:lnTo>
                    <a:pt x="1632" y="86758"/>
                  </a:lnTo>
                  <a:lnTo>
                    <a:pt x="1709" y="86791"/>
                  </a:lnTo>
                  <a:lnTo>
                    <a:pt x="1742" y="86802"/>
                  </a:lnTo>
                  <a:lnTo>
                    <a:pt x="1786" y="86813"/>
                  </a:lnTo>
                  <a:lnTo>
                    <a:pt x="1874" y="86846"/>
                  </a:lnTo>
                  <a:lnTo>
                    <a:pt x="1962" y="86879"/>
                  </a:lnTo>
                  <a:lnTo>
                    <a:pt x="1995" y="86890"/>
                  </a:lnTo>
                  <a:lnTo>
                    <a:pt x="2029" y="86901"/>
                  </a:lnTo>
                  <a:lnTo>
                    <a:pt x="2150" y="86934"/>
                  </a:lnTo>
                  <a:lnTo>
                    <a:pt x="2282" y="86978"/>
                  </a:lnTo>
                  <a:lnTo>
                    <a:pt x="2326" y="86989"/>
                  </a:lnTo>
                  <a:lnTo>
                    <a:pt x="2359" y="87000"/>
                  </a:lnTo>
                  <a:lnTo>
                    <a:pt x="2458" y="87033"/>
                  </a:lnTo>
                  <a:lnTo>
                    <a:pt x="2557" y="87066"/>
                  </a:lnTo>
                  <a:lnTo>
                    <a:pt x="2602" y="87077"/>
                  </a:lnTo>
                  <a:lnTo>
                    <a:pt x="2657" y="87089"/>
                  </a:lnTo>
                  <a:lnTo>
                    <a:pt x="2745" y="87122"/>
                  </a:lnTo>
                  <a:lnTo>
                    <a:pt x="2844" y="87144"/>
                  </a:lnTo>
                  <a:lnTo>
                    <a:pt x="2899" y="87166"/>
                  </a:lnTo>
                  <a:lnTo>
                    <a:pt x="2954" y="87177"/>
                  </a:lnTo>
                  <a:lnTo>
                    <a:pt x="3053" y="87210"/>
                  </a:lnTo>
                  <a:lnTo>
                    <a:pt x="3153" y="87232"/>
                  </a:lnTo>
                  <a:lnTo>
                    <a:pt x="3208" y="87254"/>
                  </a:lnTo>
                  <a:lnTo>
                    <a:pt x="3252" y="87265"/>
                  </a:lnTo>
                  <a:lnTo>
                    <a:pt x="3406" y="87309"/>
                  </a:lnTo>
                  <a:lnTo>
                    <a:pt x="3560" y="87342"/>
                  </a:lnTo>
                  <a:lnTo>
                    <a:pt x="3604" y="87364"/>
                  </a:lnTo>
                  <a:lnTo>
                    <a:pt x="3659" y="87375"/>
                  </a:lnTo>
                  <a:lnTo>
                    <a:pt x="3770" y="87397"/>
                  </a:lnTo>
                  <a:lnTo>
                    <a:pt x="3880" y="87430"/>
                  </a:lnTo>
                  <a:lnTo>
                    <a:pt x="3946" y="87452"/>
                  </a:lnTo>
                  <a:lnTo>
                    <a:pt x="4012" y="87463"/>
                  </a:lnTo>
                  <a:lnTo>
                    <a:pt x="4111" y="87496"/>
                  </a:lnTo>
                  <a:lnTo>
                    <a:pt x="4210" y="87518"/>
                  </a:lnTo>
                  <a:lnTo>
                    <a:pt x="4288" y="87540"/>
                  </a:lnTo>
                  <a:lnTo>
                    <a:pt x="4365" y="87551"/>
                  </a:lnTo>
                  <a:lnTo>
                    <a:pt x="4464" y="87584"/>
                  </a:lnTo>
                  <a:lnTo>
                    <a:pt x="4563" y="87606"/>
                  </a:lnTo>
                  <a:lnTo>
                    <a:pt x="4640" y="87617"/>
                  </a:lnTo>
                  <a:lnTo>
                    <a:pt x="4706" y="87639"/>
                  </a:lnTo>
                  <a:lnTo>
                    <a:pt x="4872" y="87684"/>
                  </a:lnTo>
                  <a:lnTo>
                    <a:pt x="5037" y="87717"/>
                  </a:lnTo>
                  <a:lnTo>
                    <a:pt x="5103" y="87739"/>
                  </a:lnTo>
                  <a:lnTo>
                    <a:pt x="5180" y="87750"/>
                  </a:lnTo>
                  <a:lnTo>
                    <a:pt x="5290" y="87783"/>
                  </a:lnTo>
                  <a:lnTo>
                    <a:pt x="5412" y="87805"/>
                  </a:lnTo>
                  <a:lnTo>
                    <a:pt x="5500" y="87827"/>
                  </a:lnTo>
                  <a:lnTo>
                    <a:pt x="5588" y="87849"/>
                  </a:lnTo>
                  <a:lnTo>
                    <a:pt x="5687" y="87871"/>
                  </a:lnTo>
                  <a:lnTo>
                    <a:pt x="5786" y="87893"/>
                  </a:lnTo>
                  <a:lnTo>
                    <a:pt x="5874" y="87915"/>
                  </a:lnTo>
                  <a:lnTo>
                    <a:pt x="5974" y="87937"/>
                  </a:lnTo>
                  <a:lnTo>
                    <a:pt x="6073" y="87959"/>
                  </a:lnTo>
                  <a:lnTo>
                    <a:pt x="6172" y="87981"/>
                  </a:lnTo>
                  <a:lnTo>
                    <a:pt x="6260" y="88003"/>
                  </a:lnTo>
                  <a:lnTo>
                    <a:pt x="6359" y="88025"/>
                  </a:lnTo>
                  <a:lnTo>
                    <a:pt x="6458" y="88047"/>
                  </a:lnTo>
                  <a:lnTo>
                    <a:pt x="6569" y="88069"/>
                  </a:lnTo>
                  <a:lnTo>
                    <a:pt x="6745" y="88102"/>
                  </a:lnTo>
                  <a:lnTo>
                    <a:pt x="6932" y="88146"/>
                  </a:lnTo>
                  <a:lnTo>
                    <a:pt x="7020" y="88168"/>
                  </a:lnTo>
                  <a:lnTo>
                    <a:pt x="7120" y="88179"/>
                  </a:lnTo>
                  <a:lnTo>
                    <a:pt x="7230" y="88213"/>
                  </a:lnTo>
                  <a:lnTo>
                    <a:pt x="7351" y="88235"/>
                  </a:lnTo>
                  <a:lnTo>
                    <a:pt x="7439" y="88246"/>
                  </a:lnTo>
                  <a:lnTo>
                    <a:pt x="7516" y="88268"/>
                  </a:lnTo>
                  <a:lnTo>
                    <a:pt x="7637" y="88290"/>
                  </a:lnTo>
                  <a:lnTo>
                    <a:pt x="7770" y="88323"/>
                  </a:lnTo>
                  <a:lnTo>
                    <a:pt x="7847" y="88334"/>
                  </a:lnTo>
                  <a:lnTo>
                    <a:pt x="7924" y="88356"/>
                  </a:lnTo>
                  <a:lnTo>
                    <a:pt x="8056" y="88378"/>
                  </a:lnTo>
                  <a:lnTo>
                    <a:pt x="8177" y="88400"/>
                  </a:lnTo>
                  <a:lnTo>
                    <a:pt x="8244" y="88411"/>
                  </a:lnTo>
                  <a:lnTo>
                    <a:pt x="8310" y="88433"/>
                  </a:lnTo>
                  <a:lnTo>
                    <a:pt x="8607" y="88488"/>
                  </a:lnTo>
                  <a:lnTo>
                    <a:pt x="8905" y="88543"/>
                  </a:lnTo>
                  <a:lnTo>
                    <a:pt x="8938" y="88554"/>
                  </a:lnTo>
                  <a:lnTo>
                    <a:pt x="8971" y="88554"/>
                  </a:lnTo>
                  <a:lnTo>
                    <a:pt x="9114" y="88587"/>
                  </a:lnTo>
                  <a:lnTo>
                    <a:pt x="9257" y="88620"/>
                  </a:lnTo>
                  <a:lnTo>
                    <a:pt x="9324" y="88631"/>
                  </a:lnTo>
                  <a:lnTo>
                    <a:pt x="9401" y="88642"/>
                  </a:lnTo>
                  <a:lnTo>
                    <a:pt x="9544" y="88664"/>
                  </a:lnTo>
                  <a:lnTo>
                    <a:pt x="9687" y="88697"/>
                  </a:lnTo>
                  <a:lnTo>
                    <a:pt x="9753" y="88708"/>
                  </a:lnTo>
                  <a:lnTo>
                    <a:pt x="9819" y="88719"/>
                  </a:lnTo>
                  <a:lnTo>
                    <a:pt x="9974" y="88752"/>
                  </a:lnTo>
                  <a:lnTo>
                    <a:pt x="10128" y="88775"/>
                  </a:lnTo>
                  <a:lnTo>
                    <a:pt x="10161" y="88786"/>
                  </a:lnTo>
                  <a:lnTo>
                    <a:pt x="10194" y="88786"/>
                  </a:lnTo>
                  <a:lnTo>
                    <a:pt x="10734" y="88896"/>
                  </a:lnTo>
                  <a:lnTo>
                    <a:pt x="11296" y="88995"/>
                  </a:lnTo>
                  <a:lnTo>
                    <a:pt x="11329" y="88995"/>
                  </a:lnTo>
                  <a:lnTo>
                    <a:pt x="11373" y="89006"/>
                  </a:lnTo>
                  <a:lnTo>
                    <a:pt x="11538" y="89028"/>
                  </a:lnTo>
                  <a:lnTo>
                    <a:pt x="11715" y="89061"/>
                  </a:lnTo>
                  <a:lnTo>
                    <a:pt x="11759" y="89072"/>
                  </a:lnTo>
                  <a:lnTo>
                    <a:pt x="11803" y="89083"/>
                  </a:lnTo>
                  <a:lnTo>
                    <a:pt x="11979" y="89105"/>
                  </a:lnTo>
                  <a:lnTo>
                    <a:pt x="12167" y="89138"/>
                  </a:lnTo>
                  <a:lnTo>
                    <a:pt x="12178" y="89138"/>
                  </a:lnTo>
                  <a:lnTo>
                    <a:pt x="12189" y="89149"/>
                  </a:lnTo>
                  <a:lnTo>
                    <a:pt x="12993" y="89281"/>
                  </a:lnTo>
                  <a:lnTo>
                    <a:pt x="13808" y="89414"/>
                  </a:lnTo>
                  <a:lnTo>
                    <a:pt x="13831" y="89414"/>
                  </a:lnTo>
                  <a:lnTo>
                    <a:pt x="13853" y="89425"/>
                  </a:lnTo>
                  <a:lnTo>
                    <a:pt x="14888" y="89579"/>
                  </a:lnTo>
                  <a:lnTo>
                    <a:pt x="15924" y="89733"/>
                  </a:lnTo>
                  <a:lnTo>
                    <a:pt x="15946" y="89744"/>
                  </a:lnTo>
                  <a:lnTo>
                    <a:pt x="18040" y="90042"/>
                  </a:lnTo>
                  <a:lnTo>
                    <a:pt x="20079" y="90295"/>
                  </a:lnTo>
                  <a:lnTo>
                    <a:pt x="20079" y="90295"/>
                  </a:lnTo>
                  <a:lnTo>
                    <a:pt x="17720" y="104973"/>
                  </a:lnTo>
                  <a:lnTo>
                    <a:pt x="16762" y="111232"/>
                  </a:lnTo>
                  <a:lnTo>
                    <a:pt x="101580" y="111232"/>
                  </a:lnTo>
                  <a:lnTo>
                    <a:pt x="99541" y="76058"/>
                  </a:lnTo>
                  <a:lnTo>
                    <a:pt x="99740" y="76554"/>
                  </a:lnTo>
                  <a:lnTo>
                    <a:pt x="100775" y="79022"/>
                  </a:lnTo>
                  <a:lnTo>
                    <a:pt x="101459" y="80576"/>
                  </a:lnTo>
                  <a:lnTo>
                    <a:pt x="101701" y="81050"/>
                  </a:lnTo>
                  <a:lnTo>
                    <a:pt x="101767" y="81149"/>
                  </a:lnTo>
                  <a:lnTo>
                    <a:pt x="101999" y="81358"/>
                  </a:lnTo>
                  <a:lnTo>
                    <a:pt x="102539" y="81689"/>
                  </a:lnTo>
                  <a:lnTo>
                    <a:pt x="103607" y="82152"/>
                  </a:lnTo>
                  <a:lnTo>
                    <a:pt x="104963" y="82615"/>
                  </a:lnTo>
                  <a:lnTo>
                    <a:pt x="106517" y="83022"/>
                  </a:lnTo>
                  <a:lnTo>
                    <a:pt x="108181" y="83364"/>
                  </a:lnTo>
                  <a:lnTo>
                    <a:pt x="109845" y="83595"/>
                  </a:lnTo>
                  <a:lnTo>
                    <a:pt x="111431" y="83683"/>
                  </a:lnTo>
                  <a:lnTo>
                    <a:pt x="112148" y="83661"/>
                  </a:lnTo>
                  <a:lnTo>
                    <a:pt x="112853" y="83606"/>
                  </a:lnTo>
                  <a:lnTo>
                    <a:pt x="114241" y="83419"/>
                  </a:lnTo>
                  <a:lnTo>
                    <a:pt x="115553" y="83088"/>
                  </a:lnTo>
                  <a:lnTo>
                    <a:pt x="116467" y="82714"/>
                  </a:lnTo>
                  <a:lnTo>
                    <a:pt x="117040" y="82405"/>
                  </a:lnTo>
                  <a:lnTo>
                    <a:pt x="117558" y="82042"/>
                  </a:lnTo>
                  <a:lnTo>
                    <a:pt x="118043" y="81623"/>
                  </a:lnTo>
                  <a:lnTo>
                    <a:pt x="118473" y="81127"/>
                  </a:lnTo>
                  <a:lnTo>
                    <a:pt x="118837" y="80565"/>
                  </a:lnTo>
                  <a:lnTo>
                    <a:pt x="119145" y="79937"/>
                  </a:lnTo>
                  <a:lnTo>
                    <a:pt x="119388" y="79221"/>
                  </a:lnTo>
                  <a:lnTo>
                    <a:pt x="119553" y="78416"/>
                  </a:lnTo>
                  <a:lnTo>
                    <a:pt x="119630" y="77535"/>
                  </a:lnTo>
                  <a:lnTo>
                    <a:pt x="119641" y="77050"/>
                  </a:lnTo>
                  <a:lnTo>
                    <a:pt x="119630" y="76554"/>
                  </a:lnTo>
                  <a:lnTo>
                    <a:pt x="119520" y="75518"/>
                  </a:lnTo>
                  <a:lnTo>
                    <a:pt x="119299" y="74416"/>
                  </a:lnTo>
                  <a:lnTo>
                    <a:pt x="118980" y="73248"/>
                  </a:lnTo>
                  <a:lnTo>
                    <a:pt x="118374" y="71430"/>
                  </a:lnTo>
                  <a:lnTo>
                    <a:pt x="117305" y="68840"/>
                  </a:lnTo>
                  <a:lnTo>
                    <a:pt x="115387" y="64719"/>
                  </a:lnTo>
                  <a:lnTo>
                    <a:pt x="113294" y="60410"/>
                  </a:lnTo>
                  <a:lnTo>
                    <a:pt x="111960" y="57501"/>
                  </a:lnTo>
                  <a:lnTo>
                    <a:pt x="111354" y="56046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2056625" y="2658175"/>
              <a:ext cx="2321850" cy="2446375"/>
            </a:xfrm>
            <a:custGeom>
              <a:avLst/>
              <a:gdLst/>
              <a:ahLst/>
              <a:cxnLst/>
              <a:rect l="l" t="t" r="r" b="b"/>
              <a:pathLst>
                <a:path w="92874" h="97855" extrusionOk="0">
                  <a:moveTo>
                    <a:pt x="59716" y="0"/>
                  </a:moveTo>
                  <a:lnTo>
                    <a:pt x="60311" y="1212"/>
                  </a:lnTo>
                  <a:lnTo>
                    <a:pt x="61633" y="3637"/>
                  </a:lnTo>
                  <a:lnTo>
                    <a:pt x="63033" y="5995"/>
                  </a:lnTo>
                  <a:lnTo>
                    <a:pt x="64421" y="8199"/>
                  </a:lnTo>
                  <a:lnTo>
                    <a:pt x="66328" y="11053"/>
                  </a:lnTo>
                  <a:lnTo>
                    <a:pt x="67970" y="13378"/>
                  </a:lnTo>
                  <a:lnTo>
                    <a:pt x="68135" y="13599"/>
                  </a:lnTo>
                  <a:lnTo>
                    <a:pt x="61182" y="15505"/>
                  </a:lnTo>
                  <a:lnTo>
                    <a:pt x="65281" y="22657"/>
                  </a:lnTo>
                  <a:lnTo>
                    <a:pt x="64047" y="24662"/>
                  </a:lnTo>
                  <a:lnTo>
                    <a:pt x="58283" y="34227"/>
                  </a:lnTo>
                  <a:lnTo>
                    <a:pt x="55815" y="38503"/>
                  </a:lnTo>
                  <a:lnTo>
                    <a:pt x="54735" y="40508"/>
                  </a:lnTo>
                  <a:lnTo>
                    <a:pt x="54504" y="41059"/>
                  </a:lnTo>
                  <a:lnTo>
                    <a:pt x="54294" y="41566"/>
                  </a:lnTo>
                  <a:lnTo>
                    <a:pt x="53545" y="43109"/>
                  </a:lnTo>
                  <a:lnTo>
                    <a:pt x="51958" y="46150"/>
                  </a:lnTo>
                  <a:lnTo>
                    <a:pt x="48421" y="52575"/>
                  </a:lnTo>
                  <a:lnTo>
                    <a:pt x="47683" y="53886"/>
                  </a:lnTo>
                  <a:lnTo>
                    <a:pt x="48939" y="44916"/>
                  </a:lnTo>
                  <a:lnTo>
                    <a:pt x="47705" y="44112"/>
                  </a:lnTo>
                  <a:lnTo>
                    <a:pt x="42217" y="40740"/>
                  </a:lnTo>
                  <a:lnTo>
                    <a:pt x="39759" y="39307"/>
                  </a:lnTo>
                  <a:lnTo>
                    <a:pt x="37346" y="37974"/>
                  </a:lnTo>
                  <a:lnTo>
                    <a:pt x="35131" y="36861"/>
                  </a:lnTo>
                  <a:lnTo>
                    <a:pt x="34172" y="36442"/>
                  </a:lnTo>
                  <a:lnTo>
                    <a:pt x="33478" y="36145"/>
                  </a:lnTo>
                  <a:lnTo>
                    <a:pt x="32134" y="35472"/>
                  </a:lnTo>
                  <a:lnTo>
                    <a:pt x="30833" y="34745"/>
                  </a:lnTo>
                  <a:lnTo>
                    <a:pt x="29621" y="33996"/>
                  </a:lnTo>
                  <a:lnTo>
                    <a:pt x="27957" y="32872"/>
                  </a:lnTo>
                  <a:lnTo>
                    <a:pt x="26205" y="31538"/>
                  </a:lnTo>
                  <a:lnTo>
                    <a:pt x="25599" y="31043"/>
                  </a:lnTo>
                  <a:lnTo>
                    <a:pt x="25048" y="31913"/>
                  </a:lnTo>
                  <a:lnTo>
                    <a:pt x="24530" y="32916"/>
                  </a:lnTo>
                  <a:lnTo>
                    <a:pt x="24376" y="33357"/>
                  </a:lnTo>
                  <a:lnTo>
                    <a:pt x="24398" y="33478"/>
                  </a:lnTo>
                  <a:lnTo>
                    <a:pt x="24519" y="33731"/>
                  </a:lnTo>
                  <a:lnTo>
                    <a:pt x="25401" y="34866"/>
                  </a:lnTo>
                  <a:lnTo>
                    <a:pt x="27638" y="37544"/>
                  </a:lnTo>
                  <a:lnTo>
                    <a:pt x="33148" y="43847"/>
                  </a:lnTo>
                  <a:lnTo>
                    <a:pt x="34360" y="45203"/>
                  </a:lnTo>
                  <a:lnTo>
                    <a:pt x="33908" y="44938"/>
                  </a:lnTo>
                  <a:lnTo>
                    <a:pt x="30900" y="43043"/>
                  </a:lnTo>
                  <a:lnTo>
                    <a:pt x="28090" y="41181"/>
                  </a:lnTo>
                  <a:lnTo>
                    <a:pt x="24905" y="38922"/>
                  </a:lnTo>
                  <a:lnTo>
                    <a:pt x="22437" y="37048"/>
                  </a:lnTo>
                  <a:lnTo>
                    <a:pt x="20806" y="35737"/>
                  </a:lnTo>
                  <a:lnTo>
                    <a:pt x="19241" y="34393"/>
                  </a:lnTo>
                  <a:lnTo>
                    <a:pt x="17764" y="33037"/>
                  </a:lnTo>
                  <a:lnTo>
                    <a:pt x="16420" y="31682"/>
                  </a:lnTo>
                  <a:lnTo>
                    <a:pt x="15230" y="30337"/>
                  </a:lnTo>
                  <a:lnTo>
                    <a:pt x="14723" y="29676"/>
                  </a:lnTo>
                  <a:lnTo>
                    <a:pt x="14139" y="28894"/>
                  </a:lnTo>
                  <a:lnTo>
                    <a:pt x="13125" y="27649"/>
                  </a:lnTo>
                  <a:lnTo>
                    <a:pt x="12298" y="26723"/>
                  </a:lnTo>
                  <a:lnTo>
                    <a:pt x="11626" y="26106"/>
                  </a:lnTo>
                  <a:lnTo>
                    <a:pt x="11119" y="25764"/>
                  </a:lnTo>
                  <a:lnTo>
                    <a:pt x="10822" y="25698"/>
                  </a:lnTo>
                  <a:lnTo>
                    <a:pt x="10668" y="25709"/>
                  </a:lnTo>
                  <a:lnTo>
                    <a:pt x="10535" y="25786"/>
                  </a:lnTo>
                  <a:lnTo>
                    <a:pt x="10436" y="25918"/>
                  </a:lnTo>
                  <a:lnTo>
                    <a:pt x="10326" y="26194"/>
                  </a:lnTo>
                  <a:lnTo>
                    <a:pt x="10282" y="26458"/>
                  </a:lnTo>
                  <a:lnTo>
                    <a:pt x="10447" y="27626"/>
                  </a:lnTo>
                  <a:lnTo>
                    <a:pt x="10657" y="29974"/>
                  </a:lnTo>
                  <a:lnTo>
                    <a:pt x="10701" y="32266"/>
                  </a:lnTo>
                  <a:lnTo>
                    <a:pt x="10623" y="34448"/>
                  </a:lnTo>
                  <a:lnTo>
                    <a:pt x="10425" y="36464"/>
                  </a:lnTo>
                  <a:lnTo>
                    <a:pt x="10128" y="38260"/>
                  </a:lnTo>
                  <a:lnTo>
                    <a:pt x="9753" y="39792"/>
                  </a:lnTo>
                  <a:lnTo>
                    <a:pt x="9312" y="40993"/>
                  </a:lnTo>
                  <a:lnTo>
                    <a:pt x="9081" y="41434"/>
                  </a:lnTo>
                  <a:lnTo>
                    <a:pt x="6866" y="45269"/>
                  </a:lnTo>
                  <a:lnTo>
                    <a:pt x="860" y="56002"/>
                  </a:lnTo>
                  <a:lnTo>
                    <a:pt x="1" y="57556"/>
                  </a:lnTo>
                  <a:lnTo>
                    <a:pt x="397" y="57677"/>
                  </a:lnTo>
                  <a:lnTo>
                    <a:pt x="3747" y="58470"/>
                  </a:lnTo>
                  <a:lnTo>
                    <a:pt x="4375" y="58592"/>
                  </a:lnTo>
                  <a:lnTo>
                    <a:pt x="6326" y="58845"/>
                  </a:lnTo>
                  <a:lnTo>
                    <a:pt x="10194" y="59198"/>
                  </a:lnTo>
                  <a:lnTo>
                    <a:pt x="18414" y="59749"/>
                  </a:lnTo>
                  <a:lnTo>
                    <a:pt x="20089" y="59826"/>
                  </a:lnTo>
                  <a:lnTo>
                    <a:pt x="19704" y="60454"/>
                  </a:lnTo>
                  <a:lnTo>
                    <a:pt x="19031" y="61809"/>
                  </a:lnTo>
                  <a:lnTo>
                    <a:pt x="18503" y="63297"/>
                  </a:lnTo>
                  <a:lnTo>
                    <a:pt x="18095" y="64873"/>
                  </a:lnTo>
                  <a:lnTo>
                    <a:pt x="17797" y="66504"/>
                  </a:lnTo>
                  <a:lnTo>
                    <a:pt x="17588" y="68168"/>
                  </a:lnTo>
                  <a:lnTo>
                    <a:pt x="17456" y="69821"/>
                  </a:lnTo>
                  <a:lnTo>
                    <a:pt x="17401" y="71451"/>
                  </a:lnTo>
                  <a:lnTo>
                    <a:pt x="17412" y="73799"/>
                  </a:lnTo>
                  <a:lnTo>
                    <a:pt x="17566" y="76509"/>
                  </a:lnTo>
                  <a:lnTo>
                    <a:pt x="17863" y="79397"/>
                  </a:lnTo>
                  <a:lnTo>
                    <a:pt x="17941" y="79815"/>
                  </a:lnTo>
                  <a:lnTo>
                    <a:pt x="16221" y="79507"/>
                  </a:lnTo>
                  <a:lnTo>
                    <a:pt x="12794" y="78956"/>
                  </a:lnTo>
                  <a:lnTo>
                    <a:pt x="9345" y="78471"/>
                  </a:lnTo>
                  <a:lnTo>
                    <a:pt x="5896" y="78063"/>
                  </a:lnTo>
                  <a:lnTo>
                    <a:pt x="4166" y="77876"/>
                  </a:lnTo>
                  <a:lnTo>
                    <a:pt x="21467" y="97854"/>
                  </a:lnTo>
                  <a:lnTo>
                    <a:pt x="74813" y="97854"/>
                  </a:lnTo>
                  <a:lnTo>
                    <a:pt x="72774" y="62680"/>
                  </a:lnTo>
                  <a:lnTo>
                    <a:pt x="72973" y="63176"/>
                  </a:lnTo>
                  <a:lnTo>
                    <a:pt x="73997" y="65644"/>
                  </a:lnTo>
                  <a:lnTo>
                    <a:pt x="74681" y="67198"/>
                  </a:lnTo>
                  <a:lnTo>
                    <a:pt x="74934" y="67672"/>
                  </a:lnTo>
                  <a:lnTo>
                    <a:pt x="74989" y="67771"/>
                  </a:lnTo>
                  <a:lnTo>
                    <a:pt x="75221" y="67980"/>
                  </a:lnTo>
                  <a:lnTo>
                    <a:pt x="75772" y="68311"/>
                  </a:lnTo>
                  <a:lnTo>
                    <a:pt x="76840" y="68774"/>
                  </a:lnTo>
                  <a:lnTo>
                    <a:pt x="78196" y="69226"/>
                  </a:lnTo>
                  <a:lnTo>
                    <a:pt x="79750" y="69633"/>
                  </a:lnTo>
                  <a:lnTo>
                    <a:pt x="81403" y="69975"/>
                  </a:lnTo>
                  <a:lnTo>
                    <a:pt x="83067" y="70195"/>
                  </a:lnTo>
                  <a:lnTo>
                    <a:pt x="84653" y="70283"/>
                  </a:lnTo>
                  <a:lnTo>
                    <a:pt x="85381" y="70261"/>
                  </a:lnTo>
                  <a:lnTo>
                    <a:pt x="86086" y="70206"/>
                  </a:lnTo>
                  <a:lnTo>
                    <a:pt x="87463" y="70019"/>
                  </a:lnTo>
                  <a:lnTo>
                    <a:pt x="88786" y="69688"/>
                  </a:lnTo>
                  <a:lnTo>
                    <a:pt x="89700" y="69325"/>
                  </a:lnTo>
                  <a:lnTo>
                    <a:pt x="90262" y="69016"/>
                  </a:lnTo>
                  <a:lnTo>
                    <a:pt x="90791" y="68653"/>
                  </a:lnTo>
                  <a:lnTo>
                    <a:pt x="91276" y="68234"/>
                  </a:lnTo>
                  <a:lnTo>
                    <a:pt x="91706" y="67749"/>
                  </a:lnTo>
                  <a:lnTo>
                    <a:pt x="92070" y="67187"/>
                  </a:lnTo>
                  <a:lnTo>
                    <a:pt x="92378" y="66548"/>
                  </a:lnTo>
                  <a:lnTo>
                    <a:pt x="92621" y="65843"/>
                  </a:lnTo>
                  <a:lnTo>
                    <a:pt x="92786" y="65038"/>
                  </a:lnTo>
                  <a:lnTo>
                    <a:pt x="92863" y="64157"/>
                  </a:lnTo>
                  <a:lnTo>
                    <a:pt x="92874" y="63672"/>
                  </a:lnTo>
                  <a:lnTo>
                    <a:pt x="92863" y="63176"/>
                  </a:lnTo>
                  <a:lnTo>
                    <a:pt x="92753" y="62140"/>
                  </a:lnTo>
                  <a:lnTo>
                    <a:pt x="92532" y="61038"/>
                  </a:lnTo>
                  <a:lnTo>
                    <a:pt x="92213" y="59870"/>
                  </a:lnTo>
                  <a:lnTo>
                    <a:pt x="91607" y="58052"/>
                  </a:lnTo>
                  <a:lnTo>
                    <a:pt x="90538" y="55462"/>
                  </a:lnTo>
                  <a:lnTo>
                    <a:pt x="88620" y="51341"/>
                  </a:lnTo>
                  <a:lnTo>
                    <a:pt x="86527" y="47032"/>
                  </a:lnTo>
                  <a:lnTo>
                    <a:pt x="85193" y="44123"/>
                  </a:lnTo>
                  <a:lnTo>
                    <a:pt x="84587" y="42668"/>
                  </a:lnTo>
                  <a:lnTo>
                    <a:pt x="83981" y="41159"/>
                  </a:lnTo>
                  <a:lnTo>
                    <a:pt x="82736" y="37555"/>
                  </a:lnTo>
                  <a:lnTo>
                    <a:pt x="80763" y="31318"/>
                  </a:lnTo>
                  <a:lnTo>
                    <a:pt x="78626" y="24618"/>
                  </a:lnTo>
                  <a:lnTo>
                    <a:pt x="77116" y="20287"/>
                  </a:lnTo>
                  <a:lnTo>
                    <a:pt x="75937" y="17268"/>
                  </a:lnTo>
                  <a:lnTo>
                    <a:pt x="75121" y="15395"/>
                  </a:lnTo>
                  <a:lnTo>
                    <a:pt x="74284" y="13676"/>
                  </a:lnTo>
                  <a:lnTo>
                    <a:pt x="73435" y="12133"/>
                  </a:lnTo>
                  <a:lnTo>
                    <a:pt x="73006" y="11450"/>
                  </a:lnTo>
                  <a:lnTo>
                    <a:pt x="72135" y="10138"/>
                  </a:lnTo>
                  <a:lnTo>
                    <a:pt x="70471" y="7890"/>
                  </a:lnTo>
                  <a:lnTo>
                    <a:pt x="68873" y="6006"/>
                  </a:lnTo>
                  <a:lnTo>
                    <a:pt x="67342" y="4463"/>
                  </a:lnTo>
                  <a:lnTo>
                    <a:pt x="65854" y="3207"/>
                  </a:lnTo>
                  <a:lnTo>
                    <a:pt x="64399" y="2193"/>
                  </a:lnTo>
                  <a:lnTo>
                    <a:pt x="62978" y="1378"/>
                  </a:lnTo>
                  <a:lnTo>
                    <a:pt x="61556" y="717"/>
                  </a:lnTo>
                  <a:lnTo>
                    <a:pt x="60851" y="430"/>
                  </a:lnTo>
                  <a:lnTo>
                    <a:pt x="60256" y="199"/>
                  </a:lnTo>
                  <a:lnTo>
                    <a:pt x="59716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3255575" y="2863675"/>
              <a:ext cx="1125" cy="1150"/>
            </a:xfrm>
            <a:custGeom>
              <a:avLst/>
              <a:gdLst/>
              <a:ahLst/>
              <a:cxnLst/>
              <a:rect l="l" t="t" r="r" b="b"/>
              <a:pathLst>
                <a:path w="45" h="46" extrusionOk="0">
                  <a:moveTo>
                    <a:pt x="44" y="1"/>
                  </a:moveTo>
                  <a:lnTo>
                    <a:pt x="22" y="23"/>
                  </a:lnTo>
                  <a:lnTo>
                    <a:pt x="0" y="45"/>
                  </a:lnTo>
                  <a:lnTo>
                    <a:pt x="22" y="23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3258600" y="2860375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44" y="1"/>
                  </a:moveTo>
                  <a:lnTo>
                    <a:pt x="22" y="23"/>
                  </a:lnTo>
                  <a:lnTo>
                    <a:pt x="0" y="45"/>
                  </a:lnTo>
                  <a:lnTo>
                    <a:pt x="22" y="23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3268225" y="2848800"/>
              <a:ext cx="1125" cy="1400"/>
            </a:xfrm>
            <a:custGeom>
              <a:avLst/>
              <a:gdLst/>
              <a:ahLst/>
              <a:cxnLst/>
              <a:rect l="l" t="t" r="r" b="b"/>
              <a:pathLst>
                <a:path w="45" h="56" extrusionOk="0">
                  <a:moveTo>
                    <a:pt x="45" y="1"/>
                  </a:moveTo>
                  <a:lnTo>
                    <a:pt x="23" y="23"/>
                  </a:lnTo>
                  <a:lnTo>
                    <a:pt x="1" y="56"/>
                  </a:lnTo>
                  <a:lnTo>
                    <a:pt x="23" y="2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3261900" y="2856525"/>
              <a:ext cx="850" cy="1400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34" y="0"/>
                  </a:moveTo>
                  <a:lnTo>
                    <a:pt x="11" y="22"/>
                  </a:lnTo>
                  <a:lnTo>
                    <a:pt x="0" y="56"/>
                  </a:lnTo>
                  <a:lnTo>
                    <a:pt x="11" y="2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3264925" y="2852675"/>
              <a:ext cx="1125" cy="1400"/>
            </a:xfrm>
            <a:custGeom>
              <a:avLst/>
              <a:gdLst/>
              <a:ahLst/>
              <a:cxnLst/>
              <a:rect l="l" t="t" r="r" b="b"/>
              <a:pathLst>
                <a:path w="45" h="56" extrusionOk="0">
                  <a:moveTo>
                    <a:pt x="45" y="0"/>
                  </a:moveTo>
                  <a:lnTo>
                    <a:pt x="23" y="33"/>
                  </a:lnTo>
                  <a:lnTo>
                    <a:pt x="1" y="55"/>
                  </a:lnTo>
                  <a:lnTo>
                    <a:pt x="23" y="3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3246750" y="2873325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44" y="1"/>
                  </a:moveTo>
                  <a:lnTo>
                    <a:pt x="22" y="23"/>
                  </a:lnTo>
                  <a:lnTo>
                    <a:pt x="0" y="45"/>
                  </a:lnTo>
                  <a:lnTo>
                    <a:pt x="22" y="23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3249775" y="2870300"/>
              <a:ext cx="850" cy="1125"/>
            </a:xfrm>
            <a:custGeom>
              <a:avLst/>
              <a:gdLst/>
              <a:ahLst/>
              <a:cxnLst/>
              <a:rect l="l" t="t" r="r" b="b"/>
              <a:pathLst>
                <a:path w="34" h="45" extrusionOk="0">
                  <a:moveTo>
                    <a:pt x="34" y="0"/>
                  </a:moveTo>
                  <a:lnTo>
                    <a:pt x="12" y="22"/>
                  </a:lnTo>
                  <a:lnTo>
                    <a:pt x="1" y="44"/>
                  </a:lnTo>
                  <a:lnTo>
                    <a:pt x="12" y="2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3244000" y="2876350"/>
              <a:ext cx="850" cy="850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0" y="34"/>
                  </a:moveTo>
                  <a:lnTo>
                    <a:pt x="22" y="12"/>
                  </a:lnTo>
                  <a:lnTo>
                    <a:pt x="33" y="1"/>
                  </a:lnTo>
                  <a:lnTo>
                    <a:pt x="22" y="12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3252525" y="28672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5" y="0"/>
                  </a:moveTo>
                  <a:lnTo>
                    <a:pt x="23" y="22"/>
                  </a:lnTo>
                  <a:lnTo>
                    <a:pt x="1" y="33"/>
                  </a:lnTo>
                  <a:lnTo>
                    <a:pt x="23" y="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3284775" y="2827050"/>
              <a:ext cx="1125" cy="1675"/>
            </a:xfrm>
            <a:custGeom>
              <a:avLst/>
              <a:gdLst/>
              <a:ahLst/>
              <a:cxnLst/>
              <a:rect l="l" t="t" r="r" b="b"/>
              <a:pathLst>
                <a:path w="45" h="67" extrusionOk="0">
                  <a:moveTo>
                    <a:pt x="44" y="0"/>
                  </a:moveTo>
                  <a:lnTo>
                    <a:pt x="22" y="33"/>
                  </a:lnTo>
                  <a:lnTo>
                    <a:pt x="0" y="66"/>
                  </a:lnTo>
                  <a:lnTo>
                    <a:pt x="22" y="3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3288075" y="2822375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55" y="0"/>
                  </a:moveTo>
                  <a:lnTo>
                    <a:pt x="0" y="66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3291375" y="2817675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56" y="1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34" y="3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3281450" y="2831725"/>
              <a:ext cx="1125" cy="1400"/>
            </a:xfrm>
            <a:custGeom>
              <a:avLst/>
              <a:gdLst/>
              <a:ahLst/>
              <a:cxnLst/>
              <a:rect l="l" t="t" r="r" b="b"/>
              <a:pathLst>
                <a:path w="45" h="56" extrusionOk="0">
                  <a:moveTo>
                    <a:pt x="45" y="1"/>
                  </a:moveTo>
                  <a:lnTo>
                    <a:pt x="23" y="34"/>
                  </a:lnTo>
                  <a:lnTo>
                    <a:pt x="1" y="56"/>
                  </a:lnTo>
                  <a:lnTo>
                    <a:pt x="23" y="3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3274575" y="2840550"/>
              <a:ext cx="1125" cy="1400"/>
            </a:xfrm>
            <a:custGeom>
              <a:avLst/>
              <a:gdLst/>
              <a:ahLst/>
              <a:cxnLst/>
              <a:rect l="l" t="t" r="r" b="b"/>
              <a:pathLst>
                <a:path w="45" h="56" extrusionOk="0">
                  <a:moveTo>
                    <a:pt x="44" y="0"/>
                  </a:moveTo>
                  <a:lnTo>
                    <a:pt x="22" y="22"/>
                  </a:lnTo>
                  <a:lnTo>
                    <a:pt x="0" y="55"/>
                  </a:lnTo>
                  <a:lnTo>
                    <a:pt x="22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3277875" y="2836125"/>
              <a:ext cx="1400" cy="1700"/>
            </a:xfrm>
            <a:custGeom>
              <a:avLst/>
              <a:gdLst/>
              <a:ahLst/>
              <a:cxnLst/>
              <a:rect l="l" t="t" r="r" b="b"/>
              <a:pathLst>
                <a:path w="56" h="68" extrusionOk="0">
                  <a:moveTo>
                    <a:pt x="56" y="1"/>
                  </a:moveTo>
                  <a:lnTo>
                    <a:pt x="23" y="34"/>
                  </a:lnTo>
                  <a:lnTo>
                    <a:pt x="1" y="67"/>
                  </a:lnTo>
                  <a:lnTo>
                    <a:pt x="23" y="34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3271275" y="2844675"/>
              <a:ext cx="1125" cy="1400"/>
            </a:xfrm>
            <a:custGeom>
              <a:avLst/>
              <a:gdLst/>
              <a:ahLst/>
              <a:cxnLst/>
              <a:rect l="l" t="t" r="r" b="b"/>
              <a:pathLst>
                <a:path w="45" h="56" extrusionOk="0">
                  <a:moveTo>
                    <a:pt x="44" y="1"/>
                  </a:moveTo>
                  <a:lnTo>
                    <a:pt x="22" y="34"/>
                  </a:lnTo>
                  <a:lnTo>
                    <a:pt x="0" y="56"/>
                  </a:lnTo>
                  <a:lnTo>
                    <a:pt x="22" y="34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3218925" y="289427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0"/>
                  </a:moveTo>
                  <a:lnTo>
                    <a:pt x="11" y="11"/>
                  </a:lnTo>
                  <a:lnTo>
                    <a:pt x="0" y="11"/>
                  </a:lnTo>
                  <a:lnTo>
                    <a:pt x="11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3294950" y="2812725"/>
              <a:ext cx="1400" cy="1950"/>
            </a:xfrm>
            <a:custGeom>
              <a:avLst/>
              <a:gdLst/>
              <a:ahLst/>
              <a:cxnLst/>
              <a:rect l="l" t="t" r="r" b="b"/>
              <a:pathLst>
                <a:path w="56" h="78" extrusionOk="0">
                  <a:moveTo>
                    <a:pt x="56" y="0"/>
                  </a:moveTo>
                  <a:lnTo>
                    <a:pt x="23" y="44"/>
                  </a:lnTo>
                  <a:lnTo>
                    <a:pt x="1" y="77"/>
                  </a:lnTo>
                  <a:lnTo>
                    <a:pt x="23" y="4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3241225" y="2878850"/>
              <a:ext cx="875" cy="850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34" y="0"/>
                  </a:moveTo>
                  <a:lnTo>
                    <a:pt x="23" y="22"/>
                  </a:lnTo>
                  <a:lnTo>
                    <a:pt x="1" y="33"/>
                  </a:lnTo>
                  <a:lnTo>
                    <a:pt x="23" y="2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3217275" y="28945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3220850" y="289400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2678400" y="2324550"/>
              <a:ext cx="1081600" cy="1680800"/>
            </a:xfrm>
            <a:custGeom>
              <a:avLst/>
              <a:gdLst/>
              <a:ahLst/>
              <a:cxnLst/>
              <a:rect l="l" t="t" r="r" b="b"/>
              <a:pathLst>
                <a:path w="43264" h="67232" extrusionOk="0">
                  <a:moveTo>
                    <a:pt x="9235" y="1"/>
                  </a:moveTo>
                  <a:lnTo>
                    <a:pt x="8508" y="89"/>
                  </a:lnTo>
                  <a:lnTo>
                    <a:pt x="8166" y="177"/>
                  </a:lnTo>
                  <a:lnTo>
                    <a:pt x="7891" y="265"/>
                  </a:lnTo>
                  <a:lnTo>
                    <a:pt x="7351" y="518"/>
                  </a:lnTo>
                  <a:lnTo>
                    <a:pt x="7098" y="684"/>
                  </a:lnTo>
                  <a:lnTo>
                    <a:pt x="6183" y="2689"/>
                  </a:lnTo>
                  <a:lnTo>
                    <a:pt x="5257" y="4992"/>
                  </a:lnTo>
                  <a:lnTo>
                    <a:pt x="4850" y="6326"/>
                  </a:lnTo>
                  <a:lnTo>
                    <a:pt x="4640" y="7582"/>
                  </a:lnTo>
                  <a:lnTo>
                    <a:pt x="4618" y="8860"/>
                  </a:lnTo>
                  <a:lnTo>
                    <a:pt x="4783" y="10271"/>
                  </a:lnTo>
                  <a:lnTo>
                    <a:pt x="5136" y="11902"/>
                  </a:lnTo>
                  <a:lnTo>
                    <a:pt x="5389" y="12849"/>
                  </a:lnTo>
                  <a:lnTo>
                    <a:pt x="6855" y="18282"/>
                  </a:lnTo>
                  <a:lnTo>
                    <a:pt x="10084" y="30304"/>
                  </a:lnTo>
                  <a:lnTo>
                    <a:pt x="11472" y="35087"/>
                  </a:lnTo>
                  <a:lnTo>
                    <a:pt x="12178" y="37214"/>
                  </a:lnTo>
                  <a:lnTo>
                    <a:pt x="12431" y="37765"/>
                  </a:lnTo>
                  <a:lnTo>
                    <a:pt x="12519" y="37985"/>
                  </a:lnTo>
                  <a:lnTo>
                    <a:pt x="12530" y="38404"/>
                  </a:lnTo>
                  <a:lnTo>
                    <a:pt x="12343" y="38812"/>
                  </a:lnTo>
                  <a:lnTo>
                    <a:pt x="11990" y="39197"/>
                  </a:lnTo>
                  <a:lnTo>
                    <a:pt x="11472" y="39572"/>
                  </a:lnTo>
                  <a:lnTo>
                    <a:pt x="10822" y="39936"/>
                  </a:lnTo>
                  <a:lnTo>
                    <a:pt x="9632" y="40476"/>
                  </a:lnTo>
                  <a:lnTo>
                    <a:pt x="6668" y="41522"/>
                  </a:lnTo>
                  <a:lnTo>
                    <a:pt x="3263" y="42602"/>
                  </a:lnTo>
                  <a:lnTo>
                    <a:pt x="1037" y="43374"/>
                  </a:lnTo>
                  <a:lnTo>
                    <a:pt x="1" y="43770"/>
                  </a:lnTo>
                  <a:lnTo>
                    <a:pt x="133" y="43903"/>
                  </a:lnTo>
                  <a:lnTo>
                    <a:pt x="1610" y="45115"/>
                  </a:lnTo>
                  <a:lnTo>
                    <a:pt x="3483" y="46492"/>
                  </a:lnTo>
                  <a:lnTo>
                    <a:pt x="4982" y="47495"/>
                  </a:lnTo>
                  <a:lnTo>
                    <a:pt x="6635" y="48487"/>
                  </a:lnTo>
                  <a:lnTo>
                    <a:pt x="8398" y="49401"/>
                  </a:lnTo>
                  <a:lnTo>
                    <a:pt x="9312" y="49798"/>
                  </a:lnTo>
                  <a:lnTo>
                    <a:pt x="10260" y="50217"/>
                  </a:lnTo>
                  <a:lnTo>
                    <a:pt x="12475" y="51330"/>
                  </a:lnTo>
                  <a:lnTo>
                    <a:pt x="14888" y="52663"/>
                  </a:lnTo>
                  <a:lnTo>
                    <a:pt x="17346" y="54085"/>
                  </a:lnTo>
                  <a:lnTo>
                    <a:pt x="22834" y="57457"/>
                  </a:lnTo>
                  <a:lnTo>
                    <a:pt x="24068" y="58261"/>
                  </a:lnTo>
                  <a:lnTo>
                    <a:pt x="22812" y="67231"/>
                  </a:lnTo>
                  <a:lnTo>
                    <a:pt x="23550" y="65920"/>
                  </a:lnTo>
                  <a:lnTo>
                    <a:pt x="27087" y="59495"/>
                  </a:lnTo>
                  <a:lnTo>
                    <a:pt x="28674" y="56454"/>
                  </a:lnTo>
                  <a:lnTo>
                    <a:pt x="29423" y="54911"/>
                  </a:lnTo>
                  <a:lnTo>
                    <a:pt x="29633" y="54404"/>
                  </a:lnTo>
                  <a:lnTo>
                    <a:pt x="29864" y="53853"/>
                  </a:lnTo>
                  <a:lnTo>
                    <a:pt x="30944" y="51848"/>
                  </a:lnTo>
                  <a:lnTo>
                    <a:pt x="33412" y="47572"/>
                  </a:lnTo>
                  <a:lnTo>
                    <a:pt x="39176" y="38007"/>
                  </a:lnTo>
                  <a:lnTo>
                    <a:pt x="40410" y="36002"/>
                  </a:lnTo>
                  <a:lnTo>
                    <a:pt x="36322" y="28883"/>
                  </a:lnTo>
                  <a:lnTo>
                    <a:pt x="43264" y="26944"/>
                  </a:lnTo>
                  <a:lnTo>
                    <a:pt x="43088" y="26723"/>
                  </a:lnTo>
                  <a:lnTo>
                    <a:pt x="41413" y="24343"/>
                  </a:lnTo>
                  <a:lnTo>
                    <a:pt x="39484" y="21434"/>
                  </a:lnTo>
                  <a:lnTo>
                    <a:pt x="38074" y="19186"/>
                  </a:lnTo>
                  <a:lnTo>
                    <a:pt x="36652" y="16794"/>
                  </a:lnTo>
                  <a:lnTo>
                    <a:pt x="35330" y="14337"/>
                  </a:lnTo>
                  <a:lnTo>
                    <a:pt x="34735" y="13125"/>
                  </a:lnTo>
                  <a:lnTo>
                    <a:pt x="34162" y="11946"/>
                  </a:lnTo>
                  <a:lnTo>
                    <a:pt x="33027" y="9885"/>
                  </a:lnTo>
                  <a:lnTo>
                    <a:pt x="31881" y="8155"/>
                  </a:lnTo>
                  <a:lnTo>
                    <a:pt x="30691" y="6689"/>
                  </a:lnTo>
                  <a:lnTo>
                    <a:pt x="29423" y="5444"/>
                  </a:lnTo>
                  <a:lnTo>
                    <a:pt x="28046" y="4364"/>
                  </a:lnTo>
                  <a:lnTo>
                    <a:pt x="26536" y="3406"/>
                  </a:lnTo>
                  <a:lnTo>
                    <a:pt x="24861" y="2535"/>
                  </a:lnTo>
                  <a:lnTo>
                    <a:pt x="23947" y="2105"/>
                  </a:lnTo>
                  <a:lnTo>
                    <a:pt x="23252" y="1808"/>
                  </a:lnTo>
                  <a:lnTo>
                    <a:pt x="21864" y="1312"/>
                  </a:lnTo>
                  <a:lnTo>
                    <a:pt x="20475" y="959"/>
                  </a:lnTo>
                  <a:lnTo>
                    <a:pt x="19142" y="706"/>
                  </a:lnTo>
                  <a:lnTo>
                    <a:pt x="17875" y="541"/>
                  </a:lnTo>
                  <a:lnTo>
                    <a:pt x="16707" y="452"/>
                  </a:lnTo>
                  <a:lnTo>
                    <a:pt x="15197" y="419"/>
                  </a:lnTo>
                  <a:lnTo>
                    <a:pt x="14437" y="441"/>
                  </a:lnTo>
                  <a:lnTo>
                    <a:pt x="14789" y="1069"/>
                  </a:lnTo>
                  <a:lnTo>
                    <a:pt x="15671" y="2469"/>
                  </a:lnTo>
                  <a:lnTo>
                    <a:pt x="16806" y="4067"/>
                  </a:lnTo>
                  <a:lnTo>
                    <a:pt x="18238" y="5907"/>
                  </a:lnTo>
                  <a:lnTo>
                    <a:pt x="19087" y="6943"/>
                  </a:lnTo>
                  <a:lnTo>
                    <a:pt x="19770" y="7758"/>
                  </a:lnTo>
                  <a:lnTo>
                    <a:pt x="20993" y="9136"/>
                  </a:lnTo>
                  <a:lnTo>
                    <a:pt x="22084" y="10205"/>
                  </a:lnTo>
                  <a:lnTo>
                    <a:pt x="23120" y="11042"/>
                  </a:lnTo>
                  <a:lnTo>
                    <a:pt x="24145" y="11659"/>
                  </a:lnTo>
                  <a:lnTo>
                    <a:pt x="25225" y="12111"/>
                  </a:lnTo>
                  <a:lnTo>
                    <a:pt x="26437" y="12442"/>
                  </a:lnTo>
                  <a:lnTo>
                    <a:pt x="27825" y="12695"/>
                  </a:lnTo>
                  <a:lnTo>
                    <a:pt x="28630" y="12805"/>
                  </a:lnTo>
                  <a:lnTo>
                    <a:pt x="28619" y="12838"/>
                  </a:lnTo>
                  <a:lnTo>
                    <a:pt x="28597" y="12871"/>
                  </a:lnTo>
                  <a:lnTo>
                    <a:pt x="28850" y="13654"/>
                  </a:lnTo>
                  <a:lnTo>
                    <a:pt x="29060" y="14447"/>
                  </a:lnTo>
                  <a:lnTo>
                    <a:pt x="29390" y="15770"/>
                  </a:lnTo>
                  <a:lnTo>
                    <a:pt x="29864" y="18414"/>
                  </a:lnTo>
                  <a:lnTo>
                    <a:pt x="30173" y="20971"/>
                  </a:lnTo>
                  <a:lnTo>
                    <a:pt x="30338" y="23340"/>
                  </a:lnTo>
                  <a:lnTo>
                    <a:pt x="30415" y="26393"/>
                  </a:lnTo>
                  <a:lnTo>
                    <a:pt x="30327" y="28872"/>
                  </a:lnTo>
                  <a:lnTo>
                    <a:pt x="30316" y="29103"/>
                  </a:lnTo>
                  <a:lnTo>
                    <a:pt x="21390" y="22778"/>
                  </a:lnTo>
                  <a:lnTo>
                    <a:pt x="21368" y="22767"/>
                  </a:lnTo>
                  <a:lnTo>
                    <a:pt x="21346" y="22745"/>
                  </a:lnTo>
                  <a:lnTo>
                    <a:pt x="20156" y="23715"/>
                  </a:lnTo>
                  <a:lnTo>
                    <a:pt x="15880" y="26977"/>
                  </a:lnTo>
                  <a:lnTo>
                    <a:pt x="14260" y="28112"/>
                  </a:lnTo>
                  <a:lnTo>
                    <a:pt x="12949" y="28927"/>
                  </a:lnTo>
                  <a:lnTo>
                    <a:pt x="12310" y="29192"/>
                  </a:lnTo>
                  <a:lnTo>
                    <a:pt x="12122" y="29203"/>
                  </a:lnTo>
                  <a:lnTo>
                    <a:pt x="12045" y="29147"/>
                  </a:lnTo>
                  <a:lnTo>
                    <a:pt x="12034" y="29103"/>
                  </a:lnTo>
                  <a:lnTo>
                    <a:pt x="11792" y="28233"/>
                  </a:lnTo>
                  <a:lnTo>
                    <a:pt x="10216" y="22943"/>
                  </a:lnTo>
                  <a:lnTo>
                    <a:pt x="8684" y="17588"/>
                  </a:lnTo>
                  <a:lnTo>
                    <a:pt x="7726" y="14006"/>
                  </a:lnTo>
                  <a:lnTo>
                    <a:pt x="6932" y="10756"/>
                  </a:lnTo>
                  <a:lnTo>
                    <a:pt x="6536" y="8783"/>
                  </a:lnTo>
                  <a:lnTo>
                    <a:pt x="6381" y="7725"/>
                  </a:lnTo>
                  <a:lnTo>
                    <a:pt x="6359" y="7307"/>
                  </a:lnTo>
                  <a:lnTo>
                    <a:pt x="6337" y="6921"/>
                  </a:lnTo>
                  <a:lnTo>
                    <a:pt x="6370" y="6194"/>
                  </a:lnTo>
                  <a:lnTo>
                    <a:pt x="6458" y="5543"/>
                  </a:lnTo>
                  <a:lnTo>
                    <a:pt x="6602" y="4948"/>
                  </a:lnTo>
                  <a:lnTo>
                    <a:pt x="6789" y="4397"/>
                  </a:lnTo>
                  <a:lnTo>
                    <a:pt x="7020" y="3913"/>
                  </a:lnTo>
                  <a:lnTo>
                    <a:pt x="7428" y="3262"/>
                  </a:lnTo>
                  <a:lnTo>
                    <a:pt x="8034" y="2546"/>
                  </a:lnTo>
                  <a:lnTo>
                    <a:pt x="8662" y="1973"/>
                  </a:lnTo>
                  <a:lnTo>
                    <a:pt x="9511" y="1301"/>
                  </a:lnTo>
                  <a:lnTo>
                    <a:pt x="9874" y="948"/>
                  </a:lnTo>
                  <a:lnTo>
                    <a:pt x="10007" y="805"/>
                  </a:lnTo>
                  <a:lnTo>
                    <a:pt x="10304" y="563"/>
                  </a:lnTo>
                  <a:lnTo>
                    <a:pt x="10811" y="243"/>
                  </a:lnTo>
                  <a:lnTo>
                    <a:pt x="11164" y="89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3214250" y="2894275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0" y="11"/>
                  </a:lnTo>
                  <a:lnTo>
                    <a:pt x="11" y="1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3215625" y="2894550"/>
              <a:ext cx="300" cy="2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0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3222500" y="2893175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12" y="0"/>
                  </a:lnTo>
                  <a:lnTo>
                    <a:pt x="1" y="0"/>
                  </a:lnTo>
                  <a:lnTo>
                    <a:pt x="1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3236000" y="2883800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4" y="0"/>
                  </a:moveTo>
                  <a:lnTo>
                    <a:pt x="23" y="11"/>
                  </a:lnTo>
                  <a:lnTo>
                    <a:pt x="1" y="22"/>
                  </a:lnTo>
                  <a:lnTo>
                    <a:pt x="23" y="1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3238750" y="28816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3" y="0"/>
                  </a:moveTo>
                  <a:lnTo>
                    <a:pt x="12" y="11"/>
                  </a:lnTo>
                  <a:lnTo>
                    <a:pt x="1" y="22"/>
                  </a:lnTo>
                  <a:lnTo>
                    <a:pt x="12" y="1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3233525" y="2885725"/>
              <a:ext cx="850" cy="575"/>
            </a:xfrm>
            <a:custGeom>
              <a:avLst/>
              <a:gdLst/>
              <a:ahLst/>
              <a:cxnLst/>
              <a:rect l="l" t="t" r="r" b="b"/>
              <a:pathLst>
                <a:path w="34" h="23" extrusionOk="0">
                  <a:moveTo>
                    <a:pt x="33" y="1"/>
                  </a:moveTo>
                  <a:lnTo>
                    <a:pt x="22" y="12"/>
                  </a:lnTo>
                  <a:lnTo>
                    <a:pt x="0" y="23"/>
                  </a:lnTo>
                  <a:lnTo>
                    <a:pt x="22" y="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3228850" y="28893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2" y="1"/>
                  </a:moveTo>
                  <a:lnTo>
                    <a:pt x="11" y="12"/>
                  </a:lnTo>
                  <a:lnTo>
                    <a:pt x="0" y="23"/>
                  </a:lnTo>
                  <a:lnTo>
                    <a:pt x="11" y="1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3226625" y="2890950"/>
              <a:ext cx="575" cy="300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23" y="1"/>
                  </a:moveTo>
                  <a:lnTo>
                    <a:pt x="12" y="1"/>
                  </a:lnTo>
                  <a:lnTo>
                    <a:pt x="1" y="12"/>
                  </a:lnTo>
                  <a:lnTo>
                    <a:pt x="12" y="1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3231325" y="288765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2" y="1"/>
                  </a:moveTo>
                  <a:lnTo>
                    <a:pt x="11" y="12"/>
                  </a:lnTo>
                  <a:lnTo>
                    <a:pt x="0" y="23"/>
                  </a:lnTo>
                  <a:lnTo>
                    <a:pt x="11" y="1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3224700" y="2892050"/>
              <a:ext cx="300" cy="300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2" y="1"/>
                  </a:moveTo>
                  <a:lnTo>
                    <a:pt x="12" y="12"/>
                  </a:lnTo>
                  <a:lnTo>
                    <a:pt x="1" y="12"/>
                  </a:lnTo>
                  <a:lnTo>
                    <a:pt x="12" y="1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3385325" y="2661475"/>
              <a:ext cx="1125" cy="2500"/>
            </a:xfrm>
            <a:custGeom>
              <a:avLst/>
              <a:gdLst/>
              <a:ahLst/>
              <a:cxnLst/>
              <a:rect l="l" t="t" r="r" b="b"/>
              <a:pathLst>
                <a:path w="45" h="100" extrusionOk="0">
                  <a:moveTo>
                    <a:pt x="44" y="1"/>
                  </a:moveTo>
                  <a:lnTo>
                    <a:pt x="22" y="56"/>
                  </a:lnTo>
                  <a:lnTo>
                    <a:pt x="0" y="100"/>
                  </a:lnTo>
                  <a:lnTo>
                    <a:pt x="22" y="56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3364375" y="2701425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6" y="0"/>
                  </a:moveTo>
                  <a:lnTo>
                    <a:pt x="34" y="55"/>
                  </a:lnTo>
                  <a:lnTo>
                    <a:pt x="1" y="100"/>
                  </a:lnTo>
                  <a:lnTo>
                    <a:pt x="34" y="5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3367125" y="2696200"/>
              <a:ext cx="1700" cy="2500"/>
            </a:xfrm>
            <a:custGeom>
              <a:avLst/>
              <a:gdLst/>
              <a:ahLst/>
              <a:cxnLst/>
              <a:rect l="l" t="t" r="r" b="b"/>
              <a:pathLst>
                <a:path w="68" h="100" extrusionOk="0">
                  <a:moveTo>
                    <a:pt x="67" y="0"/>
                  </a:moveTo>
                  <a:lnTo>
                    <a:pt x="34" y="55"/>
                  </a:lnTo>
                  <a:lnTo>
                    <a:pt x="1" y="99"/>
                  </a:lnTo>
                  <a:lnTo>
                    <a:pt x="34" y="55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3370175" y="2690950"/>
              <a:ext cx="1400" cy="2775"/>
            </a:xfrm>
            <a:custGeom>
              <a:avLst/>
              <a:gdLst/>
              <a:ahLst/>
              <a:cxnLst/>
              <a:rect l="l" t="t" r="r" b="b"/>
              <a:pathLst>
                <a:path w="56" h="111" extrusionOk="0">
                  <a:moveTo>
                    <a:pt x="55" y="1"/>
                  </a:moveTo>
                  <a:lnTo>
                    <a:pt x="22" y="56"/>
                  </a:lnTo>
                  <a:lnTo>
                    <a:pt x="0" y="111"/>
                  </a:lnTo>
                  <a:lnTo>
                    <a:pt x="22" y="56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3355300" y="2717400"/>
              <a:ext cx="1675" cy="2500"/>
            </a:xfrm>
            <a:custGeom>
              <a:avLst/>
              <a:gdLst/>
              <a:ahLst/>
              <a:cxnLst/>
              <a:rect l="l" t="t" r="r" b="b"/>
              <a:pathLst>
                <a:path w="67" h="100" extrusionOk="0">
                  <a:moveTo>
                    <a:pt x="66" y="1"/>
                  </a:moveTo>
                  <a:lnTo>
                    <a:pt x="33" y="56"/>
                  </a:lnTo>
                  <a:lnTo>
                    <a:pt x="0" y="100"/>
                  </a:lnTo>
                  <a:lnTo>
                    <a:pt x="33" y="56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3372650" y="2686000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5" y="0"/>
                  </a:moveTo>
                  <a:lnTo>
                    <a:pt x="33" y="44"/>
                  </a:lnTo>
                  <a:lnTo>
                    <a:pt x="0" y="99"/>
                  </a:lnTo>
                  <a:lnTo>
                    <a:pt x="33" y="4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3361350" y="2706650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6" y="1"/>
                  </a:moveTo>
                  <a:lnTo>
                    <a:pt x="34" y="56"/>
                  </a:lnTo>
                  <a:lnTo>
                    <a:pt x="1" y="100"/>
                  </a:lnTo>
                  <a:lnTo>
                    <a:pt x="34" y="56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3358600" y="2712175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5" y="0"/>
                  </a:moveTo>
                  <a:lnTo>
                    <a:pt x="22" y="44"/>
                  </a:lnTo>
                  <a:lnTo>
                    <a:pt x="0" y="99"/>
                  </a:lnTo>
                  <a:lnTo>
                    <a:pt x="22" y="4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3375400" y="2681025"/>
              <a:ext cx="1400" cy="2525"/>
            </a:xfrm>
            <a:custGeom>
              <a:avLst/>
              <a:gdLst/>
              <a:ahLst/>
              <a:cxnLst/>
              <a:rect l="l" t="t" r="r" b="b"/>
              <a:pathLst>
                <a:path w="56" h="101" extrusionOk="0">
                  <a:moveTo>
                    <a:pt x="56" y="1"/>
                  </a:moveTo>
                  <a:lnTo>
                    <a:pt x="23" y="45"/>
                  </a:lnTo>
                  <a:lnTo>
                    <a:pt x="1" y="100"/>
                  </a:lnTo>
                  <a:lnTo>
                    <a:pt x="23" y="45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3387525" y="2657075"/>
              <a:ext cx="1125" cy="2500"/>
            </a:xfrm>
            <a:custGeom>
              <a:avLst/>
              <a:gdLst/>
              <a:ahLst/>
              <a:cxnLst/>
              <a:rect l="l" t="t" r="r" b="b"/>
              <a:pathLst>
                <a:path w="45" h="100" extrusionOk="0">
                  <a:moveTo>
                    <a:pt x="44" y="0"/>
                  </a:moveTo>
                  <a:lnTo>
                    <a:pt x="22" y="44"/>
                  </a:lnTo>
                  <a:lnTo>
                    <a:pt x="0" y="99"/>
                  </a:lnTo>
                  <a:lnTo>
                    <a:pt x="22" y="4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3389450" y="2652100"/>
              <a:ext cx="1400" cy="2800"/>
            </a:xfrm>
            <a:custGeom>
              <a:avLst/>
              <a:gdLst/>
              <a:ahLst/>
              <a:cxnLst/>
              <a:rect l="l" t="t" r="r" b="b"/>
              <a:pathLst>
                <a:path w="56" h="112" extrusionOk="0">
                  <a:moveTo>
                    <a:pt x="56" y="1"/>
                  </a:moveTo>
                  <a:lnTo>
                    <a:pt x="34" y="56"/>
                  </a:lnTo>
                  <a:lnTo>
                    <a:pt x="1" y="111"/>
                  </a:lnTo>
                  <a:lnTo>
                    <a:pt x="34" y="56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3391650" y="2646600"/>
              <a:ext cx="1675" cy="3875"/>
            </a:xfrm>
            <a:custGeom>
              <a:avLst/>
              <a:gdLst/>
              <a:ahLst/>
              <a:cxnLst/>
              <a:rect l="l" t="t" r="r" b="b"/>
              <a:pathLst>
                <a:path w="67" h="155" extrusionOk="0">
                  <a:moveTo>
                    <a:pt x="67" y="0"/>
                  </a:moveTo>
                  <a:lnTo>
                    <a:pt x="34" y="78"/>
                  </a:lnTo>
                  <a:lnTo>
                    <a:pt x="1" y="155"/>
                  </a:lnTo>
                  <a:lnTo>
                    <a:pt x="34" y="78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3377875" y="2676075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6" y="1"/>
                  </a:moveTo>
                  <a:lnTo>
                    <a:pt x="34" y="45"/>
                  </a:lnTo>
                  <a:lnTo>
                    <a:pt x="1" y="100"/>
                  </a:lnTo>
                  <a:lnTo>
                    <a:pt x="34" y="45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352250" y="2722625"/>
              <a:ext cx="1675" cy="2800"/>
            </a:xfrm>
            <a:custGeom>
              <a:avLst/>
              <a:gdLst/>
              <a:ahLst/>
              <a:cxnLst/>
              <a:rect l="l" t="t" r="r" b="b"/>
              <a:pathLst>
                <a:path w="67" h="112" extrusionOk="0">
                  <a:moveTo>
                    <a:pt x="67" y="1"/>
                  </a:moveTo>
                  <a:lnTo>
                    <a:pt x="34" y="56"/>
                  </a:lnTo>
                  <a:lnTo>
                    <a:pt x="1" y="111"/>
                  </a:lnTo>
                  <a:lnTo>
                    <a:pt x="34" y="56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3380350" y="2671125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6" y="0"/>
                  </a:moveTo>
                  <a:lnTo>
                    <a:pt x="34" y="55"/>
                  </a:lnTo>
                  <a:lnTo>
                    <a:pt x="1" y="99"/>
                  </a:lnTo>
                  <a:lnTo>
                    <a:pt x="34" y="5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3382850" y="2666425"/>
              <a:ext cx="1125" cy="2250"/>
            </a:xfrm>
            <a:custGeom>
              <a:avLst/>
              <a:gdLst/>
              <a:ahLst/>
              <a:cxnLst/>
              <a:rect l="l" t="t" r="r" b="b"/>
              <a:pathLst>
                <a:path w="45" h="90" extrusionOk="0">
                  <a:moveTo>
                    <a:pt x="44" y="1"/>
                  </a:moveTo>
                  <a:lnTo>
                    <a:pt x="22" y="45"/>
                  </a:lnTo>
                  <a:lnTo>
                    <a:pt x="0" y="89"/>
                  </a:lnTo>
                  <a:lnTo>
                    <a:pt x="22" y="45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3329400" y="2760650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5" y="1"/>
                  </a:moveTo>
                  <a:lnTo>
                    <a:pt x="33" y="45"/>
                  </a:lnTo>
                  <a:lnTo>
                    <a:pt x="0" y="100"/>
                  </a:lnTo>
                  <a:lnTo>
                    <a:pt x="33" y="4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3349225" y="2728150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6" y="0"/>
                  </a:moveTo>
                  <a:lnTo>
                    <a:pt x="23" y="55"/>
                  </a:lnTo>
                  <a:lnTo>
                    <a:pt x="1" y="99"/>
                  </a:lnTo>
                  <a:lnTo>
                    <a:pt x="23" y="5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3312325" y="2787375"/>
              <a:ext cx="1400" cy="2225"/>
            </a:xfrm>
            <a:custGeom>
              <a:avLst/>
              <a:gdLst/>
              <a:ahLst/>
              <a:cxnLst/>
              <a:rect l="l" t="t" r="r" b="b"/>
              <a:pathLst>
                <a:path w="56" h="89" extrusionOk="0">
                  <a:moveTo>
                    <a:pt x="55" y="1"/>
                  </a:moveTo>
                  <a:lnTo>
                    <a:pt x="22" y="45"/>
                  </a:lnTo>
                  <a:lnTo>
                    <a:pt x="0" y="89"/>
                  </a:lnTo>
                  <a:lnTo>
                    <a:pt x="22" y="4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3319200" y="2776900"/>
              <a:ext cx="1400" cy="2225"/>
            </a:xfrm>
            <a:custGeom>
              <a:avLst/>
              <a:gdLst/>
              <a:ahLst/>
              <a:cxnLst/>
              <a:rect l="l" t="t" r="r" b="b"/>
              <a:pathLst>
                <a:path w="56" h="89" extrusionOk="0">
                  <a:moveTo>
                    <a:pt x="56" y="1"/>
                  </a:moveTo>
                  <a:lnTo>
                    <a:pt x="23" y="45"/>
                  </a:lnTo>
                  <a:lnTo>
                    <a:pt x="1" y="89"/>
                  </a:lnTo>
                  <a:lnTo>
                    <a:pt x="23" y="45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3301850" y="2802800"/>
              <a:ext cx="1400" cy="1950"/>
            </a:xfrm>
            <a:custGeom>
              <a:avLst/>
              <a:gdLst/>
              <a:ahLst/>
              <a:cxnLst/>
              <a:rect l="l" t="t" r="r" b="b"/>
              <a:pathLst>
                <a:path w="56" h="78" extrusionOk="0">
                  <a:moveTo>
                    <a:pt x="55" y="1"/>
                  </a:moveTo>
                  <a:lnTo>
                    <a:pt x="22" y="45"/>
                  </a:lnTo>
                  <a:lnTo>
                    <a:pt x="0" y="78"/>
                  </a:lnTo>
                  <a:lnTo>
                    <a:pt x="22" y="4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3308725" y="2792600"/>
              <a:ext cx="1400" cy="1975"/>
            </a:xfrm>
            <a:custGeom>
              <a:avLst/>
              <a:gdLst/>
              <a:ahLst/>
              <a:cxnLst/>
              <a:rect l="l" t="t" r="r" b="b"/>
              <a:pathLst>
                <a:path w="56" h="79" extrusionOk="0">
                  <a:moveTo>
                    <a:pt x="56" y="1"/>
                  </a:moveTo>
                  <a:lnTo>
                    <a:pt x="34" y="45"/>
                  </a:lnTo>
                  <a:lnTo>
                    <a:pt x="1" y="78"/>
                  </a:lnTo>
                  <a:lnTo>
                    <a:pt x="34" y="45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3322500" y="2771400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6" y="0"/>
                  </a:moveTo>
                  <a:lnTo>
                    <a:pt x="1" y="10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3305150" y="2797850"/>
              <a:ext cx="1675" cy="1950"/>
            </a:xfrm>
            <a:custGeom>
              <a:avLst/>
              <a:gdLst/>
              <a:ahLst/>
              <a:cxnLst/>
              <a:rect l="l" t="t" r="r" b="b"/>
              <a:pathLst>
                <a:path w="67" h="78" extrusionOk="0">
                  <a:moveTo>
                    <a:pt x="67" y="0"/>
                  </a:moveTo>
                  <a:lnTo>
                    <a:pt x="34" y="33"/>
                  </a:lnTo>
                  <a:lnTo>
                    <a:pt x="1" y="77"/>
                  </a:lnTo>
                  <a:lnTo>
                    <a:pt x="34" y="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3315625" y="2782150"/>
              <a:ext cx="1400" cy="2225"/>
            </a:xfrm>
            <a:custGeom>
              <a:avLst/>
              <a:gdLst/>
              <a:ahLst/>
              <a:cxnLst/>
              <a:rect l="l" t="t" r="r" b="b"/>
              <a:pathLst>
                <a:path w="56" h="89" extrusionOk="0">
                  <a:moveTo>
                    <a:pt x="55" y="0"/>
                  </a:moveTo>
                  <a:lnTo>
                    <a:pt x="33" y="44"/>
                  </a:lnTo>
                  <a:lnTo>
                    <a:pt x="0" y="88"/>
                  </a:lnTo>
                  <a:lnTo>
                    <a:pt x="33" y="4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3342625" y="2738900"/>
              <a:ext cx="1675" cy="2500"/>
            </a:xfrm>
            <a:custGeom>
              <a:avLst/>
              <a:gdLst/>
              <a:ahLst/>
              <a:cxnLst/>
              <a:rect l="l" t="t" r="r" b="b"/>
              <a:pathLst>
                <a:path w="67" h="100" extrusionOk="0">
                  <a:moveTo>
                    <a:pt x="66" y="0"/>
                  </a:moveTo>
                  <a:lnTo>
                    <a:pt x="33" y="55"/>
                  </a:lnTo>
                  <a:lnTo>
                    <a:pt x="0" y="99"/>
                  </a:lnTo>
                  <a:lnTo>
                    <a:pt x="33" y="5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345925" y="2733650"/>
              <a:ext cx="1400" cy="2500"/>
            </a:xfrm>
            <a:custGeom>
              <a:avLst/>
              <a:gdLst/>
              <a:ahLst/>
              <a:cxnLst/>
              <a:rect l="l" t="t" r="r" b="b"/>
              <a:pathLst>
                <a:path w="56" h="100" extrusionOk="0">
                  <a:moveTo>
                    <a:pt x="56" y="1"/>
                  </a:moveTo>
                  <a:lnTo>
                    <a:pt x="34" y="45"/>
                  </a:lnTo>
                  <a:lnTo>
                    <a:pt x="0" y="100"/>
                  </a:lnTo>
                  <a:lnTo>
                    <a:pt x="34" y="45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3339300" y="2744400"/>
              <a:ext cx="1700" cy="2500"/>
            </a:xfrm>
            <a:custGeom>
              <a:avLst/>
              <a:gdLst/>
              <a:ahLst/>
              <a:cxnLst/>
              <a:rect l="l" t="t" r="r" b="b"/>
              <a:pathLst>
                <a:path w="68" h="100" extrusionOk="0">
                  <a:moveTo>
                    <a:pt x="67" y="0"/>
                  </a:moveTo>
                  <a:lnTo>
                    <a:pt x="34" y="56"/>
                  </a:lnTo>
                  <a:lnTo>
                    <a:pt x="1" y="100"/>
                  </a:lnTo>
                  <a:lnTo>
                    <a:pt x="34" y="56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3332700" y="2755425"/>
              <a:ext cx="1675" cy="2225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0"/>
                  </a:moveTo>
                  <a:lnTo>
                    <a:pt x="34" y="44"/>
                  </a:lnTo>
                  <a:lnTo>
                    <a:pt x="1" y="88"/>
                  </a:lnTo>
                  <a:lnTo>
                    <a:pt x="34" y="4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3336000" y="2749900"/>
              <a:ext cx="1675" cy="2525"/>
            </a:xfrm>
            <a:custGeom>
              <a:avLst/>
              <a:gdLst/>
              <a:ahLst/>
              <a:cxnLst/>
              <a:rect l="l" t="t" r="r" b="b"/>
              <a:pathLst>
                <a:path w="67" h="101" extrusionOk="0">
                  <a:moveTo>
                    <a:pt x="67" y="1"/>
                  </a:moveTo>
                  <a:lnTo>
                    <a:pt x="34" y="45"/>
                  </a:lnTo>
                  <a:lnTo>
                    <a:pt x="1" y="100"/>
                  </a:lnTo>
                  <a:lnTo>
                    <a:pt x="34" y="45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3298275" y="2807750"/>
              <a:ext cx="1400" cy="1975"/>
            </a:xfrm>
            <a:custGeom>
              <a:avLst/>
              <a:gdLst/>
              <a:ahLst/>
              <a:cxnLst/>
              <a:rect l="l" t="t" r="r" b="b"/>
              <a:pathLst>
                <a:path w="56" h="79" extrusionOk="0">
                  <a:moveTo>
                    <a:pt x="55" y="1"/>
                  </a:moveTo>
                  <a:lnTo>
                    <a:pt x="33" y="45"/>
                  </a:lnTo>
                  <a:lnTo>
                    <a:pt x="0" y="78"/>
                  </a:lnTo>
                  <a:lnTo>
                    <a:pt x="33" y="45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3326100" y="2766175"/>
              <a:ext cx="1400" cy="2225"/>
            </a:xfrm>
            <a:custGeom>
              <a:avLst/>
              <a:gdLst/>
              <a:ahLst/>
              <a:cxnLst/>
              <a:rect l="l" t="t" r="r" b="b"/>
              <a:pathLst>
                <a:path w="56" h="89" extrusionOk="0">
                  <a:moveTo>
                    <a:pt x="55" y="0"/>
                  </a:moveTo>
                  <a:lnTo>
                    <a:pt x="22" y="44"/>
                  </a:lnTo>
                  <a:lnTo>
                    <a:pt x="0" y="88"/>
                  </a:lnTo>
                  <a:lnTo>
                    <a:pt x="22" y="4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4B7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5349850" y="4914150"/>
              <a:ext cx="470825" cy="182675"/>
            </a:xfrm>
            <a:custGeom>
              <a:avLst/>
              <a:gdLst/>
              <a:ahLst/>
              <a:cxnLst/>
              <a:rect l="l" t="t" r="r" b="b"/>
              <a:pathLst>
                <a:path w="18833" h="7307" extrusionOk="0">
                  <a:moveTo>
                    <a:pt x="0" y="1"/>
                  </a:moveTo>
                  <a:lnTo>
                    <a:pt x="2204" y="7307"/>
                  </a:lnTo>
                  <a:lnTo>
                    <a:pt x="18833" y="7307"/>
                  </a:lnTo>
                  <a:lnTo>
                    <a:pt x="1658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5349850" y="4914150"/>
              <a:ext cx="470825" cy="182675"/>
            </a:xfrm>
            <a:custGeom>
              <a:avLst/>
              <a:gdLst/>
              <a:ahLst/>
              <a:cxnLst/>
              <a:rect l="l" t="t" r="r" b="b"/>
              <a:pathLst>
                <a:path w="18833" h="7307" fill="none" extrusionOk="0">
                  <a:moveTo>
                    <a:pt x="18833" y="7307"/>
                  </a:moveTo>
                  <a:lnTo>
                    <a:pt x="2204" y="7307"/>
                  </a:lnTo>
                  <a:lnTo>
                    <a:pt x="0" y="1"/>
                  </a:lnTo>
                  <a:lnTo>
                    <a:pt x="16585" y="1"/>
                  </a:lnTo>
                  <a:lnTo>
                    <a:pt x="18833" y="7307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4683425" y="3675825"/>
              <a:ext cx="1552975" cy="1237525"/>
            </a:xfrm>
            <a:custGeom>
              <a:avLst/>
              <a:gdLst/>
              <a:ahLst/>
              <a:cxnLst/>
              <a:rect l="l" t="t" r="r" b="b"/>
              <a:pathLst>
                <a:path w="62119" h="49501" extrusionOk="0">
                  <a:moveTo>
                    <a:pt x="4232" y="1"/>
                  </a:moveTo>
                  <a:lnTo>
                    <a:pt x="1" y="49501"/>
                  </a:lnTo>
                  <a:lnTo>
                    <a:pt x="57876" y="49501"/>
                  </a:lnTo>
                  <a:lnTo>
                    <a:pt x="62118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4683425" y="3675825"/>
              <a:ext cx="1552975" cy="1237525"/>
            </a:xfrm>
            <a:custGeom>
              <a:avLst/>
              <a:gdLst/>
              <a:ahLst/>
              <a:cxnLst/>
              <a:rect l="l" t="t" r="r" b="b"/>
              <a:pathLst>
                <a:path w="62119" h="49501" fill="none" extrusionOk="0">
                  <a:moveTo>
                    <a:pt x="57876" y="49501"/>
                  </a:moveTo>
                  <a:lnTo>
                    <a:pt x="1" y="49501"/>
                  </a:lnTo>
                  <a:lnTo>
                    <a:pt x="4232" y="1"/>
                  </a:lnTo>
                  <a:lnTo>
                    <a:pt x="62118" y="1"/>
                  </a:lnTo>
                  <a:lnTo>
                    <a:pt x="57876" y="4950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4683425" y="3675825"/>
              <a:ext cx="1495125" cy="1237525"/>
            </a:xfrm>
            <a:custGeom>
              <a:avLst/>
              <a:gdLst/>
              <a:ahLst/>
              <a:cxnLst/>
              <a:rect l="l" t="t" r="r" b="b"/>
              <a:pathLst>
                <a:path w="59805" h="49501" extrusionOk="0">
                  <a:moveTo>
                    <a:pt x="4232" y="1"/>
                  </a:moveTo>
                  <a:lnTo>
                    <a:pt x="1" y="49501"/>
                  </a:lnTo>
                  <a:lnTo>
                    <a:pt x="55562" y="49501"/>
                  </a:lnTo>
                  <a:lnTo>
                    <a:pt x="59804" y="1"/>
                  </a:lnTo>
                  <a:close/>
                </a:path>
              </a:pathLst>
            </a:custGeom>
            <a:solidFill>
              <a:srgbClr val="5D5D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4683425" y="3675825"/>
              <a:ext cx="1495125" cy="1237525"/>
            </a:xfrm>
            <a:custGeom>
              <a:avLst/>
              <a:gdLst/>
              <a:ahLst/>
              <a:cxnLst/>
              <a:rect l="l" t="t" r="r" b="b"/>
              <a:pathLst>
                <a:path w="59805" h="49501" fill="none" extrusionOk="0">
                  <a:moveTo>
                    <a:pt x="55562" y="49501"/>
                  </a:moveTo>
                  <a:lnTo>
                    <a:pt x="1" y="49501"/>
                  </a:lnTo>
                  <a:lnTo>
                    <a:pt x="4232" y="1"/>
                  </a:lnTo>
                  <a:lnTo>
                    <a:pt x="59804" y="1"/>
                  </a:lnTo>
                  <a:lnTo>
                    <a:pt x="55562" y="4950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4772150" y="3749400"/>
              <a:ext cx="1317675" cy="1090675"/>
            </a:xfrm>
            <a:custGeom>
              <a:avLst/>
              <a:gdLst/>
              <a:ahLst/>
              <a:cxnLst/>
              <a:rect l="l" t="t" r="r" b="b"/>
              <a:pathLst>
                <a:path w="52707" h="43627" extrusionOk="0">
                  <a:moveTo>
                    <a:pt x="3736" y="0"/>
                  </a:moveTo>
                  <a:lnTo>
                    <a:pt x="0" y="43627"/>
                  </a:lnTo>
                  <a:lnTo>
                    <a:pt x="48971" y="43627"/>
                  </a:lnTo>
                  <a:lnTo>
                    <a:pt x="52707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4772150" y="3749400"/>
              <a:ext cx="1317675" cy="1090675"/>
            </a:xfrm>
            <a:custGeom>
              <a:avLst/>
              <a:gdLst/>
              <a:ahLst/>
              <a:cxnLst/>
              <a:rect l="l" t="t" r="r" b="b"/>
              <a:pathLst>
                <a:path w="52707" h="43627" fill="none" extrusionOk="0">
                  <a:moveTo>
                    <a:pt x="48971" y="43627"/>
                  </a:moveTo>
                  <a:lnTo>
                    <a:pt x="0" y="43627"/>
                  </a:lnTo>
                  <a:lnTo>
                    <a:pt x="3736" y="0"/>
                  </a:lnTo>
                  <a:lnTo>
                    <a:pt x="52707" y="0"/>
                  </a:lnTo>
                  <a:lnTo>
                    <a:pt x="48971" y="43627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5798075" y="4651625"/>
              <a:ext cx="138600" cy="25"/>
            </a:xfrm>
            <a:custGeom>
              <a:avLst/>
              <a:gdLst/>
              <a:ahLst/>
              <a:cxnLst/>
              <a:rect l="l" t="t" r="r" b="b"/>
              <a:pathLst>
                <a:path w="5544" h="1" fill="none" extrusionOk="0">
                  <a:moveTo>
                    <a:pt x="0" y="0"/>
                  </a:moveTo>
                  <a:lnTo>
                    <a:pt x="5543" y="0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5792825" y="4687700"/>
              <a:ext cx="138325" cy="25"/>
            </a:xfrm>
            <a:custGeom>
              <a:avLst/>
              <a:gdLst/>
              <a:ahLst/>
              <a:cxnLst/>
              <a:rect l="l" t="t" r="r" b="b"/>
              <a:pathLst>
                <a:path w="5533" h="1" fill="none" extrusionOk="0">
                  <a:moveTo>
                    <a:pt x="1" y="1"/>
                  </a:moveTo>
                  <a:lnTo>
                    <a:pt x="5533" y="1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5787875" y="4724075"/>
              <a:ext cx="138325" cy="25"/>
            </a:xfrm>
            <a:custGeom>
              <a:avLst/>
              <a:gdLst/>
              <a:ahLst/>
              <a:cxnLst/>
              <a:rect l="l" t="t" r="r" b="b"/>
              <a:pathLst>
                <a:path w="5533" h="1" fill="none" extrusionOk="0">
                  <a:moveTo>
                    <a:pt x="0" y="0"/>
                  </a:moveTo>
                  <a:lnTo>
                    <a:pt x="5532" y="0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5782650" y="4760150"/>
              <a:ext cx="138300" cy="25"/>
            </a:xfrm>
            <a:custGeom>
              <a:avLst/>
              <a:gdLst/>
              <a:ahLst/>
              <a:cxnLst/>
              <a:rect l="l" t="t" r="r" b="b"/>
              <a:pathLst>
                <a:path w="5532" h="1" fill="none" extrusionOk="0">
                  <a:moveTo>
                    <a:pt x="0" y="1"/>
                  </a:moveTo>
                  <a:lnTo>
                    <a:pt x="5532" y="1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4903825" y="4287975"/>
              <a:ext cx="138325" cy="25"/>
            </a:xfrm>
            <a:custGeom>
              <a:avLst/>
              <a:gdLst/>
              <a:ahLst/>
              <a:cxnLst/>
              <a:rect l="l" t="t" r="r" b="b"/>
              <a:pathLst>
                <a:path w="5533" h="1" fill="none" extrusionOk="0">
                  <a:moveTo>
                    <a:pt x="0" y="0"/>
                  </a:moveTo>
                  <a:lnTo>
                    <a:pt x="5532" y="0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4898600" y="4323775"/>
              <a:ext cx="138300" cy="25"/>
            </a:xfrm>
            <a:custGeom>
              <a:avLst/>
              <a:gdLst/>
              <a:ahLst/>
              <a:cxnLst/>
              <a:rect l="l" t="t" r="r" b="b"/>
              <a:pathLst>
                <a:path w="5532" h="1" fill="none" extrusionOk="0">
                  <a:moveTo>
                    <a:pt x="0" y="1"/>
                  </a:moveTo>
                  <a:lnTo>
                    <a:pt x="5532" y="1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4893350" y="4360150"/>
              <a:ext cx="138325" cy="25"/>
            </a:xfrm>
            <a:custGeom>
              <a:avLst/>
              <a:gdLst/>
              <a:ahLst/>
              <a:cxnLst/>
              <a:rect l="l" t="t" r="r" b="b"/>
              <a:pathLst>
                <a:path w="5533" h="1" fill="none" extrusionOk="0">
                  <a:moveTo>
                    <a:pt x="1" y="0"/>
                  </a:moveTo>
                  <a:lnTo>
                    <a:pt x="5533" y="0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4888125" y="4396250"/>
              <a:ext cx="138325" cy="25"/>
            </a:xfrm>
            <a:custGeom>
              <a:avLst/>
              <a:gdLst/>
              <a:ahLst/>
              <a:cxnLst/>
              <a:rect l="l" t="t" r="r" b="b"/>
              <a:pathLst>
                <a:path w="5533" h="1" fill="none" extrusionOk="0">
                  <a:moveTo>
                    <a:pt x="0" y="0"/>
                  </a:moveTo>
                  <a:lnTo>
                    <a:pt x="5532" y="0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5588425" y="4158500"/>
              <a:ext cx="147125" cy="189550"/>
            </a:xfrm>
            <a:custGeom>
              <a:avLst/>
              <a:gdLst/>
              <a:ahLst/>
              <a:cxnLst/>
              <a:rect l="l" t="t" r="r" b="b"/>
              <a:pathLst>
                <a:path w="5885" h="7582" fill="none" extrusionOk="0">
                  <a:moveTo>
                    <a:pt x="0" y="0"/>
                  </a:moveTo>
                  <a:lnTo>
                    <a:pt x="1201" y="7582"/>
                  </a:lnTo>
                  <a:lnTo>
                    <a:pt x="5885" y="7582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5"/>
            <p:cNvSpPr/>
            <p:nvPr/>
          </p:nvSpPr>
          <p:spPr>
            <a:xfrm>
              <a:off x="5034950" y="4609750"/>
              <a:ext cx="228425" cy="25"/>
            </a:xfrm>
            <a:custGeom>
              <a:avLst/>
              <a:gdLst/>
              <a:ahLst/>
              <a:cxnLst/>
              <a:rect l="l" t="t" r="r" b="b"/>
              <a:pathLst>
                <a:path w="9137" h="1" fill="none" extrusionOk="0">
                  <a:moveTo>
                    <a:pt x="1" y="0"/>
                  </a:moveTo>
                  <a:lnTo>
                    <a:pt x="9136" y="0"/>
                  </a:lnTo>
                </a:path>
              </a:pathLst>
            </a:custGeom>
            <a:noFill/>
            <a:ln w="146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4909875" y="3822125"/>
              <a:ext cx="454050" cy="445475"/>
            </a:xfrm>
            <a:custGeom>
              <a:avLst/>
              <a:gdLst/>
              <a:ahLst/>
              <a:cxnLst/>
              <a:rect l="l" t="t" r="r" b="b"/>
              <a:pathLst>
                <a:path w="18162" h="17819" extrusionOk="0">
                  <a:moveTo>
                    <a:pt x="8806" y="0"/>
                  </a:moveTo>
                  <a:lnTo>
                    <a:pt x="8618" y="33"/>
                  </a:lnTo>
                  <a:lnTo>
                    <a:pt x="8453" y="121"/>
                  </a:lnTo>
                  <a:lnTo>
                    <a:pt x="8343" y="276"/>
                  </a:lnTo>
                  <a:lnTo>
                    <a:pt x="8310" y="364"/>
                  </a:lnTo>
                  <a:lnTo>
                    <a:pt x="8299" y="485"/>
                  </a:lnTo>
                  <a:lnTo>
                    <a:pt x="8310" y="606"/>
                  </a:lnTo>
                  <a:lnTo>
                    <a:pt x="8343" y="838"/>
                  </a:lnTo>
                  <a:lnTo>
                    <a:pt x="8387" y="1080"/>
                  </a:lnTo>
                  <a:lnTo>
                    <a:pt x="8420" y="1300"/>
                  </a:lnTo>
                  <a:lnTo>
                    <a:pt x="8475" y="1532"/>
                  </a:lnTo>
                  <a:lnTo>
                    <a:pt x="8563" y="2039"/>
                  </a:lnTo>
                  <a:lnTo>
                    <a:pt x="8563" y="3053"/>
                  </a:lnTo>
                  <a:lnTo>
                    <a:pt x="8475" y="3560"/>
                  </a:lnTo>
                  <a:lnTo>
                    <a:pt x="8376" y="3912"/>
                  </a:lnTo>
                  <a:lnTo>
                    <a:pt x="8222" y="4254"/>
                  </a:lnTo>
                  <a:lnTo>
                    <a:pt x="7902" y="4309"/>
                  </a:lnTo>
                  <a:lnTo>
                    <a:pt x="7263" y="4496"/>
                  </a:lnTo>
                  <a:lnTo>
                    <a:pt x="6954" y="4628"/>
                  </a:lnTo>
                  <a:lnTo>
                    <a:pt x="6866" y="4529"/>
                  </a:lnTo>
                  <a:lnTo>
                    <a:pt x="6767" y="4397"/>
                  </a:lnTo>
                  <a:lnTo>
                    <a:pt x="6536" y="4133"/>
                  </a:lnTo>
                  <a:lnTo>
                    <a:pt x="6150" y="3548"/>
                  </a:lnTo>
                  <a:lnTo>
                    <a:pt x="6007" y="3229"/>
                  </a:lnTo>
                  <a:lnTo>
                    <a:pt x="5896" y="2942"/>
                  </a:lnTo>
                  <a:lnTo>
                    <a:pt x="5709" y="2358"/>
                  </a:lnTo>
                  <a:lnTo>
                    <a:pt x="5632" y="2061"/>
                  </a:lnTo>
                  <a:lnTo>
                    <a:pt x="5566" y="1708"/>
                  </a:lnTo>
                  <a:lnTo>
                    <a:pt x="5445" y="1367"/>
                  </a:lnTo>
                  <a:lnTo>
                    <a:pt x="5423" y="1267"/>
                  </a:lnTo>
                  <a:lnTo>
                    <a:pt x="5301" y="1102"/>
                  </a:lnTo>
                  <a:lnTo>
                    <a:pt x="5136" y="992"/>
                  </a:lnTo>
                  <a:lnTo>
                    <a:pt x="4927" y="948"/>
                  </a:lnTo>
                  <a:lnTo>
                    <a:pt x="4827" y="959"/>
                  </a:lnTo>
                  <a:lnTo>
                    <a:pt x="4717" y="992"/>
                  </a:lnTo>
                  <a:lnTo>
                    <a:pt x="4552" y="1113"/>
                  </a:lnTo>
                  <a:lnTo>
                    <a:pt x="4442" y="1278"/>
                  </a:lnTo>
                  <a:lnTo>
                    <a:pt x="4398" y="1477"/>
                  </a:lnTo>
                  <a:lnTo>
                    <a:pt x="4420" y="1587"/>
                  </a:lnTo>
                  <a:lnTo>
                    <a:pt x="4453" y="1708"/>
                  </a:lnTo>
                  <a:lnTo>
                    <a:pt x="4519" y="1807"/>
                  </a:lnTo>
                  <a:lnTo>
                    <a:pt x="4651" y="2028"/>
                  </a:lnTo>
                  <a:lnTo>
                    <a:pt x="4816" y="2237"/>
                  </a:lnTo>
                  <a:lnTo>
                    <a:pt x="4960" y="2447"/>
                  </a:lnTo>
                  <a:lnTo>
                    <a:pt x="5103" y="2645"/>
                  </a:lnTo>
                  <a:lnTo>
                    <a:pt x="5268" y="2876"/>
                  </a:lnTo>
                  <a:lnTo>
                    <a:pt x="5555" y="3361"/>
                  </a:lnTo>
                  <a:lnTo>
                    <a:pt x="5797" y="3879"/>
                  </a:lnTo>
                  <a:lnTo>
                    <a:pt x="5985" y="4408"/>
                  </a:lnTo>
                  <a:lnTo>
                    <a:pt x="6062" y="4672"/>
                  </a:lnTo>
                  <a:lnTo>
                    <a:pt x="6095" y="4893"/>
                  </a:lnTo>
                  <a:lnTo>
                    <a:pt x="6106" y="5080"/>
                  </a:lnTo>
                  <a:lnTo>
                    <a:pt x="5885" y="5246"/>
                  </a:lnTo>
                  <a:lnTo>
                    <a:pt x="5478" y="5609"/>
                  </a:lnTo>
                  <a:lnTo>
                    <a:pt x="5279" y="5808"/>
                  </a:lnTo>
                  <a:lnTo>
                    <a:pt x="4905" y="5642"/>
                  </a:lnTo>
                  <a:lnTo>
                    <a:pt x="4684" y="5543"/>
                  </a:lnTo>
                  <a:lnTo>
                    <a:pt x="4276" y="5301"/>
                  </a:lnTo>
                  <a:lnTo>
                    <a:pt x="4100" y="5135"/>
                  </a:lnTo>
                  <a:lnTo>
                    <a:pt x="3792" y="4860"/>
                  </a:lnTo>
                  <a:lnTo>
                    <a:pt x="3516" y="4551"/>
                  </a:lnTo>
                  <a:lnTo>
                    <a:pt x="3373" y="4353"/>
                  </a:lnTo>
                  <a:lnTo>
                    <a:pt x="3197" y="4177"/>
                  </a:lnTo>
                  <a:lnTo>
                    <a:pt x="3152" y="4122"/>
                  </a:lnTo>
                  <a:lnTo>
                    <a:pt x="3031" y="4044"/>
                  </a:lnTo>
                  <a:lnTo>
                    <a:pt x="2899" y="4022"/>
                  </a:lnTo>
                  <a:lnTo>
                    <a:pt x="2756" y="4055"/>
                  </a:lnTo>
                  <a:lnTo>
                    <a:pt x="2701" y="4088"/>
                  </a:lnTo>
                  <a:lnTo>
                    <a:pt x="2635" y="4144"/>
                  </a:lnTo>
                  <a:lnTo>
                    <a:pt x="2568" y="4265"/>
                  </a:lnTo>
                  <a:lnTo>
                    <a:pt x="2535" y="4397"/>
                  </a:lnTo>
                  <a:lnTo>
                    <a:pt x="2568" y="4540"/>
                  </a:lnTo>
                  <a:lnTo>
                    <a:pt x="2613" y="4595"/>
                  </a:lnTo>
                  <a:lnTo>
                    <a:pt x="2668" y="4672"/>
                  </a:lnTo>
                  <a:lnTo>
                    <a:pt x="2756" y="4717"/>
                  </a:lnTo>
                  <a:lnTo>
                    <a:pt x="2899" y="4816"/>
                  </a:lnTo>
                  <a:lnTo>
                    <a:pt x="3064" y="4904"/>
                  </a:lnTo>
                  <a:lnTo>
                    <a:pt x="3208" y="4992"/>
                  </a:lnTo>
                  <a:lnTo>
                    <a:pt x="3362" y="5069"/>
                  </a:lnTo>
                  <a:lnTo>
                    <a:pt x="3692" y="5268"/>
                  </a:lnTo>
                  <a:lnTo>
                    <a:pt x="4276" y="5763"/>
                  </a:lnTo>
                  <a:lnTo>
                    <a:pt x="4530" y="6050"/>
                  </a:lnTo>
                  <a:lnTo>
                    <a:pt x="4673" y="6270"/>
                  </a:lnTo>
                  <a:lnTo>
                    <a:pt x="4772" y="6447"/>
                  </a:lnTo>
                  <a:lnTo>
                    <a:pt x="4596" y="6711"/>
                  </a:lnTo>
                  <a:lnTo>
                    <a:pt x="4299" y="7284"/>
                  </a:lnTo>
                  <a:lnTo>
                    <a:pt x="4177" y="7582"/>
                  </a:lnTo>
                  <a:lnTo>
                    <a:pt x="3582" y="7582"/>
                  </a:lnTo>
                  <a:lnTo>
                    <a:pt x="2888" y="7505"/>
                  </a:lnTo>
                  <a:lnTo>
                    <a:pt x="2546" y="7416"/>
                  </a:lnTo>
                  <a:lnTo>
                    <a:pt x="1973" y="7218"/>
                  </a:lnTo>
                  <a:lnTo>
                    <a:pt x="1422" y="6954"/>
                  </a:lnTo>
                  <a:lnTo>
                    <a:pt x="1114" y="6777"/>
                  </a:lnTo>
                  <a:lnTo>
                    <a:pt x="783" y="6656"/>
                  </a:lnTo>
                  <a:lnTo>
                    <a:pt x="684" y="6612"/>
                  </a:lnTo>
                  <a:lnTo>
                    <a:pt x="486" y="6590"/>
                  </a:lnTo>
                  <a:lnTo>
                    <a:pt x="287" y="6645"/>
                  </a:lnTo>
                  <a:lnTo>
                    <a:pt x="133" y="6777"/>
                  </a:lnTo>
                  <a:lnTo>
                    <a:pt x="67" y="6865"/>
                  </a:lnTo>
                  <a:lnTo>
                    <a:pt x="23" y="6965"/>
                  </a:lnTo>
                  <a:lnTo>
                    <a:pt x="1" y="7174"/>
                  </a:lnTo>
                  <a:lnTo>
                    <a:pt x="67" y="7361"/>
                  </a:lnTo>
                  <a:lnTo>
                    <a:pt x="188" y="7527"/>
                  </a:lnTo>
                  <a:lnTo>
                    <a:pt x="276" y="7582"/>
                  </a:lnTo>
                  <a:lnTo>
                    <a:pt x="398" y="7637"/>
                  </a:lnTo>
                  <a:lnTo>
                    <a:pt x="519" y="7648"/>
                  </a:lnTo>
                  <a:lnTo>
                    <a:pt x="783" y="7692"/>
                  </a:lnTo>
                  <a:lnTo>
                    <a:pt x="1048" y="7703"/>
                  </a:lnTo>
                  <a:lnTo>
                    <a:pt x="1290" y="7703"/>
                  </a:lnTo>
                  <a:lnTo>
                    <a:pt x="1544" y="7736"/>
                  </a:lnTo>
                  <a:lnTo>
                    <a:pt x="1830" y="7769"/>
                  </a:lnTo>
                  <a:lnTo>
                    <a:pt x="2381" y="7857"/>
                  </a:lnTo>
                  <a:lnTo>
                    <a:pt x="2921" y="8011"/>
                  </a:lnTo>
                  <a:lnTo>
                    <a:pt x="3450" y="8210"/>
                  </a:lnTo>
                  <a:lnTo>
                    <a:pt x="3703" y="8320"/>
                  </a:lnTo>
                  <a:lnTo>
                    <a:pt x="3836" y="8397"/>
                  </a:lnTo>
                  <a:lnTo>
                    <a:pt x="3957" y="8485"/>
                  </a:lnTo>
                  <a:lnTo>
                    <a:pt x="3902" y="8871"/>
                  </a:lnTo>
                  <a:lnTo>
                    <a:pt x="3891" y="9268"/>
                  </a:lnTo>
                  <a:lnTo>
                    <a:pt x="3891" y="9697"/>
                  </a:lnTo>
                  <a:lnTo>
                    <a:pt x="3461" y="9907"/>
                  </a:lnTo>
                  <a:lnTo>
                    <a:pt x="3241" y="10028"/>
                  </a:lnTo>
                  <a:lnTo>
                    <a:pt x="2756" y="10182"/>
                  </a:lnTo>
                  <a:lnTo>
                    <a:pt x="2502" y="10226"/>
                  </a:lnTo>
                  <a:lnTo>
                    <a:pt x="2062" y="10270"/>
                  </a:lnTo>
                  <a:lnTo>
                    <a:pt x="1621" y="10270"/>
                  </a:lnTo>
                  <a:lnTo>
                    <a:pt x="1356" y="10248"/>
                  </a:lnTo>
                  <a:lnTo>
                    <a:pt x="1103" y="10270"/>
                  </a:lnTo>
                  <a:lnTo>
                    <a:pt x="1004" y="10292"/>
                  </a:lnTo>
                  <a:lnTo>
                    <a:pt x="849" y="10381"/>
                  </a:lnTo>
                  <a:lnTo>
                    <a:pt x="739" y="10502"/>
                  </a:lnTo>
                  <a:lnTo>
                    <a:pt x="684" y="10645"/>
                  </a:lnTo>
                  <a:lnTo>
                    <a:pt x="695" y="10722"/>
                  </a:lnTo>
                  <a:lnTo>
                    <a:pt x="728" y="10799"/>
                  </a:lnTo>
                  <a:lnTo>
                    <a:pt x="827" y="10932"/>
                  </a:lnTo>
                  <a:lnTo>
                    <a:pt x="982" y="11009"/>
                  </a:lnTo>
                  <a:lnTo>
                    <a:pt x="1147" y="11031"/>
                  </a:lnTo>
                  <a:lnTo>
                    <a:pt x="1235" y="11009"/>
                  </a:lnTo>
                  <a:lnTo>
                    <a:pt x="1411" y="10954"/>
                  </a:lnTo>
                  <a:lnTo>
                    <a:pt x="1599" y="10877"/>
                  </a:lnTo>
                  <a:lnTo>
                    <a:pt x="1940" y="10755"/>
                  </a:lnTo>
                  <a:lnTo>
                    <a:pt x="2326" y="10612"/>
                  </a:lnTo>
                  <a:lnTo>
                    <a:pt x="3141" y="10480"/>
                  </a:lnTo>
                  <a:lnTo>
                    <a:pt x="3549" y="10469"/>
                  </a:lnTo>
                  <a:lnTo>
                    <a:pt x="3792" y="10491"/>
                  </a:lnTo>
                  <a:lnTo>
                    <a:pt x="4023" y="10546"/>
                  </a:lnTo>
                  <a:lnTo>
                    <a:pt x="4122" y="10877"/>
                  </a:lnTo>
                  <a:lnTo>
                    <a:pt x="4376" y="11505"/>
                  </a:lnTo>
                  <a:lnTo>
                    <a:pt x="4541" y="11802"/>
                  </a:lnTo>
                  <a:lnTo>
                    <a:pt x="4089" y="12386"/>
                  </a:lnTo>
                  <a:lnTo>
                    <a:pt x="3869" y="12662"/>
                  </a:lnTo>
                  <a:lnTo>
                    <a:pt x="3351" y="13147"/>
                  </a:lnTo>
                  <a:lnTo>
                    <a:pt x="3064" y="13345"/>
                  </a:lnTo>
                  <a:lnTo>
                    <a:pt x="2811" y="13510"/>
                  </a:lnTo>
                  <a:lnTo>
                    <a:pt x="2282" y="13808"/>
                  </a:lnTo>
                  <a:lnTo>
                    <a:pt x="1995" y="13929"/>
                  </a:lnTo>
                  <a:lnTo>
                    <a:pt x="1665" y="14061"/>
                  </a:lnTo>
                  <a:lnTo>
                    <a:pt x="1356" y="14238"/>
                  </a:lnTo>
                  <a:lnTo>
                    <a:pt x="1257" y="14282"/>
                  </a:lnTo>
                  <a:lnTo>
                    <a:pt x="1114" y="14425"/>
                  </a:lnTo>
                  <a:lnTo>
                    <a:pt x="1037" y="14612"/>
                  </a:lnTo>
                  <a:lnTo>
                    <a:pt x="1026" y="14811"/>
                  </a:lnTo>
                  <a:lnTo>
                    <a:pt x="1059" y="14921"/>
                  </a:lnTo>
                  <a:lnTo>
                    <a:pt x="1103" y="15020"/>
                  </a:lnTo>
                  <a:lnTo>
                    <a:pt x="1246" y="15163"/>
                  </a:lnTo>
                  <a:lnTo>
                    <a:pt x="1433" y="15240"/>
                  </a:lnTo>
                  <a:lnTo>
                    <a:pt x="1643" y="15240"/>
                  </a:lnTo>
                  <a:lnTo>
                    <a:pt x="1742" y="15218"/>
                  </a:lnTo>
                  <a:lnTo>
                    <a:pt x="1852" y="15163"/>
                  </a:lnTo>
                  <a:lnTo>
                    <a:pt x="1940" y="15075"/>
                  </a:lnTo>
                  <a:lnTo>
                    <a:pt x="2139" y="14899"/>
                  </a:lnTo>
                  <a:lnTo>
                    <a:pt x="2315" y="14711"/>
                  </a:lnTo>
                  <a:lnTo>
                    <a:pt x="2668" y="14348"/>
                  </a:lnTo>
                  <a:lnTo>
                    <a:pt x="2866" y="14149"/>
                  </a:lnTo>
                  <a:lnTo>
                    <a:pt x="3296" y="13786"/>
                  </a:lnTo>
                  <a:lnTo>
                    <a:pt x="3759" y="13466"/>
                  </a:lnTo>
                  <a:lnTo>
                    <a:pt x="4243" y="13180"/>
                  </a:lnTo>
                  <a:lnTo>
                    <a:pt x="4508" y="13069"/>
                  </a:lnTo>
                  <a:lnTo>
                    <a:pt x="4894" y="12926"/>
                  </a:lnTo>
                  <a:lnTo>
                    <a:pt x="5290" y="12849"/>
                  </a:lnTo>
                  <a:lnTo>
                    <a:pt x="5577" y="13125"/>
                  </a:lnTo>
                  <a:lnTo>
                    <a:pt x="5885" y="13356"/>
                  </a:lnTo>
                  <a:lnTo>
                    <a:pt x="5841" y="13543"/>
                  </a:lnTo>
                  <a:lnTo>
                    <a:pt x="5775" y="13797"/>
                  </a:lnTo>
                  <a:lnTo>
                    <a:pt x="5709" y="14083"/>
                  </a:lnTo>
                  <a:lnTo>
                    <a:pt x="5489" y="14623"/>
                  </a:lnTo>
                  <a:lnTo>
                    <a:pt x="5345" y="14888"/>
                  </a:lnTo>
                  <a:lnTo>
                    <a:pt x="5059" y="15306"/>
                  </a:lnTo>
                  <a:lnTo>
                    <a:pt x="4728" y="15692"/>
                  </a:lnTo>
                  <a:lnTo>
                    <a:pt x="4519" y="15901"/>
                  </a:lnTo>
                  <a:lnTo>
                    <a:pt x="4343" y="16144"/>
                  </a:lnTo>
                  <a:lnTo>
                    <a:pt x="4288" y="16221"/>
                  </a:lnTo>
                  <a:lnTo>
                    <a:pt x="4221" y="16375"/>
                  </a:lnTo>
                  <a:lnTo>
                    <a:pt x="4221" y="16552"/>
                  </a:lnTo>
                  <a:lnTo>
                    <a:pt x="4288" y="16706"/>
                  </a:lnTo>
                  <a:lnTo>
                    <a:pt x="4343" y="16783"/>
                  </a:lnTo>
                  <a:lnTo>
                    <a:pt x="4409" y="16838"/>
                  </a:lnTo>
                  <a:lnTo>
                    <a:pt x="4574" y="16904"/>
                  </a:lnTo>
                  <a:lnTo>
                    <a:pt x="4750" y="16904"/>
                  </a:lnTo>
                  <a:lnTo>
                    <a:pt x="4905" y="16838"/>
                  </a:lnTo>
                  <a:lnTo>
                    <a:pt x="4971" y="16783"/>
                  </a:lnTo>
                  <a:lnTo>
                    <a:pt x="5048" y="16695"/>
                  </a:lnTo>
                  <a:lnTo>
                    <a:pt x="5092" y="16585"/>
                  </a:lnTo>
                  <a:lnTo>
                    <a:pt x="5180" y="16375"/>
                  </a:lnTo>
                  <a:lnTo>
                    <a:pt x="5246" y="16166"/>
                  </a:lnTo>
                  <a:lnTo>
                    <a:pt x="5389" y="15769"/>
                  </a:lnTo>
                  <a:lnTo>
                    <a:pt x="5555" y="15328"/>
                  </a:lnTo>
                  <a:lnTo>
                    <a:pt x="6029" y="14502"/>
                  </a:lnTo>
                  <a:lnTo>
                    <a:pt x="6326" y="14138"/>
                  </a:lnTo>
                  <a:lnTo>
                    <a:pt x="6502" y="13973"/>
                  </a:lnTo>
                  <a:lnTo>
                    <a:pt x="6657" y="13841"/>
                  </a:lnTo>
                  <a:lnTo>
                    <a:pt x="7031" y="14028"/>
                  </a:lnTo>
                  <a:lnTo>
                    <a:pt x="7836" y="14282"/>
                  </a:lnTo>
                  <a:lnTo>
                    <a:pt x="8255" y="14348"/>
                  </a:lnTo>
                  <a:lnTo>
                    <a:pt x="8266" y="14502"/>
                  </a:lnTo>
                  <a:lnTo>
                    <a:pt x="8321" y="14711"/>
                  </a:lnTo>
                  <a:lnTo>
                    <a:pt x="8376" y="14965"/>
                  </a:lnTo>
                  <a:lnTo>
                    <a:pt x="8398" y="15483"/>
                  </a:lnTo>
                  <a:lnTo>
                    <a:pt x="8376" y="15736"/>
                  </a:lnTo>
                  <a:lnTo>
                    <a:pt x="8310" y="16177"/>
                  </a:lnTo>
                  <a:lnTo>
                    <a:pt x="8188" y="16618"/>
                  </a:lnTo>
                  <a:lnTo>
                    <a:pt x="8111" y="16860"/>
                  </a:lnTo>
                  <a:lnTo>
                    <a:pt x="8056" y="17114"/>
                  </a:lnTo>
                  <a:lnTo>
                    <a:pt x="8045" y="17202"/>
                  </a:lnTo>
                  <a:lnTo>
                    <a:pt x="8078" y="17367"/>
                  </a:lnTo>
                  <a:lnTo>
                    <a:pt x="8166" y="17510"/>
                  </a:lnTo>
                  <a:lnTo>
                    <a:pt x="8310" y="17610"/>
                  </a:lnTo>
                  <a:lnTo>
                    <a:pt x="8387" y="17643"/>
                  </a:lnTo>
                  <a:lnTo>
                    <a:pt x="8475" y="17632"/>
                  </a:lnTo>
                  <a:lnTo>
                    <a:pt x="8629" y="17554"/>
                  </a:lnTo>
                  <a:lnTo>
                    <a:pt x="8750" y="17433"/>
                  </a:lnTo>
                  <a:lnTo>
                    <a:pt x="8806" y="17279"/>
                  </a:lnTo>
                  <a:lnTo>
                    <a:pt x="8817" y="17191"/>
                  </a:lnTo>
                  <a:lnTo>
                    <a:pt x="8806" y="16992"/>
                  </a:lnTo>
                  <a:lnTo>
                    <a:pt x="8784" y="16794"/>
                  </a:lnTo>
                  <a:lnTo>
                    <a:pt x="8784" y="16607"/>
                  </a:lnTo>
                  <a:lnTo>
                    <a:pt x="8750" y="16419"/>
                  </a:lnTo>
                  <a:lnTo>
                    <a:pt x="8717" y="16012"/>
                  </a:lnTo>
                  <a:lnTo>
                    <a:pt x="8795" y="15185"/>
                  </a:lnTo>
                  <a:lnTo>
                    <a:pt x="8894" y="14777"/>
                  </a:lnTo>
                  <a:lnTo>
                    <a:pt x="8971" y="14568"/>
                  </a:lnTo>
                  <a:lnTo>
                    <a:pt x="9048" y="14392"/>
                  </a:lnTo>
                  <a:lnTo>
                    <a:pt x="9434" y="14381"/>
                  </a:lnTo>
                  <a:lnTo>
                    <a:pt x="10172" y="14260"/>
                  </a:lnTo>
                  <a:lnTo>
                    <a:pt x="10525" y="14160"/>
                  </a:lnTo>
                  <a:lnTo>
                    <a:pt x="10602" y="14260"/>
                  </a:lnTo>
                  <a:lnTo>
                    <a:pt x="10811" y="14535"/>
                  </a:lnTo>
                  <a:lnTo>
                    <a:pt x="11142" y="15152"/>
                  </a:lnTo>
                  <a:lnTo>
                    <a:pt x="11252" y="15483"/>
                  </a:lnTo>
                  <a:lnTo>
                    <a:pt x="11351" y="15769"/>
                  </a:lnTo>
                  <a:lnTo>
                    <a:pt x="11483" y="16353"/>
                  </a:lnTo>
                  <a:lnTo>
                    <a:pt x="11527" y="16651"/>
                  </a:lnTo>
                  <a:lnTo>
                    <a:pt x="11560" y="17003"/>
                  </a:lnTo>
                  <a:lnTo>
                    <a:pt x="11649" y="17356"/>
                  </a:lnTo>
                  <a:lnTo>
                    <a:pt x="11671" y="17455"/>
                  </a:lnTo>
                  <a:lnTo>
                    <a:pt x="11770" y="17632"/>
                  </a:lnTo>
                  <a:lnTo>
                    <a:pt x="11935" y="17764"/>
                  </a:lnTo>
                  <a:lnTo>
                    <a:pt x="12133" y="17819"/>
                  </a:lnTo>
                  <a:lnTo>
                    <a:pt x="12244" y="17808"/>
                  </a:lnTo>
                  <a:lnTo>
                    <a:pt x="12343" y="17786"/>
                  </a:lnTo>
                  <a:lnTo>
                    <a:pt x="12519" y="17687"/>
                  </a:lnTo>
                  <a:lnTo>
                    <a:pt x="12651" y="17521"/>
                  </a:lnTo>
                  <a:lnTo>
                    <a:pt x="12707" y="17323"/>
                  </a:lnTo>
                  <a:lnTo>
                    <a:pt x="12695" y="17213"/>
                  </a:lnTo>
                  <a:lnTo>
                    <a:pt x="12673" y="17103"/>
                  </a:lnTo>
                  <a:lnTo>
                    <a:pt x="12618" y="17003"/>
                  </a:lnTo>
                  <a:lnTo>
                    <a:pt x="12497" y="16761"/>
                  </a:lnTo>
                  <a:lnTo>
                    <a:pt x="12354" y="16541"/>
                  </a:lnTo>
                  <a:lnTo>
                    <a:pt x="12233" y="16320"/>
                  </a:lnTo>
                  <a:lnTo>
                    <a:pt x="12100" y="16100"/>
                  </a:lnTo>
                  <a:lnTo>
                    <a:pt x="11957" y="15857"/>
                  </a:lnTo>
                  <a:lnTo>
                    <a:pt x="11715" y="15350"/>
                  </a:lnTo>
                  <a:lnTo>
                    <a:pt x="11527" y="14822"/>
                  </a:lnTo>
                  <a:lnTo>
                    <a:pt x="11384" y="14282"/>
                  </a:lnTo>
                  <a:lnTo>
                    <a:pt x="11329" y="14006"/>
                  </a:lnTo>
                  <a:lnTo>
                    <a:pt x="11329" y="13808"/>
                  </a:lnTo>
                  <a:lnTo>
                    <a:pt x="11571" y="13687"/>
                  </a:lnTo>
                  <a:lnTo>
                    <a:pt x="12023" y="13389"/>
                  </a:lnTo>
                  <a:lnTo>
                    <a:pt x="12244" y="13224"/>
                  </a:lnTo>
                  <a:lnTo>
                    <a:pt x="12883" y="13576"/>
                  </a:lnTo>
                  <a:lnTo>
                    <a:pt x="13191" y="13742"/>
                  </a:lnTo>
                  <a:lnTo>
                    <a:pt x="13753" y="14160"/>
                  </a:lnTo>
                  <a:lnTo>
                    <a:pt x="13996" y="14403"/>
                  </a:lnTo>
                  <a:lnTo>
                    <a:pt x="14393" y="14866"/>
                  </a:lnTo>
                  <a:lnTo>
                    <a:pt x="14734" y="15362"/>
                  </a:lnTo>
                  <a:lnTo>
                    <a:pt x="14921" y="15670"/>
                  </a:lnTo>
                  <a:lnTo>
                    <a:pt x="15153" y="15946"/>
                  </a:lnTo>
                  <a:lnTo>
                    <a:pt x="15230" y="16045"/>
                  </a:lnTo>
                  <a:lnTo>
                    <a:pt x="15428" y="16155"/>
                  </a:lnTo>
                  <a:lnTo>
                    <a:pt x="15649" y="16177"/>
                  </a:lnTo>
                  <a:lnTo>
                    <a:pt x="15869" y="16122"/>
                  </a:lnTo>
                  <a:lnTo>
                    <a:pt x="15968" y="16056"/>
                  </a:lnTo>
                  <a:lnTo>
                    <a:pt x="15979" y="16056"/>
                  </a:lnTo>
                  <a:lnTo>
                    <a:pt x="15979" y="16045"/>
                  </a:lnTo>
                  <a:lnTo>
                    <a:pt x="16045" y="15946"/>
                  </a:lnTo>
                  <a:lnTo>
                    <a:pt x="16101" y="15725"/>
                  </a:lnTo>
                  <a:lnTo>
                    <a:pt x="16079" y="15505"/>
                  </a:lnTo>
                  <a:lnTo>
                    <a:pt x="15968" y="15306"/>
                  </a:lnTo>
                  <a:lnTo>
                    <a:pt x="15880" y="15229"/>
                  </a:lnTo>
                  <a:lnTo>
                    <a:pt x="15880" y="15218"/>
                  </a:lnTo>
                  <a:lnTo>
                    <a:pt x="15671" y="15064"/>
                  </a:lnTo>
                  <a:lnTo>
                    <a:pt x="15450" y="14921"/>
                  </a:lnTo>
                  <a:lnTo>
                    <a:pt x="15032" y="14634"/>
                  </a:lnTo>
                  <a:lnTo>
                    <a:pt x="14800" y="14469"/>
                  </a:lnTo>
                  <a:lnTo>
                    <a:pt x="14370" y="14116"/>
                  </a:lnTo>
                  <a:lnTo>
                    <a:pt x="13974" y="13720"/>
                  </a:lnTo>
                  <a:lnTo>
                    <a:pt x="13610" y="13279"/>
                  </a:lnTo>
                  <a:lnTo>
                    <a:pt x="13445" y="13058"/>
                  </a:lnTo>
                  <a:lnTo>
                    <a:pt x="13257" y="12684"/>
                  </a:lnTo>
                  <a:lnTo>
                    <a:pt x="13092" y="12298"/>
                  </a:lnTo>
                  <a:lnTo>
                    <a:pt x="13368" y="11912"/>
                  </a:lnTo>
                  <a:lnTo>
                    <a:pt x="13588" y="11483"/>
                  </a:lnTo>
                  <a:lnTo>
                    <a:pt x="14315" y="11527"/>
                  </a:lnTo>
                  <a:lnTo>
                    <a:pt x="14668" y="11549"/>
                  </a:lnTo>
                  <a:lnTo>
                    <a:pt x="15351" y="11692"/>
                  </a:lnTo>
                  <a:lnTo>
                    <a:pt x="15682" y="11813"/>
                  </a:lnTo>
                  <a:lnTo>
                    <a:pt x="15957" y="11934"/>
                  </a:lnTo>
                  <a:lnTo>
                    <a:pt x="16497" y="12210"/>
                  </a:lnTo>
                  <a:lnTo>
                    <a:pt x="16762" y="12364"/>
                  </a:lnTo>
                  <a:lnTo>
                    <a:pt x="17037" y="12563"/>
                  </a:lnTo>
                  <a:lnTo>
                    <a:pt x="17346" y="12717"/>
                  </a:lnTo>
                  <a:lnTo>
                    <a:pt x="17445" y="12772"/>
                  </a:lnTo>
                  <a:lnTo>
                    <a:pt x="17643" y="12805"/>
                  </a:lnTo>
                  <a:lnTo>
                    <a:pt x="17842" y="12761"/>
                  </a:lnTo>
                  <a:lnTo>
                    <a:pt x="18018" y="12651"/>
                  </a:lnTo>
                  <a:lnTo>
                    <a:pt x="18073" y="12563"/>
                  </a:lnTo>
                  <a:lnTo>
                    <a:pt x="18128" y="12463"/>
                  </a:lnTo>
                  <a:lnTo>
                    <a:pt x="18161" y="12265"/>
                  </a:lnTo>
                  <a:lnTo>
                    <a:pt x="18117" y="12067"/>
                  </a:lnTo>
                  <a:lnTo>
                    <a:pt x="18007" y="11901"/>
                  </a:lnTo>
                  <a:lnTo>
                    <a:pt x="17919" y="11835"/>
                  </a:lnTo>
                  <a:lnTo>
                    <a:pt x="17820" y="11780"/>
                  </a:lnTo>
                  <a:lnTo>
                    <a:pt x="17698" y="11747"/>
                  </a:lnTo>
                  <a:lnTo>
                    <a:pt x="17753" y="11714"/>
                  </a:lnTo>
                  <a:lnTo>
                    <a:pt x="17500" y="11659"/>
                  </a:lnTo>
                  <a:lnTo>
                    <a:pt x="17236" y="11626"/>
                  </a:lnTo>
                  <a:lnTo>
                    <a:pt x="16740" y="11538"/>
                  </a:lnTo>
                  <a:lnTo>
                    <a:pt x="16464" y="11494"/>
                  </a:lnTo>
                  <a:lnTo>
                    <a:pt x="15913" y="11350"/>
                  </a:lnTo>
                  <a:lnTo>
                    <a:pt x="15395" y="11163"/>
                  </a:lnTo>
                  <a:lnTo>
                    <a:pt x="14888" y="10910"/>
                  </a:lnTo>
                  <a:lnTo>
                    <a:pt x="14635" y="10777"/>
                  </a:lnTo>
                  <a:lnTo>
                    <a:pt x="14304" y="10535"/>
                  </a:lnTo>
                  <a:lnTo>
                    <a:pt x="14007" y="10248"/>
                  </a:lnTo>
                  <a:lnTo>
                    <a:pt x="14084" y="9764"/>
                  </a:lnTo>
                  <a:lnTo>
                    <a:pt x="14095" y="9290"/>
                  </a:lnTo>
                  <a:lnTo>
                    <a:pt x="14095" y="9146"/>
                  </a:lnTo>
                  <a:lnTo>
                    <a:pt x="14514" y="8981"/>
                  </a:lnTo>
                  <a:lnTo>
                    <a:pt x="14756" y="8893"/>
                  </a:lnTo>
                  <a:lnTo>
                    <a:pt x="15252" y="8772"/>
                  </a:lnTo>
                  <a:lnTo>
                    <a:pt x="15517" y="8750"/>
                  </a:lnTo>
                  <a:lnTo>
                    <a:pt x="15957" y="8739"/>
                  </a:lnTo>
                  <a:lnTo>
                    <a:pt x="16409" y="8783"/>
                  </a:lnTo>
                  <a:lnTo>
                    <a:pt x="16663" y="8816"/>
                  </a:lnTo>
                  <a:lnTo>
                    <a:pt x="16916" y="8827"/>
                  </a:lnTo>
                  <a:lnTo>
                    <a:pt x="17004" y="8838"/>
                  </a:lnTo>
                  <a:lnTo>
                    <a:pt x="17147" y="8805"/>
                  </a:lnTo>
                  <a:lnTo>
                    <a:pt x="17269" y="8717"/>
                  </a:lnTo>
                  <a:lnTo>
                    <a:pt x="17357" y="8584"/>
                  </a:lnTo>
                  <a:lnTo>
                    <a:pt x="17379" y="8507"/>
                  </a:lnTo>
                  <a:lnTo>
                    <a:pt x="17379" y="8430"/>
                  </a:lnTo>
                  <a:lnTo>
                    <a:pt x="17346" y="8276"/>
                  </a:lnTo>
                  <a:lnTo>
                    <a:pt x="17269" y="8155"/>
                  </a:lnTo>
                  <a:lnTo>
                    <a:pt x="17136" y="8078"/>
                  </a:lnTo>
                  <a:lnTo>
                    <a:pt x="17059" y="8056"/>
                  </a:lnTo>
                  <a:lnTo>
                    <a:pt x="16960" y="8044"/>
                  </a:lnTo>
                  <a:lnTo>
                    <a:pt x="16861" y="8067"/>
                  </a:lnTo>
                  <a:lnTo>
                    <a:pt x="16663" y="8111"/>
                  </a:lnTo>
                  <a:lnTo>
                    <a:pt x="16475" y="8166"/>
                  </a:lnTo>
                  <a:lnTo>
                    <a:pt x="16123" y="8265"/>
                  </a:lnTo>
                  <a:lnTo>
                    <a:pt x="15726" y="8375"/>
                  </a:lnTo>
                  <a:lnTo>
                    <a:pt x="14899" y="8441"/>
                  </a:lnTo>
                  <a:lnTo>
                    <a:pt x="14492" y="8408"/>
                  </a:lnTo>
                  <a:lnTo>
                    <a:pt x="14249" y="8364"/>
                  </a:lnTo>
                  <a:lnTo>
                    <a:pt x="14007" y="8298"/>
                  </a:lnTo>
                  <a:lnTo>
                    <a:pt x="13952" y="7989"/>
                  </a:lnTo>
                  <a:lnTo>
                    <a:pt x="13753" y="7405"/>
                  </a:lnTo>
                  <a:lnTo>
                    <a:pt x="13632" y="7119"/>
                  </a:lnTo>
                  <a:lnTo>
                    <a:pt x="13808" y="6932"/>
                  </a:lnTo>
                  <a:lnTo>
                    <a:pt x="14139" y="6579"/>
                  </a:lnTo>
                  <a:lnTo>
                    <a:pt x="14381" y="6325"/>
                  </a:lnTo>
                  <a:lnTo>
                    <a:pt x="14932" y="5907"/>
                  </a:lnTo>
                  <a:lnTo>
                    <a:pt x="15230" y="5730"/>
                  </a:lnTo>
                  <a:lnTo>
                    <a:pt x="15505" y="5587"/>
                  </a:lnTo>
                  <a:lnTo>
                    <a:pt x="16067" y="5356"/>
                  </a:lnTo>
                  <a:lnTo>
                    <a:pt x="16354" y="5257"/>
                  </a:lnTo>
                  <a:lnTo>
                    <a:pt x="16696" y="5157"/>
                  </a:lnTo>
                  <a:lnTo>
                    <a:pt x="17015" y="5014"/>
                  </a:lnTo>
                  <a:lnTo>
                    <a:pt x="17114" y="4970"/>
                  </a:lnTo>
                  <a:lnTo>
                    <a:pt x="17269" y="4838"/>
                  </a:lnTo>
                  <a:lnTo>
                    <a:pt x="17368" y="4661"/>
                  </a:lnTo>
                  <a:lnTo>
                    <a:pt x="17390" y="4463"/>
                  </a:lnTo>
                  <a:lnTo>
                    <a:pt x="17368" y="4353"/>
                  </a:lnTo>
                  <a:lnTo>
                    <a:pt x="17335" y="4254"/>
                  </a:lnTo>
                  <a:lnTo>
                    <a:pt x="17203" y="4099"/>
                  </a:lnTo>
                  <a:lnTo>
                    <a:pt x="17026" y="4000"/>
                  </a:lnTo>
                  <a:lnTo>
                    <a:pt x="16817" y="3978"/>
                  </a:lnTo>
                  <a:lnTo>
                    <a:pt x="16718" y="4000"/>
                  </a:lnTo>
                  <a:lnTo>
                    <a:pt x="16596" y="4044"/>
                  </a:lnTo>
                  <a:lnTo>
                    <a:pt x="16508" y="4122"/>
                  </a:lnTo>
                  <a:lnTo>
                    <a:pt x="16288" y="4276"/>
                  </a:lnTo>
                  <a:lnTo>
                    <a:pt x="16090" y="4463"/>
                  </a:lnTo>
                  <a:lnTo>
                    <a:pt x="15715" y="4783"/>
                  </a:lnTo>
                  <a:lnTo>
                    <a:pt x="15494" y="4959"/>
                  </a:lnTo>
                  <a:lnTo>
                    <a:pt x="15043" y="5290"/>
                  </a:lnTo>
                  <a:lnTo>
                    <a:pt x="14558" y="5576"/>
                  </a:lnTo>
                  <a:lnTo>
                    <a:pt x="14040" y="5808"/>
                  </a:lnTo>
                  <a:lnTo>
                    <a:pt x="13775" y="5907"/>
                  </a:lnTo>
                  <a:lnTo>
                    <a:pt x="13379" y="5995"/>
                  </a:lnTo>
                  <a:lnTo>
                    <a:pt x="12971" y="6050"/>
                  </a:lnTo>
                  <a:lnTo>
                    <a:pt x="12751" y="5785"/>
                  </a:lnTo>
                  <a:lnTo>
                    <a:pt x="12255" y="5323"/>
                  </a:lnTo>
                  <a:lnTo>
                    <a:pt x="11979" y="5124"/>
                  </a:lnTo>
                  <a:lnTo>
                    <a:pt x="12034" y="4959"/>
                  </a:lnTo>
                  <a:lnTo>
                    <a:pt x="12122" y="4706"/>
                  </a:lnTo>
                  <a:lnTo>
                    <a:pt x="12211" y="4452"/>
                  </a:lnTo>
                  <a:lnTo>
                    <a:pt x="12431" y="4000"/>
                  </a:lnTo>
                  <a:lnTo>
                    <a:pt x="12585" y="3791"/>
                  </a:lnTo>
                  <a:lnTo>
                    <a:pt x="12861" y="3449"/>
                  </a:lnTo>
                  <a:lnTo>
                    <a:pt x="13169" y="3141"/>
                  </a:lnTo>
                  <a:lnTo>
                    <a:pt x="13368" y="2975"/>
                  </a:lnTo>
                  <a:lnTo>
                    <a:pt x="13533" y="2766"/>
                  </a:lnTo>
                  <a:lnTo>
                    <a:pt x="13577" y="2700"/>
                  </a:lnTo>
                  <a:lnTo>
                    <a:pt x="13632" y="2557"/>
                  </a:lnTo>
                  <a:lnTo>
                    <a:pt x="13621" y="2391"/>
                  </a:lnTo>
                  <a:lnTo>
                    <a:pt x="13555" y="2248"/>
                  </a:lnTo>
                  <a:lnTo>
                    <a:pt x="13500" y="2182"/>
                  </a:lnTo>
                  <a:lnTo>
                    <a:pt x="13423" y="2149"/>
                  </a:lnTo>
                  <a:lnTo>
                    <a:pt x="13257" y="2138"/>
                  </a:lnTo>
                  <a:lnTo>
                    <a:pt x="13092" y="2182"/>
                  </a:lnTo>
                  <a:lnTo>
                    <a:pt x="12960" y="2292"/>
                  </a:lnTo>
                  <a:lnTo>
                    <a:pt x="12916" y="2358"/>
                  </a:lnTo>
                  <a:lnTo>
                    <a:pt x="12828" y="2535"/>
                  </a:lnTo>
                  <a:lnTo>
                    <a:pt x="12751" y="2711"/>
                  </a:lnTo>
                  <a:lnTo>
                    <a:pt x="12629" y="3042"/>
                  </a:lnTo>
                  <a:lnTo>
                    <a:pt x="12453" y="3416"/>
                  </a:lnTo>
                  <a:lnTo>
                    <a:pt x="11979" y="4088"/>
                  </a:lnTo>
                  <a:lnTo>
                    <a:pt x="11693" y="4386"/>
                  </a:lnTo>
                  <a:lnTo>
                    <a:pt x="11483" y="4551"/>
                  </a:lnTo>
                  <a:lnTo>
                    <a:pt x="11252" y="4706"/>
                  </a:lnTo>
                  <a:lnTo>
                    <a:pt x="10800" y="4496"/>
                  </a:lnTo>
                  <a:lnTo>
                    <a:pt x="9852" y="4243"/>
                  </a:lnTo>
                  <a:lnTo>
                    <a:pt x="9357" y="4199"/>
                  </a:lnTo>
                  <a:lnTo>
                    <a:pt x="9290" y="3978"/>
                  </a:lnTo>
                  <a:lnTo>
                    <a:pt x="9180" y="3582"/>
                  </a:lnTo>
                  <a:lnTo>
                    <a:pt x="9092" y="3284"/>
                  </a:lnTo>
                  <a:lnTo>
                    <a:pt x="9004" y="2645"/>
                  </a:lnTo>
                  <a:lnTo>
                    <a:pt x="9004" y="2336"/>
                  </a:lnTo>
                  <a:lnTo>
                    <a:pt x="9037" y="1785"/>
                  </a:lnTo>
                  <a:lnTo>
                    <a:pt x="9136" y="1245"/>
                  </a:lnTo>
                  <a:lnTo>
                    <a:pt x="9213" y="926"/>
                  </a:lnTo>
                  <a:lnTo>
                    <a:pt x="9246" y="606"/>
                  </a:lnTo>
                  <a:lnTo>
                    <a:pt x="9268" y="507"/>
                  </a:lnTo>
                  <a:lnTo>
                    <a:pt x="9235" y="320"/>
                  </a:lnTo>
                  <a:lnTo>
                    <a:pt x="9136" y="165"/>
                  </a:lnTo>
                  <a:lnTo>
                    <a:pt x="8993" y="44"/>
                  </a:lnTo>
                  <a:lnTo>
                    <a:pt x="8894" y="2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rgbClr val="69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5"/>
            <p:cNvSpPr/>
            <p:nvPr/>
          </p:nvSpPr>
          <p:spPr>
            <a:xfrm>
              <a:off x="5414575" y="3903375"/>
              <a:ext cx="333375" cy="325125"/>
            </a:xfrm>
            <a:custGeom>
              <a:avLst/>
              <a:gdLst/>
              <a:ahLst/>
              <a:cxnLst/>
              <a:rect l="l" t="t" r="r" b="b"/>
              <a:pathLst>
                <a:path w="13335" h="13005" extrusionOk="0">
                  <a:moveTo>
                    <a:pt x="6359" y="1"/>
                  </a:moveTo>
                  <a:lnTo>
                    <a:pt x="6282" y="12"/>
                  </a:lnTo>
                  <a:lnTo>
                    <a:pt x="6150" y="89"/>
                  </a:lnTo>
                  <a:lnTo>
                    <a:pt x="6062" y="210"/>
                  </a:lnTo>
                  <a:lnTo>
                    <a:pt x="6018" y="354"/>
                  </a:lnTo>
                  <a:lnTo>
                    <a:pt x="6029" y="431"/>
                  </a:lnTo>
                  <a:lnTo>
                    <a:pt x="6040" y="607"/>
                  </a:lnTo>
                  <a:lnTo>
                    <a:pt x="6084" y="772"/>
                  </a:lnTo>
                  <a:lnTo>
                    <a:pt x="6106" y="938"/>
                  </a:lnTo>
                  <a:lnTo>
                    <a:pt x="6139" y="1114"/>
                  </a:lnTo>
                  <a:lnTo>
                    <a:pt x="6205" y="1478"/>
                  </a:lnTo>
                  <a:lnTo>
                    <a:pt x="6205" y="2227"/>
                  </a:lnTo>
                  <a:lnTo>
                    <a:pt x="6139" y="2591"/>
                  </a:lnTo>
                  <a:lnTo>
                    <a:pt x="6073" y="2855"/>
                  </a:lnTo>
                  <a:lnTo>
                    <a:pt x="5962" y="3097"/>
                  </a:lnTo>
                  <a:lnTo>
                    <a:pt x="5720" y="3142"/>
                  </a:lnTo>
                  <a:lnTo>
                    <a:pt x="5257" y="3274"/>
                  </a:lnTo>
                  <a:lnTo>
                    <a:pt x="5037" y="3373"/>
                  </a:lnTo>
                  <a:lnTo>
                    <a:pt x="4894" y="3208"/>
                  </a:lnTo>
                  <a:lnTo>
                    <a:pt x="4728" y="3020"/>
                  </a:lnTo>
                  <a:lnTo>
                    <a:pt x="4442" y="2591"/>
                  </a:lnTo>
                  <a:lnTo>
                    <a:pt x="4332" y="2359"/>
                  </a:lnTo>
                  <a:lnTo>
                    <a:pt x="4177" y="1940"/>
                  </a:lnTo>
                  <a:lnTo>
                    <a:pt x="4067" y="1511"/>
                  </a:lnTo>
                  <a:lnTo>
                    <a:pt x="4023" y="1257"/>
                  </a:lnTo>
                  <a:lnTo>
                    <a:pt x="3935" y="1015"/>
                  </a:lnTo>
                  <a:lnTo>
                    <a:pt x="3902" y="938"/>
                  </a:lnTo>
                  <a:lnTo>
                    <a:pt x="3792" y="805"/>
                  </a:lnTo>
                  <a:lnTo>
                    <a:pt x="3637" y="739"/>
                  </a:lnTo>
                  <a:lnTo>
                    <a:pt x="3472" y="717"/>
                  </a:lnTo>
                  <a:lnTo>
                    <a:pt x="3395" y="739"/>
                  </a:lnTo>
                  <a:lnTo>
                    <a:pt x="3318" y="794"/>
                  </a:lnTo>
                  <a:lnTo>
                    <a:pt x="3230" y="927"/>
                  </a:lnTo>
                  <a:lnTo>
                    <a:pt x="3186" y="1081"/>
                  </a:lnTo>
                  <a:lnTo>
                    <a:pt x="3219" y="1246"/>
                  </a:lnTo>
                  <a:lnTo>
                    <a:pt x="3252" y="1323"/>
                  </a:lnTo>
                  <a:lnTo>
                    <a:pt x="3351" y="1489"/>
                  </a:lnTo>
                  <a:lnTo>
                    <a:pt x="3472" y="1643"/>
                  </a:lnTo>
                  <a:lnTo>
                    <a:pt x="3681" y="1940"/>
                  </a:lnTo>
                  <a:lnTo>
                    <a:pt x="3913" y="2282"/>
                  </a:lnTo>
                  <a:lnTo>
                    <a:pt x="4265" y="3031"/>
                  </a:lnTo>
                  <a:lnTo>
                    <a:pt x="4376" y="3428"/>
                  </a:lnTo>
                  <a:lnTo>
                    <a:pt x="4387" y="3582"/>
                  </a:lnTo>
                  <a:lnTo>
                    <a:pt x="4420" y="3715"/>
                  </a:lnTo>
                  <a:lnTo>
                    <a:pt x="4111" y="3968"/>
                  </a:lnTo>
                  <a:lnTo>
                    <a:pt x="3836" y="4244"/>
                  </a:lnTo>
                  <a:lnTo>
                    <a:pt x="3560" y="4133"/>
                  </a:lnTo>
                  <a:lnTo>
                    <a:pt x="3406" y="4056"/>
                  </a:lnTo>
                  <a:lnTo>
                    <a:pt x="3108" y="3869"/>
                  </a:lnTo>
                  <a:lnTo>
                    <a:pt x="2976" y="3759"/>
                  </a:lnTo>
                  <a:lnTo>
                    <a:pt x="2756" y="3549"/>
                  </a:lnTo>
                  <a:lnTo>
                    <a:pt x="2568" y="3318"/>
                  </a:lnTo>
                  <a:lnTo>
                    <a:pt x="2458" y="3175"/>
                  </a:lnTo>
                  <a:lnTo>
                    <a:pt x="2337" y="3042"/>
                  </a:lnTo>
                  <a:lnTo>
                    <a:pt x="2238" y="2976"/>
                  </a:lnTo>
                  <a:lnTo>
                    <a:pt x="2017" y="2976"/>
                  </a:lnTo>
                  <a:lnTo>
                    <a:pt x="1918" y="3042"/>
                  </a:lnTo>
                  <a:lnTo>
                    <a:pt x="1874" y="3153"/>
                  </a:lnTo>
                  <a:lnTo>
                    <a:pt x="1918" y="3373"/>
                  </a:lnTo>
                  <a:lnTo>
                    <a:pt x="2006" y="3450"/>
                  </a:lnTo>
                  <a:lnTo>
                    <a:pt x="2117" y="3527"/>
                  </a:lnTo>
                  <a:lnTo>
                    <a:pt x="2227" y="3582"/>
                  </a:lnTo>
                  <a:lnTo>
                    <a:pt x="2337" y="3648"/>
                  </a:lnTo>
                  <a:lnTo>
                    <a:pt x="2458" y="3715"/>
                  </a:lnTo>
                  <a:lnTo>
                    <a:pt x="2701" y="3858"/>
                  </a:lnTo>
                  <a:lnTo>
                    <a:pt x="3130" y="4210"/>
                  </a:lnTo>
                  <a:lnTo>
                    <a:pt x="3307" y="4431"/>
                  </a:lnTo>
                  <a:lnTo>
                    <a:pt x="3406" y="4563"/>
                  </a:lnTo>
                  <a:lnTo>
                    <a:pt x="3483" y="4717"/>
                  </a:lnTo>
                  <a:lnTo>
                    <a:pt x="3351" y="4916"/>
                  </a:lnTo>
                  <a:lnTo>
                    <a:pt x="3152" y="5323"/>
                  </a:lnTo>
                  <a:lnTo>
                    <a:pt x="3064" y="5544"/>
                  </a:lnTo>
                  <a:lnTo>
                    <a:pt x="2635" y="5544"/>
                  </a:lnTo>
                  <a:lnTo>
                    <a:pt x="2128" y="5478"/>
                  </a:lnTo>
                  <a:lnTo>
                    <a:pt x="1874" y="5423"/>
                  </a:lnTo>
                  <a:lnTo>
                    <a:pt x="1455" y="5279"/>
                  </a:lnTo>
                  <a:lnTo>
                    <a:pt x="1059" y="5081"/>
                  </a:lnTo>
                  <a:lnTo>
                    <a:pt x="838" y="4960"/>
                  </a:lnTo>
                  <a:lnTo>
                    <a:pt x="585" y="4872"/>
                  </a:lnTo>
                  <a:lnTo>
                    <a:pt x="519" y="4828"/>
                  </a:lnTo>
                  <a:lnTo>
                    <a:pt x="364" y="4817"/>
                  </a:lnTo>
                  <a:lnTo>
                    <a:pt x="221" y="4850"/>
                  </a:lnTo>
                  <a:lnTo>
                    <a:pt x="100" y="4938"/>
                  </a:lnTo>
                  <a:lnTo>
                    <a:pt x="56" y="5004"/>
                  </a:lnTo>
                  <a:lnTo>
                    <a:pt x="23" y="5081"/>
                  </a:lnTo>
                  <a:lnTo>
                    <a:pt x="1" y="5224"/>
                  </a:lnTo>
                  <a:lnTo>
                    <a:pt x="45" y="5368"/>
                  </a:lnTo>
                  <a:lnTo>
                    <a:pt x="133" y="5489"/>
                  </a:lnTo>
                  <a:lnTo>
                    <a:pt x="199" y="5533"/>
                  </a:lnTo>
                  <a:lnTo>
                    <a:pt x="298" y="5577"/>
                  </a:lnTo>
                  <a:lnTo>
                    <a:pt x="398" y="5588"/>
                  </a:lnTo>
                  <a:lnTo>
                    <a:pt x="585" y="5621"/>
                  </a:lnTo>
                  <a:lnTo>
                    <a:pt x="783" y="5632"/>
                  </a:lnTo>
                  <a:lnTo>
                    <a:pt x="1147" y="5654"/>
                  </a:lnTo>
                  <a:lnTo>
                    <a:pt x="1555" y="5698"/>
                  </a:lnTo>
                  <a:lnTo>
                    <a:pt x="2348" y="5907"/>
                  </a:lnTo>
                  <a:lnTo>
                    <a:pt x="2723" y="6084"/>
                  </a:lnTo>
                  <a:lnTo>
                    <a:pt x="2822" y="6139"/>
                  </a:lnTo>
                  <a:lnTo>
                    <a:pt x="2910" y="6194"/>
                  </a:lnTo>
                  <a:lnTo>
                    <a:pt x="2866" y="6480"/>
                  </a:lnTo>
                  <a:lnTo>
                    <a:pt x="2855" y="6778"/>
                  </a:lnTo>
                  <a:lnTo>
                    <a:pt x="2855" y="7098"/>
                  </a:lnTo>
                  <a:lnTo>
                    <a:pt x="2557" y="7252"/>
                  </a:lnTo>
                  <a:lnTo>
                    <a:pt x="2381" y="7329"/>
                  </a:lnTo>
                  <a:lnTo>
                    <a:pt x="2028" y="7450"/>
                  </a:lnTo>
                  <a:lnTo>
                    <a:pt x="1852" y="7472"/>
                  </a:lnTo>
                  <a:lnTo>
                    <a:pt x="1533" y="7516"/>
                  </a:lnTo>
                  <a:lnTo>
                    <a:pt x="1202" y="7516"/>
                  </a:lnTo>
                  <a:lnTo>
                    <a:pt x="1015" y="7494"/>
                  </a:lnTo>
                  <a:lnTo>
                    <a:pt x="827" y="7516"/>
                  </a:lnTo>
                  <a:lnTo>
                    <a:pt x="695" y="7549"/>
                  </a:lnTo>
                  <a:lnTo>
                    <a:pt x="563" y="7682"/>
                  </a:lnTo>
                  <a:lnTo>
                    <a:pt x="530" y="7781"/>
                  </a:lnTo>
                  <a:lnTo>
                    <a:pt x="530" y="7836"/>
                  </a:lnTo>
                  <a:lnTo>
                    <a:pt x="585" y="7957"/>
                  </a:lnTo>
                  <a:lnTo>
                    <a:pt x="794" y="8067"/>
                  </a:lnTo>
                  <a:lnTo>
                    <a:pt x="926" y="8056"/>
                  </a:lnTo>
                  <a:lnTo>
                    <a:pt x="1059" y="8012"/>
                  </a:lnTo>
                  <a:lnTo>
                    <a:pt x="1191" y="7957"/>
                  </a:lnTo>
                  <a:lnTo>
                    <a:pt x="1444" y="7869"/>
                  </a:lnTo>
                  <a:lnTo>
                    <a:pt x="1720" y="7770"/>
                  </a:lnTo>
                  <a:lnTo>
                    <a:pt x="2315" y="7660"/>
                  </a:lnTo>
                  <a:lnTo>
                    <a:pt x="2612" y="7660"/>
                  </a:lnTo>
                  <a:lnTo>
                    <a:pt x="2789" y="7671"/>
                  </a:lnTo>
                  <a:lnTo>
                    <a:pt x="2965" y="7715"/>
                  </a:lnTo>
                  <a:lnTo>
                    <a:pt x="3031" y="7946"/>
                  </a:lnTo>
                  <a:lnTo>
                    <a:pt x="3219" y="8409"/>
                  </a:lnTo>
                  <a:lnTo>
                    <a:pt x="3340" y="8629"/>
                  </a:lnTo>
                  <a:lnTo>
                    <a:pt x="3009" y="9048"/>
                  </a:lnTo>
                  <a:lnTo>
                    <a:pt x="2844" y="9246"/>
                  </a:lnTo>
                  <a:lnTo>
                    <a:pt x="2469" y="9599"/>
                  </a:lnTo>
                  <a:lnTo>
                    <a:pt x="2271" y="9753"/>
                  </a:lnTo>
                  <a:lnTo>
                    <a:pt x="1885" y="9974"/>
                  </a:lnTo>
                  <a:lnTo>
                    <a:pt x="1477" y="10161"/>
                  </a:lnTo>
                  <a:lnTo>
                    <a:pt x="1235" y="10249"/>
                  </a:lnTo>
                  <a:lnTo>
                    <a:pt x="1015" y="10381"/>
                  </a:lnTo>
                  <a:lnTo>
                    <a:pt x="938" y="10414"/>
                  </a:lnTo>
                  <a:lnTo>
                    <a:pt x="838" y="10514"/>
                  </a:lnTo>
                  <a:lnTo>
                    <a:pt x="772" y="10657"/>
                  </a:lnTo>
                  <a:lnTo>
                    <a:pt x="772" y="10811"/>
                  </a:lnTo>
                  <a:lnTo>
                    <a:pt x="794" y="10877"/>
                  </a:lnTo>
                  <a:lnTo>
                    <a:pt x="827" y="10954"/>
                  </a:lnTo>
                  <a:lnTo>
                    <a:pt x="938" y="11065"/>
                  </a:lnTo>
                  <a:lnTo>
                    <a:pt x="1070" y="11120"/>
                  </a:lnTo>
                  <a:lnTo>
                    <a:pt x="1224" y="11120"/>
                  </a:lnTo>
                  <a:lnTo>
                    <a:pt x="1301" y="11098"/>
                  </a:lnTo>
                  <a:lnTo>
                    <a:pt x="1378" y="11054"/>
                  </a:lnTo>
                  <a:lnTo>
                    <a:pt x="1444" y="10999"/>
                  </a:lnTo>
                  <a:lnTo>
                    <a:pt x="1588" y="10866"/>
                  </a:lnTo>
                  <a:lnTo>
                    <a:pt x="1720" y="10723"/>
                  </a:lnTo>
                  <a:lnTo>
                    <a:pt x="1852" y="10591"/>
                  </a:lnTo>
                  <a:lnTo>
                    <a:pt x="1973" y="10459"/>
                  </a:lnTo>
                  <a:lnTo>
                    <a:pt x="2271" y="10172"/>
                  </a:lnTo>
                  <a:lnTo>
                    <a:pt x="2943" y="9709"/>
                  </a:lnTo>
                  <a:lnTo>
                    <a:pt x="3318" y="9533"/>
                  </a:lnTo>
                  <a:lnTo>
                    <a:pt x="3604" y="9434"/>
                  </a:lnTo>
                  <a:lnTo>
                    <a:pt x="3902" y="9368"/>
                  </a:lnTo>
                  <a:lnTo>
                    <a:pt x="4100" y="9566"/>
                  </a:lnTo>
                  <a:lnTo>
                    <a:pt x="4321" y="9742"/>
                  </a:lnTo>
                  <a:lnTo>
                    <a:pt x="4243" y="10062"/>
                  </a:lnTo>
                  <a:lnTo>
                    <a:pt x="4199" y="10271"/>
                  </a:lnTo>
                  <a:lnTo>
                    <a:pt x="4034" y="10668"/>
                  </a:lnTo>
                  <a:lnTo>
                    <a:pt x="3924" y="10855"/>
                  </a:lnTo>
                  <a:lnTo>
                    <a:pt x="3714" y="11164"/>
                  </a:lnTo>
                  <a:lnTo>
                    <a:pt x="3483" y="11439"/>
                  </a:lnTo>
                  <a:lnTo>
                    <a:pt x="3329" y="11594"/>
                  </a:lnTo>
                  <a:lnTo>
                    <a:pt x="3197" y="11770"/>
                  </a:lnTo>
                  <a:lnTo>
                    <a:pt x="3163" y="11836"/>
                  </a:lnTo>
                  <a:lnTo>
                    <a:pt x="3130" y="11968"/>
                  </a:lnTo>
                  <a:lnTo>
                    <a:pt x="3152" y="12112"/>
                  </a:lnTo>
                  <a:lnTo>
                    <a:pt x="3219" y="12233"/>
                  </a:lnTo>
                  <a:lnTo>
                    <a:pt x="3274" y="12277"/>
                  </a:lnTo>
                  <a:lnTo>
                    <a:pt x="3340" y="12299"/>
                  </a:lnTo>
                  <a:lnTo>
                    <a:pt x="3483" y="12299"/>
                  </a:lnTo>
                  <a:lnTo>
                    <a:pt x="3615" y="12255"/>
                  </a:lnTo>
                  <a:lnTo>
                    <a:pt x="3714" y="12156"/>
                  </a:lnTo>
                  <a:lnTo>
                    <a:pt x="3748" y="12089"/>
                  </a:lnTo>
                  <a:lnTo>
                    <a:pt x="3814" y="11935"/>
                  </a:lnTo>
                  <a:lnTo>
                    <a:pt x="3858" y="11781"/>
                  </a:lnTo>
                  <a:lnTo>
                    <a:pt x="3913" y="11638"/>
                  </a:lnTo>
                  <a:lnTo>
                    <a:pt x="3957" y="11494"/>
                  </a:lnTo>
                  <a:lnTo>
                    <a:pt x="4089" y="11175"/>
                  </a:lnTo>
                  <a:lnTo>
                    <a:pt x="4431" y="10580"/>
                  </a:lnTo>
                  <a:lnTo>
                    <a:pt x="4651" y="10315"/>
                  </a:lnTo>
                  <a:lnTo>
                    <a:pt x="4772" y="10194"/>
                  </a:lnTo>
                  <a:lnTo>
                    <a:pt x="4883" y="10106"/>
                  </a:lnTo>
                  <a:lnTo>
                    <a:pt x="5169" y="10238"/>
                  </a:lnTo>
                  <a:lnTo>
                    <a:pt x="5753" y="10426"/>
                  </a:lnTo>
                  <a:lnTo>
                    <a:pt x="6062" y="10470"/>
                  </a:lnTo>
                  <a:lnTo>
                    <a:pt x="6073" y="10580"/>
                  </a:lnTo>
                  <a:lnTo>
                    <a:pt x="6117" y="10734"/>
                  </a:lnTo>
                  <a:lnTo>
                    <a:pt x="6150" y="10921"/>
                  </a:lnTo>
                  <a:lnTo>
                    <a:pt x="6172" y="11296"/>
                  </a:lnTo>
                  <a:lnTo>
                    <a:pt x="6150" y="11483"/>
                  </a:lnTo>
                  <a:lnTo>
                    <a:pt x="6106" y="11814"/>
                  </a:lnTo>
                  <a:lnTo>
                    <a:pt x="6018" y="12123"/>
                  </a:lnTo>
                  <a:lnTo>
                    <a:pt x="5951" y="12310"/>
                  </a:lnTo>
                  <a:lnTo>
                    <a:pt x="5918" y="12497"/>
                  </a:lnTo>
                  <a:lnTo>
                    <a:pt x="5896" y="12607"/>
                  </a:lnTo>
                  <a:lnTo>
                    <a:pt x="5984" y="12806"/>
                  </a:lnTo>
                  <a:lnTo>
                    <a:pt x="6084" y="12861"/>
                  </a:lnTo>
                  <a:lnTo>
                    <a:pt x="6205" y="12894"/>
                  </a:lnTo>
                  <a:lnTo>
                    <a:pt x="6403" y="12795"/>
                  </a:lnTo>
                  <a:lnTo>
                    <a:pt x="6458" y="12696"/>
                  </a:lnTo>
                  <a:lnTo>
                    <a:pt x="6480" y="12618"/>
                  </a:lnTo>
                  <a:lnTo>
                    <a:pt x="6469" y="12541"/>
                  </a:lnTo>
                  <a:lnTo>
                    <a:pt x="6480" y="12398"/>
                  </a:lnTo>
                  <a:lnTo>
                    <a:pt x="6469" y="12255"/>
                  </a:lnTo>
                  <a:lnTo>
                    <a:pt x="6469" y="11979"/>
                  </a:lnTo>
                  <a:lnTo>
                    <a:pt x="6447" y="11682"/>
                  </a:lnTo>
                  <a:lnTo>
                    <a:pt x="6502" y="11076"/>
                  </a:lnTo>
                  <a:lnTo>
                    <a:pt x="6580" y="10778"/>
                  </a:lnTo>
                  <a:lnTo>
                    <a:pt x="6624" y="10646"/>
                  </a:lnTo>
                  <a:lnTo>
                    <a:pt x="6690" y="10503"/>
                  </a:lnTo>
                  <a:lnTo>
                    <a:pt x="6965" y="10492"/>
                  </a:lnTo>
                  <a:lnTo>
                    <a:pt x="7505" y="10403"/>
                  </a:lnTo>
                  <a:lnTo>
                    <a:pt x="7770" y="10326"/>
                  </a:lnTo>
                  <a:lnTo>
                    <a:pt x="7825" y="10403"/>
                  </a:lnTo>
                  <a:lnTo>
                    <a:pt x="7979" y="10613"/>
                  </a:lnTo>
                  <a:lnTo>
                    <a:pt x="8221" y="11054"/>
                  </a:lnTo>
                  <a:lnTo>
                    <a:pt x="8310" y="11296"/>
                  </a:lnTo>
                  <a:lnTo>
                    <a:pt x="8420" y="11726"/>
                  </a:lnTo>
                  <a:lnTo>
                    <a:pt x="8497" y="12156"/>
                  </a:lnTo>
                  <a:lnTo>
                    <a:pt x="8519" y="12420"/>
                  </a:lnTo>
                  <a:lnTo>
                    <a:pt x="8596" y="12674"/>
                  </a:lnTo>
                  <a:lnTo>
                    <a:pt x="8618" y="12751"/>
                  </a:lnTo>
                  <a:lnTo>
                    <a:pt x="8717" y="12894"/>
                  </a:lnTo>
                  <a:lnTo>
                    <a:pt x="8861" y="12982"/>
                  </a:lnTo>
                  <a:lnTo>
                    <a:pt x="9026" y="13004"/>
                  </a:lnTo>
                  <a:lnTo>
                    <a:pt x="9103" y="12993"/>
                  </a:lnTo>
                  <a:lnTo>
                    <a:pt x="9180" y="12949"/>
                  </a:lnTo>
                  <a:lnTo>
                    <a:pt x="9290" y="12817"/>
                  </a:lnTo>
                  <a:lnTo>
                    <a:pt x="9334" y="12651"/>
                  </a:lnTo>
                  <a:lnTo>
                    <a:pt x="9323" y="12486"/>
                  </a:lnTo>
                  <a:lnTo>
                    <a:pt x="9290" y="12409"/>
                  </a:lnTo>
                  <a:lnTo>
                    <a:pt x="9213" y="12233"/>
                  </a:lnTo>
                  <a:lnTo>
                    <a:pt x="9103" y="12067"/>
                  </a:lnTo>
                  <a:lnTo>
                    <a:pt x="9015" y="11913"/>
                  </a:lnTo>
                  <a:lnTo>
                    <a:pt x="8916" y="11759"/>
                  </a:lnTo>
                  <a:lnTo>
                    <a:pt x="8717" y="11395"/>
                  </a:lnTo>
                  <a:lnTo>
                    <a:pt x="8420" y="10624"/>
                  </a:lnTo>
                  <a:lnTo>
                    <a:pt x="8332" y="10216"/>
                  </a:lnTo>
                  <a:lnTo>
                    <a:pt x="8332" y="10084"/>
                  </a:lnTo>
                  <a:lnTo>
                    <a:pt x="8684" y="9886"/>
                  </a:lnTo>
                  <a:lnTo>
                    <a:pt x="8993" y="9643"/>
                  </a:lnTo>
                  <a:lnTo>
                    <a:pt x="9467" y="9897"/>
                  </a:lnTo>
                  <a:lnTo>
                    <a:pt x="9687" y="10007"/>
                  </a:lnTo>
                  <a:lnTo>
                    <a:pt x="10095" y="10304"/>
                  </a:lnTo>
                  <a:lnTo>
                    <a:pt x="10282" y="10481"/>
                  </a:lnTo>
                  <a:lnTo>
                    <a:pt x="10569" y="10811"/>
                  </a:lnTo>
                  <a:lnTo>
                    <a:pt x="10822" y="11186"/>
                  </a:lnTo>
                  <a:lnTo>
                    <a:pt x="10954" y="11406"/>
                  </a:lnTo>
                  <a:lnTo>
                    <a:pt x="11120" y="11605"/>
                  </a:lnTo>
                  <a:lnTo>
                    <a:pt x="11164" y="11671"/>
                  </a:lnTo>
                  <a:lnTo>
                    <a:pt x="11285" y="11759"/>
                  </a:lnTo>
                  <a:lnTo>
                    <a:pt x="11428" y="11792"/>
                  </a:lnTo>
                  <a:lnTo>
                    <a:pt x="11582" y="11770"/>
                  </a:lnTo>
                  <a:lnTo>
                    <a:pt x="11649" y="11737"/>
                  </a:lnTo>
                  <a:lnTo>
                    <a:pt x="11715" y="11693"/>
                  </a:lnTo>
                  <a:lnTo>
                    <a:pt x="11803" y="11572"/>
                  </a:lnTo>
                  <a:lnTo>
                    <a:pt x="11836" y="11428"/>
                  </a:lnTo>
                  <a:lnTo>
                    <a:pt x="11814" y="11274"/>
                  </a:lnTo>
                  <a:lnTo>
                    <a:pt x="11781" y="11208"/>
                  </a:lnTo>
                  <a:lnTo>
                    <a:pt x="11726" y="11131"/>
                  </a:lnTo>
                  <a:lnTo>
                    <a:pt x="11649" y="11076"/>
                  </a:lnTo>
                  <a:lnTo>
                    <a:pt x="11494" y="10954"/>
                  </a:lnTo>
                  <a:lnTo>
                    <a:pt x="11340" y="10844"/>
                  </a:lnTo>
                  <a:lnTo>
                    <a:pt x="11031" y="10646"/>
                  </a:lnTo>
                  <a:lnTo>
                    <a:pt x="10690" y="10392"/>
                  </a:lnTo>
                  <a:lnTo>
                    <a:pt x="10106" y="9808"/>
                  </a:lnTo>
                  <a:lnTo>
                    <a:pt x="9863" y="9467"/>
                  </a:lnTo>
                  <a:lnTo>
                    <a:pt x="9709" y="9202"/>
                  </a:lnTo>
                  <a:lnTo>
                    <a:pt x="9599" y="8927"/>
                  </a:lnTo>
                  <a:lnTo>
                    <a:pt x="9797" y="8640"/>
                  </a:lnTo>
                  <a:lnTo>
                    <a:pt x="9963" y="8343"/>
                  </a:lnTo>
                  <a:lnTo>
                    <a:pt x="10492" y="8376"/>
                  </a:lnTo>
                  <a:lnTo>
                    <a:pt x="10756" y="8387"/>
                  </a:lnTo>
                  <a:lnTo>
                    <a:pt x="11252" y="8497"/>
                  </a:lnTo>
                  <a:lnTo>
                    <a:pt x="11483" y="8585"/>
                  </a:lnTo>
                  <a:lnTo>
                    <a:pt x="11891" y="8762"/>
                  </a:lnTo>
                  <a:lnTo>
                    <a:pt x="12277" y="8982"/>
                  </a:lnTo>
                  <a:lnTo>
                    <a:pt x="12486" y="9136"/>
                  </a:lnTo>
                  <a:lnTo>
                    <a:pt x="12729" y="9246"/>
                  </a:lnTo>
                  <a:lnTo>
                    <a:pt x="12795" y="9279"/>
                  </a:lnTo>
                  <a:lnTo>
                    <a:pt x="12938" y="9313"/>
                  </a:lnTo>
                  <a:lnTo>
                    <a:pt x="13081" y="9290"/>
                  </a:lnTo>
                  <a:lnTo>
                    <a:pt x="13213" y="9202"/>
                  </a:lnTo>
                  <a:lnTo>
                    <a:pt x="13257" y="9147"/>
                  </a:lnTo>
                  <a:lnTo>
                    <a:pt x="13302" y="9070"/>
                  </a:lnTo>
                  <a:lnTo>
                    <a:pt x="13335" y="8927"/>
                  </a:lnTo>
                  <a:lnTo>
                    <a:pt x="13302" y="8784"/>
                  </a:lnTo>
                  <a:lnTo>
                    <a:pt x="13224" y="8651"/>
                  </a:lnTo>
                  <a:lnTo>
                    <a:pt x="13169" y="8607"/>
                  </a:lnTo>
                  <a:lnTo>
                    <a:pt x="13081" y="8552"/>
                  </a:lnTo>
                  <a:lnTo>
                    <a:pt x="12982" y="8541"/>
                  </a:lnTo>
                  <a:lnTo>
                    <a:pt x="12872" y="8585"/>
                  </a:lnTo>
                  <a:lnTo>
                    <a:pt x="12684" y="8552"/>
                  </a:lnTo>
                  <a:lnTo>
                    <a:pt x="12486" y="8519"/>
                  </a:lnTo>
                  <a:lnTo>
                    <a:pt x="12122" y="8464"/>
                  </a:lnTo>
                  <a:lnTo>
                    <a:pt x="11726" y="8387"/>
                  </a:lnTo>
                  <a:lnTo>
                    <a:pt x="10954" y="8100"/>
                  </a:lnTo>
                  <a:lnTo>
                    <a:pt x="10591" y="7902"/>
                  </a:lnTo>
                  <a:lnTo>
                    <a:pt x="10348" y="7726"/>
                  </a:lnTo>
                  <a:lnTo>
                    <a:pt x="10139" y="7516"/>
                  </a:lnTo>
                  <a:lnTo>
                    <a:pt x="10194" y="7164"/>
                  </a:lnTo>
                  <a:lnTo>
                    <a:pt x="10205" y="6811"/>
                  </a:lnTo>
                  <a:lnTo>
                    <a:pt x="10205" y="6712"/>
                  </a:lnTo>
                  <a:lnTo>
                    <a:pt x="10514" y="6591"/>
                  </a:lnTo>
                  <a:lnTo>
                    <a:pt x="10679" y="6525"/>
                  </a:lnTo>
                  <a:lnTo>
                    <a:pt x="11054" y="6436"/>
                  </a:lnTo>
                  <a:lnTo>
                    <a:pt x="11241" y="6425"/>
                  </a:lnTo>
                  <a:lnTo>
                    <a:pt x="11560" y="6403"/>
                  </a:lnTo>
                  <a:lnTo>
                    <a:pt x="11880" y="6425"/>
                  </a:lnTo>
                  <a:lnTo>
                    <a:pt x="12067" y="6458"/>
                  </a:lnTo>
                  <a:lnTo>
                    <a:pt x="12376" y="6458"/>
                  </a:lnTo>
                  <a:lnTo>
                    <a:pt x="12563" y="6337"/>
                  </a:lnTo>
                  <a:lnTo>
                    <a:pt x="12596" y="6227"/>
                  </a:lnTo>
                  <a:lnTo>
                    <a:pt x="12607" y="6117"/>
                  </a:lnTo>
                  <a:lnTo>
                    <a:pt x="12475" y="5930"/>
                  </a:lnTo>
                  <a:lnTo>
                    <a:pt x="12365" y="5896"/>
                  </a:lnTo>
                  <a:lnTo>
                    <a:pt x="12288" y="5885"/>
                  </a:lnTo>
                  <a:lnTo>
                    <a:pt x="12211" y="5907"/>
                  </a:lnTo>
                  <a:lnTo>
                    <a:pt x="12078" y="5930"/>
                  </a:lnTo>
                  <a:lnTo>
                    <a:pt x="11935" y="5974"/>
                  </a:lnTo>
                  <a:lnTo>
                    <a:pt x="11682" y="6051"/>
                  </a:lnTo>
                  <a:lnTo>
                    <a:pt x="11395" y="6117"/>
                  </a:lnTo>
                  <a:lnTo>
                    <a:pt x="10800" y="6172"/>
                  </a:lnTo>
                  <a:lnTo>
                    <a:pt x="10514" y="6150"/>
                  </a:lnTo>
                  <a:lnTo>
                    <a:pt x="10337" y="6117"/>
                  </a:lnTo>
                  <a:lnTo>
                    <a:pt x="10161" y="6062"/>
                  </a:lnTo>
                  <a:lnTo>
                    <a:pt x="10117" y="5852"/>
                  </a:lnTo>
                  <a:lnTo>
                    <a:pt x="9974" y="5423"/>
                  </a:lnTo>
                  <a:lnTo>
                    <a:pt x="9885" y="5224"/>
                  </a:lnTo>
                  <a:lnTo>
                    <a:pt x="10260" y="4828"/>
                  </a:lnTo>
                  <a:lnTo>
                    <a:pt x="10436" y="4651"/>
                  </a:lnTo>
                  <a:lnTo>
                    <a:pt x="10833" y="4332"/>
                  </a:lnTo>
                  <a:lnTo>
                    <a:pt x="11054" y="4210"/>
                  </a:lnTo>
                  <a:lnTo>
                    <a:pt x="11450" y="4012"/>
                  </a:lnTo>
                  <a:lnTo>
                    <a:pt x="11869" y="3869"/>
                  </a:lnTo>
                  <a:lnTo>
                    <a:pt x="12122" y="3792"/>
                  </a:lnTo>
                  <a:lnTo>
                    <a:pt x="12354" y="3693"/>
                  </a:lnTo>
                  <a:lnTo>
                    <a:pt x="12431" y="3648"/>
                  </a:lnTo>
                  <a:lnTo>
                    <a:pt x="12552" y="3516"/>
                  </a:lnTo>
                  <a:lnTo>
                    <a:pt x="12618" y="3362"/>
                  </a:lnTo>
                  <a:lnTo>
                    <a:pt x="12618" y="3186"/>
                  </a:lnTo>
                  <a:lnTo>
                    <a:pt x="12585" y="3108"/>
                  </a:lnTo>
                  <a:lnTo>
                    <a:pt x="12530" y="3042"/>
                  </a:lnTo>
                  <a:lnTo>
                    <a:pt x="12387" y="2965"/>
                  </a:lnTo>
                  <a:lnTo>
                    <a:pt x="12233" y="2943"/>
                  </a:lnTo>
                  <a:lnTo>
                    <a:pt x="12067" y="2976"/>
                  </a:lnTo>
                  <a:lnTo>
                    <a:pt x="12001" y="3020"/>
                  </a:lnTo>
                  <a:lnTo>
                    <a:pt x="11847" y="3131"/>
                  </a:lnTo>
                  <a:lnTo>
                    <a:pt x="11704" y="3263"/>
                  </a:lnTo>
                  <a:lnTo>
                    <a:pt x="11428" y="3505"/>
                  </a:lnTo>
                  <a:lnTo>
                    <a:pt x="11098" y="3759"/>
                  </a:lnTo>
                  <a:lnTo>
                    <a:pt x="10392" y="4177"/>
                  </a:lnTo>
                  <a:lnTo>
                    <a:pt x="10007" y="4321"/>
                  </a:lnTo>
                  <a:lnTo>
                    <a:pt x="9720" y="4398"/>
                  </a:lnTo>
                  <a:lnTo>
                    <a:pt x="9423" y="4420"/>
                  </a:lnTo>
                  <a:lnTo>
                    <a:pt x="9257" y="4232"/>
                  </a:lnTo>
                  <a:lnTo>
                    <a:pt x="8894" y="3902"/>
                  </a:lnTo>
                  <a:lnTo>
                    <a:pt x="8695" y="3748"/>
                  </a:lnTo>
                  <a:lnTo>
                    <a:pt x="8795" y="3439"/>
                  </a:lnTo>
                  <a:lnTo>
                    <a:pt x="8861" y="3263"/>
                  </a:lnTo>
                  <a:lnTo>
                    <a:pt x="9026" y="2932"/>
                  </a:lnTo>
                  <a:lnTo>
                    <a:pt x="9136" y="2778"/>
                  </a:lnTo>
                  <a:lnTo>
                    <a:pt x="9334" y="2524"/>
                  </a:lnTo>
                  <a:lnTo>
                    <a:pt x="9566" y="2304"/>
                  </a:lnTo>
                  <a:lnTo>
                    <a:pt x="9709" y="2183"/>
                  </a:lnTo>
                  <a:lnTo>
                    <a:pt x="9830" y="2040"/>
                  </a:lnTo>
                  <a:lnTo>
                    <a:pt x="9907" y="1929"/>
                  </a:lnTo>
                  <a:lnTo>
                    <a:pt x="9907" y="1698"/>
                  </a:lnTo>
                  <a:lnTo>
                    <a:pt x="9830" y="1588"/>
                  </a:lnTo>
                  <a:lnTo>
                    <a:pt x="9709" y="1555"/>
                  </a:lnTo>
                  <a:lnTo>
                    <a:pt x="9489" y="1621"/>
                  </a:lnTo>
                  <a:lnTo>
                    <a:pt x="9412" y="1720"/>
                  </a:lnTo>
                  <a:lnTo>
                    <a:pt x="9345" y="1841"/>
                  </a:lnTo>
                  <a:lnTo>
                    <a:pt x="9290" y="1973"/>
                  </a:lnTo>
                  <a:lnTo>
                    <a:pt x="9235" y="2095"/>
                  </a:lnTo>
                  <a:lnTo>
                    <a:pt x="9180" y="2216"/>
                  </a:lnTo>
                  <a:lnTo>
                    <a:pt x="9048" y="2491"/>
                  </a:lnTo>
                  <a:lnTo>
                    <a:pt x="8706" y="2976"/>
                  </a:lnTo>
                  <a:lnTo>
                    <a:pt x="8497" y="3197"/>
                  </a:lnTo>
                  <a:lnTo>
                    <a:pt x="8343" y="3318"/>
                  </a:lnTo>
                  <a:lnTo>
                    <a:pt x="8177" y="3428"/>
                  </a:lnTo>
                  <a:lnTo>
                    <a:pt x="7847" y="3274"/>
                  </a:lnTo>
                  <a:lnTo>
                    <a:pt x="7142" y="3097"/>
                  </a:lnTo>
                  <a:lnTo>
                    <a:pt x="6789" y="3064"/>
                  </a:lnTo>
                  <a:lnTo>
                    <a:pt x="6657" y="2613"/>
                  </a:lnTo>
                  <a:lnTo>
                    <a:pt x="6591" y="2392"/>
                  </a:lnTo>
                  <a:lnTo>
                    <a:pt x="6524" y="1929"/>
                  </a:lnTo>
                  <a:lnTo>
                    <a:pt x="6524" y="1698"/>
                  </a:lnTo>
                  <a:lnTo>
                    <a:pt x="6546" y="1290"/>
                  </a:lnTo>
                  <a:lnTo>
                    <a:pt x="6624" y="894"/>
                  </a:lnTo>
                  <a:lnTo>
                    <a:pt x="6690" y="673"/>
                  </a:lnTo>
                  <a:lnTo>
                    <a:pt x="6712" y="431"/>
                  </a:lnTo>
                  <a:lnTo>
                    <a:pt x="6712" y="354"/>
                  </a:lnTo>
                  <a:lnTo>
                    <a:pt x="6668" y="210"/>
                  </a:lnTo>
                  <a:lnTo>
                    <a:pt x="6580" y="89"/>
                  </a:lnTo>
                  <a:lnTo>
                    <a:pt x="6447" y="12"/>
                  </a:lnTo>
                  <a:lnTo>
                    <a:pt x="6359" y="1"/>
                  </a:lnTo>
                  <a:close/>
                </a:path>
              </a:pathLst>
            </a:custGeom>
            <a:solidFill>
              <a:srgbClr val="69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>
              <a:off x="4884550" y="4480275"/>
              <a:ext cx="242725" cy="234725"/>
            </a:xfrm>
            <a:custGeom>
              <a:avLst/>
              <a:gdLst/>
              <a:ahLst/>
              <a:cxnLst/>
              <a:rect l="l" t="t" r="r" b="b"/>
              <a:pathLst>
                <a:path w="9709" h="9389" extrusionOk="0">
                  <a:moveTo>
                    <a:pt x="4661" y="0"/>
                  </a:moveTo>
                  <a:lnTo>
                    <a:pt x="4551" y="22"/>
                  </a:lnTo>
                  <a:lnTo>
                    <a:pt x="4419" y="198"/>
                  </a:lnTo>
                  <a:lnTo>
                    <a:pt x="4419" y="309"/>
                  </a:lnTo>
                  <a:lnTo>
                    <a:pt x="4430" y="441"/>
                  </a:lnTo>
                  <a:lnTo>
                    <a:pt x="4463" y="562"/>
                  </a:lnTo>
                  <a:lnTo>
                    <a:pt x="4463" y="683"/>
                  </a:lnTo>
                  <a:lnTo>
                    <a:pt x="4507" y="804"/>
                  </a:lnTo>
                  <a:lnTo>
                    <a:pt x="4551" y="1080"/>
                  </a:lnTo>
                  <a:lnTo>
                    <a:pt x="4551" y="1620"/>
                  </a:lnTo>
                  <a:lnTo>
                    <a:pt x="4507" y="1895"/>
                  </a:lnTo>
                  <a:lnTo>
                    <a:pt x="4452" y="2083"/>
                  </a:lnTo>
                  <a:lnTo>
                    <a:pt x="4375" y="2259"/>
                  </a:lnTo>
                  <a:lnTo>
                    <a:pt x="4033" y="2325"/>
                  </a:lnTo>
                  <a:lnTo>
                    <a:pt x="3703" y="2457"/>
                  </a:lnTo>
                  <a:lnTo>
                    <a:pt x="3592" y="2336"/>
                  </a:lnTo>
                  <a:lnTo>
                    <a:pt x="3471" y="2204"/>
                  </a:lnTo>
                  <a:lnTo>
                    <a:pt x="3262" y="1884"/>
                  </a:lnTo>
                  <a:lnTo>
                    <a:pt x="3185" y="1719"/>
                  </a:lnTo>
                  <a:lnTo>
                    <a:pt x="3075" y="1411"/>
                  </a:lnTo>
                  <a:lnTo>
                    <a:pt x="2986" y="1102"/>
                  </a:lnTo>
                  <a:lnTo>
                    <a:pt x="2953" y="915"/>
                  </a:lnTo>
                  <a:lnTo>
                    <a:pt x="2887" y="738"/>
                  </a:lnTo>
                  <a:lnTo>
                    <a:pt x="2832" y="628"/>
                  </a:lnTo>
                  <a:lnTo>
                    <a:pt x="2612" y="518"/>
                  </a:lnTo>
                  <a:lnTo>
                    <a:pt x="2491" y="529"/>
                  </a:lnTo>
                  <a:lnTo>
                    <a:pt x="2391" y="617"/>
                  </a:lnTo>
                  <a:lnTo>
                    <a:pt x="2347" y="849"/>
                  </a:lnTo>
                  <a:lnTo>
                    <a:pt x="2391" y="970"/>
                  </a:lnTo>
                  <a:lnTo>
                    <a:pt x="2468" y="1091"/>
                  </a:lnTo>
                  <a:lnTo>
                    <a:pt x="2546" y="1201"/>
                  </a:lnTo>
                  <a:lnTo>
                    <a:pt x="2711" y="1422"/>
                  </a:lnTo>
                  <a:lnTo>
                    <a:pt x="2876" y="1664"/>
                  </a:lnTo>
                  <a:lnTo>
                    <a:pt x="3130" y="2215"/>
                  </a:lnTo>
                  <a:lnTo>
                    <a:pt x="3218" y="2501"/>
                  </a:lnTo>
                  <a:lnTo>
                    <a:pt x="3218" y="2601"/>
                  </a:lnTo>
                  <a:lnTo>
                    <a:pt x="3218" y="2711"/>
                  </a:lnTo>
                  <a:lnTo>
                    <a:pt x="2975" y="2887"/>
                  </a:lnTo>
                  <a:lnTo>
                    <a:pt x="2777" y="3097"/>
                  </a:lnTo>
                  <a:lnTo>
                    <a:pt x="2579" y="3008"/>
                  </a:lnTo>
                  <a:lnTo>
                    <a:pt x="2347" y="2909"/>
                  </a:lnTo>
                  <a:lnTo>
                    <a:pt x="2138" y="2755"/>
                  </a:lnTo>
                  <a:lnTo>
                    <a:pt x="1984" y="2590"/>
                  </a:lnTo>
                  <a:lnTo>
                    <a:pt x="1840" y="2424"/>
                  </a:lnTo>
                  <a:lnTo>
                    <a:pt x="1763" y="2314"/>
                  </a:lnTo>
                  <a:lnTo>
                    <a:pt x="1675" y="2226"/>
                  </a:lnTo>
                  <a:lnTo>
                    <a:pt x="1609" y="2171"/>
                  </a:lnTo>
                  <a:lnTo>
                    <a:pt x="1444" y="2171"/>
                  </a:lnTo>
                  <a:lnTo>
                    <a:pt x="1378" y="2215"/>
                  </a:lnTo>
                  <a:lnTo>
                    <a:pt x="1378" y="2226"/>
                  </a:lnTo>
                  <a:lnTo>
                    <a:pt x="1367" y="2226"/>
                  </a:lnTo>
                  <a:lnTo>
                    <a:pt x="1333" y="2303"/>
                  </a:lnTo>
                  <a:lnTo>
                    <a:pt x="1367" y="2468"/>
                  </a:lnTo>
                  <a:lnTo>
                    <a:pt x="1433" y="2524"/>
                  </a:lnTo>
                  <a:lnTo>
                    <a:pt x="1510" y="2579"/>
                  </a:lnTo>
                  <a:lnTo>
                    <a:pt x="1598" y="2623"/>
                  </a:lnTo>
                  <a:lnTo>
                    <a:pt x="1763" y="2711"/>
                  </a:lnTo>
                  <a:lnTo>
                    <a:pt x="1940" y="2821"/>
                  </a:lnTo>
                  <a:lnTo>
                    <a:pt x="2248" y="3086"/>
                  </a:lnTo>
                  <a:lnTo>
                    <a:pt x="2380" y="3240"/>
                  </a:lnTo>
                  <a:lnTo>
                    <a:pt x="2446" y="3339"/>
                  </a:lnTo>
                  <a:lnTo>
                    <a:pt x="2513" y="3449"/>
                  </a:lnTo>
                  <a:lnTo>
                    <a:pt x="2336" y="3725"/>
                  </a:lnTo>
                  <a:lnTo>
                    <a:pt x="2215" y="4033"/>
                  </a:lnTo>
                  <a:lnTo>
                    <a:pt x="2072" y="4033"/>
                  </a:lnTo>
                  <a:lnTo>
                    <a:pt x="1884" y="4044"/>
                  </a:lnTo>
                  <a:lnTo>
                    <a:pt x="1521" y="4000"/>
                  </a:lnTo>
                  <a:lnTo>
                    <a:pt x="1344" y="3945"/>
                  </a:lnTo>
                  <a:lnTo>
                    <a:pt x="1047" y="3846"/>
                  </a:lnTo>
                  <a:lnTo>
                    <a:pt x="760" y="3703"/>
                  </a:lnTo>
                  <a:lnTo>
                    <a:pt x="584" y="3614"/>
                  </a:lnTo>
                  <a:lnTo>
                    <a:pt x="408" y="3537"/>
                  </a:lnTo>
                  <a:lnTo>
                    <a:pt x="298" y="3504"/>
                  </a:lnTo>
                  <a:lnTo>
                    <a:pt x="99" y="3570"/>
                  </a:lnTo>
                  <a:lnTo>
                    <a:pt x="33" y="3670"/>
                  </a:lnTo>
                  <a:lnTo>
                    <a:pt x="0" y="3780"/>
                  </a:lnTo>
                  <a:lnTo>
                    <a:pt x="66" y="3978"/>
                  </a:lnTo>
                  <a:lnTo>
                    <a:pt x="165" y="4044"/>
                  </a:lnTo>
                  <a:lnTo>
                    <a:pt x="209" y="4066"/>
                  </a:lnTo>
                  <a:lnTo>
                    <a:pt x="265" y="4077"/>
                  </a:lnTo>
                  <a:lnTo>
                    <a:pt x="408" y="4088"/>
                  </a:lnTo>
                  <a:lnTo>
                    <a:pt x="551" y="4077"/>
                  </a:lnTo>
                  <a:lnTo>
                    <a:pt x="816" y="4077"/>
                  </a:lnTo>
                  <a:lnTo>
                    <a:pt x="1124" y="4099"/>
                  </a:lnTo>
                  <a:lnTo>
                    <a:pt x="1708" y="4254"/>
                  </a:lnTo>
                  <a:lnTo>
                    <a:pt x="1995" y="4375"/>
                  </a:lnTo>
                  <a:lnTo>
                    <a:pt x="2127" y="4463"/>
                  </a:lnTo>
                  <a:lnTo>
                    <a:pt x="2094" y="4672"/>
                  </a:lnTo>
                  <a:lnTo>
                    <a:pt x="2083" y="4893"/>
                  </a:lnTo>
                  <a:lnTo>
                    <a:pt x="2083" y="5113"/>
                  </a:lnTo>
                  <a:lnTo>
                    <a:pt x="1862" y="5234"/>
                  </a:lnTo>
                  <a:lnTo>
                    <a:pt x="1620" y="5345"/>
                  </a:lnTo>
                  <a:lnTo>
                    <a:pt x="1344" y="5389"/>
                  </a:lnTo>
                  <a:lnTo>
                    <a:pt x="1113" y="5411"/>
                  </a:lnTo>
                  <a:lnTo>
                    <a:pt x="882" y="5389"/>
                  </a:lnTo>
                  <a:lnTo>
                    <a:pt x="606" y="5389"/>
                  </a:lnTo>
                  <a:lnTo>
                    <a:pt x="518" y="5411"/>
                  </a:lnTo>
                  <a:lnTo>
                    <a:pt x="397" y="5543"/>
                  </a:lnTo>
                  <a:lnTo>
                    <a:pt x="386" y="5642"/>
                  </a:lnTo>
                  <a:lnTo>
                    <a:pt x="430" y="5719"/>
                  </a:lnTo>
                  <a:lnTo>
                    <a:pt x="584" y="5807"/>
                  </a:lnTo>
                  <a:lnTo>
                    <a:pt x="672" y="5796"/>
                  </a:lnTo>
                  <a:lnTo>
                    <a:pt x="771" y="5763"/>
                  </a:lnTo>
                  <a:lnTo>
                    <a:pt x="871" y="5719"/>
                  </a:lnTo>
                  <a:lnTo>
                    <a:pt x="1047" y="5653"/>
                  </a:lnTo>
                  <a:lnTo>
                    <a:pt x="1256" y="5576"/>
                  </a:lnTo>
                  <a:lnTo>
                    <a:pt x="1686" y="5499"/>
                  </a:lnTo>
                  <a:lnTo>
                    <a:pt x="1906" y="5499"/>
                  </a:lnTo>
                  <a:lnTo>
                    <a:pt x="2171" y="5543"/>
                  </a:lnTo>
                  <a:lnTo>
                    <a:pt x="2270" y="5896"/>
                  </a:lnTo>
                  <a:lnTo>
                    <a:pt x="2435" y="6215"/>
                  </a:lnTo>
                  <a:lnTo>
                    <a:pt x="2193" y="6524"/>
                  </a:lnTo>
                  <a:lnTo>
                    <a:pt x="2072" y="6667"/>
                  </a:lnTo>
                  <a:lnTo>
                    <a:pt x="1807" y="6920"/>
                  </a:lnTo>
                  <a:lnTo>
                    <a:pt x="1653" y="7031"/>
                  </a:lnTo>
                  <a:lnTo>
                    <a:pt x="1367" y="7196"/>
                  </a:lnTo>
                  <a:lnTo>
                    <a:pt x="1069" y="7328"/>
                  </a:lnTo>
                  <a:lnTo>
                    <a:pt x="893" y="7394"/>
                  </a:lnTo>
                  <a:lnTo>
                    <a:pt x="716" y="7493"/>
                  </a:lnTo>
                  <a:lnTo>
                    <a:pt x="617" y="7571"/>
                  </a:lnTo>
                  <a:lnTo>
                    <a:pt x="551" y="7791"/>
                  </a:lnTo>
                  <a:lnTo>
                    <a:pt x="595" y="7912"/>
                  </a:lnTo>
                  <a:lnTo>
                    <a:pt x="694" y="7989"/>
                  </a:lnTo>
                  <a:lnTo>
                    <a:pt x="937" y="7989"/>
                  </a:lnTo>
                  <a:lnTo>
                    <a:pt x="1036" y="7912"/>
                  </a:lnTo>
                  <a:lnTo>
                    <a:pt x="1146" y="7824"/>
                  </a:lnTo>
                  <a:lnTo>
                    <a:pt x="1234" y="7725"/>
                  </a:lnTo>
                  <a:lnTo>
                    <a:pt x="1422" y="7526"/>
                  </a:lnTo>
                  <a:lnTo>
                    <a:pt x="1642" y="7317"/>
                  </a:lnTo>
                  <a:lnTo>
                    <a:pt x="2138" y="6975"/>
                  </a:lnTo>
                  <a:lnTo>
                    <a:pt x="2402" y="6843"/>
                  </a:lnTo>
                  <a:lnTo>
                    <a:pt x="2612" y="6777"/>
                  </a:lnTo>
                  <a:lnTo>
                    <a:pt x="2821" y="6733"/>
                  </a:lnTo>
                  <a:lnTo>
                    <a:pt x="2975" y="6876"/>
                  </a:lnTo>
                  <a:lnTo>
                    <a:pt x="3141" y="6997"/>
                  </a:lnTo>
                  <a:lnTo>
                    <a:pt x="3119" y="7097"/>
                  </a:lnTo>
                  <a:lnTo>
                    <a:pt x="3075" y="7240"/>
                  </a:lnTo>
                  <a:lnTo>
                    <a:pt x="2997" y="7537"/>
                  </a:lnTo>
                  <a:lnTo>
                    <a:pt x="2854" y="7824"/>
                  </a:lnTo>
                  <a:lnTo>
                    <a:pt x="2700" y="8044"/>
                  </a:lnTo>
                  <a:lnTo>
                    <a:pt x="2524" y="8254"/>
                  </a:lnTo>
                  <a:lnTo>
                    <a:pt x="2413" y="8364"/>
                  </a:lnTo>
                  <a:lnTo>
                    <a:pt x="2314" y="8496"/>
                  </a:lnTo>
                  <a:lnTo>
                    <a:pt x="2259" y="8573"/>
                  </a:lnTo>
                  <a:lnTo>
                    <a:pt x="2270" y="8750"/>
                  </a:lnTo>
                  <a:lnTo>
                    <a:pt x="2336" y="8827"/>
                  </a:lnTo>
                  <a:lnTo>
                    <a:pt x="2413" y="8882"/>
                  </a:lnTo>
                  <a:lnTo>
                    <a:pt x="2601" y="8871"/>
                  </a:lnTo>
                  <a:lnTo>
                    <a:pt x="2667" y="8805"/>
                  </a:lnTo>
                  <a:lnTo>
                    <a:pt x="2700" y="8772"/>
                  </a:lnTo>
                  <a:lnTo>
                    <a:pt x="2711" y="8728"/>
                  </a:lnTo>
                  <a:lnTo>
                    <a:pt x="2766" y="8617"/>
                  </a:lnTo>
                  <a:lnTo>
                    <a:pt x="2799" y="8496"/>
                  </a:lnTo>
                  <a:lnTo>
                    <a:pt x="2832" y="8397"/>
                  </a:lnTo>
                  <a:lnTo>
                    <a:pt x="2876" y="8287"/>
                  </a:lnTo>
                  <a:lnTo>
                    <a:pt x="2964" y="8055"/>
                  </a:lnTo>
                  <a:lnTo>
                    <a:pt x="3207" y="7615"/>
                  </a:lnTo>
                  <a:lnTo>
                    <a:pt x="3372" y="7427"/>
                  </a:lnTo>
                  <a:lnTo>
                    <a:pt x="3460" y="7339"/>
                  </a:lnTo>
                  <a:lnTo>
                    <a:pt x="3548" y="7273"/>
                  </a:lnTo>
                  <a:lnTo>
                    <a:pt x="3747" y="7361"/>
                  </a:lnTo>
                  <a:lnTo>
                    <a:pt x="4177" y="7493"/>
                  </a:lnTo>
                  <a:lnTo>
                    <a:pt x="4397" y="7537"/>
                  </a:lnTo>
                  <a:lnTo>
                    <a:pt x="4441" y="7725"/>
                  </a:lnTo>
                  <a:lnTo>
                    <a:pt x="4463" y="8000"/>
                  </a:lnTo>
                  <a:lnTo>
                    <a:pt x="4441" y="8276"/>
                  </a:lnTo>
                  <a:lnTo>
                    <a:pt x="4397" y="8507"/>
                  </a:lnTo>
                  <a:lnTo>
                    <a:pt x="4342" y="8739"/>
                  </a:lnTo>
                  <a:lnTo>
                    <a:pt x="4287" y="8871"/>
                  </a:lnTo>
                  <a:lnTo>
                    <a:pt x="4265" y="9014"/>
                  </a:lnTo>
                  <a:lnTo>
                    <a:pt x="4265" y="9102"/>
                  </a:lnTo>
                  <a:lnTo>
                    <a:pt x="4353" y="9257"/>
                  </a:lnTo>
                  <a:lnTo>
                    <a:pt x="4441" y="9290"/>
                  </a:lnTo>
                  <a:lnTo>
                    <a:pt x="4529" y="9279"/>
                  </a:lnTo>
                  <a:lnTo>
                    <a:pt x="4650" y="9146"/>
                  </a:lnTo>
                  <a:lnTo>
                    <a:pt x="4661" y="9047"/>
                  </a:lnTo>
                  <a:lnTo>
                    <a:pt x="4672" y="8948"/>
                  </a:lnTo>
                  <a:lnTo>
                    <a:pt x="4661" y="8838"/>
                  </a:lnTo>
                  <a:lnTo>
                    <a:pt x="4661" y="8639"/>
                  </a:lnTo>
                  <a:lnTo>
                    <a:pt x="4650" y="8419"/>
                  </a:lnTo>
                  <a:lnTo>
                    <a:pt x="4694" y="7978"/>
                  </a:lnTo>
                  <a:lnTo>
                    <a:pt x="4739" y="7758"/>
                  </a:lnTo>
                  <a:lnTo>
                    <a:pt x="4794" y="7648"/>
                  </a:lnTo>
                  <a:lnTo>
                    <a:pt x="4827" y="7559"/>
                  </a:lnTo>
                  <a:lnTo>
                    <a:pt x="5025" y="7548"/>
                  </a:lnTo>
                  <a:lnTo>
                    <a:pt x="5422" y="7493"/>
                  </a:lnTo>
                  <a:lnTo>
                    <a:pt x="5620" y="7438"/>
                  </a:lnTo>
                  <a:lnTo>
                    <a:pt x="5653" y="7482"/>
                  </a:lnTo>
                  <a:lnTo>
                    <a:pt x="5763" y="7637"/>
                  </a:lnTo>
                  <a:lnTo>
                    <a:pt x="5940" y="7967"/>
                  </a:lnTo>
                  <a:lnTo>
                    <a:pt x="6006" y="8133"/>
                  </a:lnTo>
                  <a:lnTo>
                    <a:pt x="6094" y="8452"/>
                  </a:lnTo>
                  <a:lnTo>
                    <a:pt x="6149" y="8772"/>
                  </a:lnTo>
                  <a:lnTo>
                    <a:pt x="6171" y="8959"/>
                  </a:lnTo>
                  <a:lnTo>
                    <a:pt x="6215" y="9135"/>
                  </a:lnTo>
                  <a:lnTo>
                    <a:pt x="6259" y="9257"/>
                  </a:lnTo>
                  <a:lnTo>
                    <a:pt x="6469" y="9389"/>
                  </a:lnTo>
                  <a:lnTo>
                    <a:pt x="6590" y="9378"/>
                  </a:lnTo>
                  <a:lnTo>
                    <a:pt x="6700" y="9301"/>
                  </a:lnTo>
                  <a:lnTo>
                    <a:pt x="6766" y="9069"/>
                  </a:lnTo>
                  <a:lnTo>
                    <a:pt x="6733" y="8948"/>
                  </a:lnTo>
                  <a:lnTo>
                    <a:pt x="6667" y="8827"/>
                  </a:lnTo>
                  <a:lnTo>
                    <a:pt x="6590" y="8706"/>
                  </a:lnTo>
                  <a:lnTo>
                    <a:pt x="6458" y="8474"/>
                  </a:lnTo>
                  <a:lnTo>
                    <a:pt x="6314" y="8210"/>
                  </a:lnTo>
                  <a:lnTo>
                    <a:pt x="6105" y="7648"/>
                  </a:lnTo>
                  <a:lnTo>
                    <a:pt x="6050" y="7361"/>
                  </a:lnTo>
                  <a:lnTo>
                    <a:pt x="6050" y="7306"/>
                  </a:lnTo>
                  <a:lnTo>
                    <a:pt x="6050" y="7251"/>
                  </a:lnTo>
                  <a:lnTo>
                    <a:pt x="6303" y="7108"/>
                  </a:lnTo>
                  <a:lnTo>
                    <a:pt x="6535" y="6931"/>
                  </a:lnTo>
                  <a:lnTo>
                    <a:pt x="6876" y="7119"/>
                  </a:lnTo>
                  <a:lnTo>
                    <a:pt x="7042" y="7207"/>
                  </a:lnTo>
                  <a:lnTo>
                    <a:pt x="7328" y="7438"/>
                  </a:lnTo>
                  <a:lnTo>
                    <a:pt x="7460" y="7559"/>
                  </a:lnTo>
                  <a:lnTo>
                    <a:pt x="7670" y="7802"/>
                  </a:lnTo>
                  <a:lnTo>
                    <a:pt x="7857" y="8077"/>
                  </a:lnTo>
                  <a:lnTo>
                    <a:pt x="7956" y="8232"/>
                  </a:lnTo>
                  <a:lnTo>
                    <a:pt x="8077" y="8386"/>
                  </a:lnTo>
                  <a:lnTo>
                    <a:pt x="8166" y="8474"/>
                  </a:lnTo>
                  <a:lnTo>
                    <a:pt x="8408" y="8496"/>
                  </a:lnTo>
                  <a:lnTo>
                    <a:pt x="8518" y="8441"/>
                  </a:lnTo>
                  <a:lnTo>
                    <a:pt x="8573" y="8331"/>
                  </a:lnTo>
                  <a:lnTo>
                    <a:pt x="8551" y="8088"/>
                  </a:lnTo>
                  <a:lnTo>
                    <a:pt x="8463" y="8000"/>
                  </a:lnTo>
                  <a:lnTo>
                    <a:pt x="8353" y="7912"/>
                  </a:lnTo>
                  <a:lnTo>
                    <a:pt x="8232" y="7835"/>
                  </a:lnTo>
                  <a:lnTo>
                    <a:pt x="8011" y="7681"/>
                  </a:lnTo>
                  <a:lnTo>
                    <a:pt x="7769" y="7504"/>
                  </a:lnTo>
                  <a:lnTo>
                    <a:pt x="7350" y="7075"/>
                  </a:lnTo>
                  <a:lnTo>
                    <a:pt x="7174" y="6832"/>
                  </a:lnTo>
                  <a:lnTo>
                    <a:pt x="7064" y="6645"/>
                  </a:lnTo>
                  <a:lnTo>
                    <a:pt x="6987" y="6435"/>
                  </a:lnTo>
                  <a:lnTo>
                    <a:pt x="7130" y="6226"/>
                  </a:lnTo>
                  <a:lnTo>
                    <a:pt x="7240" y="5995"/>
                  </a:lnTo>
                  <a:lnTo>
                    <a:pt x="7637" y="6028"/>
                  </a:lnTo>
                  <a:lnTo>
                    <a:pt x="7824" y="6039"/>
                  </a:lnTo>
                  <a:lnTo>
                    <a:pt x="8188" y="6116"/>
                  </a:lnTo>
                  <a:lnTo>
                    <a:pt x="8364" y="6182"/>
                  </a:lnTo>
                  <a:lnTo>
                    <a:pt x="8661" y="6303"/>
                  </a:lnTo>
                  <a:lnTo>
                    <a:pt x="8948" y="6469"/>
                  </a:lnTo>
                  <a:lnTo>
                    <a:pt x="9102" y="6579"/>
                  </a:lnTo>
                  <a:lnTo>
                    <a:pt x="9279" y="6656"/>
                  </a:lnTo>
                  <a:lnTo>
                    <a:pt x="9378" y="6711"/>
                  </a:lnTo>
                  <a:lnTo>
                    <a:pt x="9587" y="6667"/>
                  </a:lnTo>
                  <a:lnTo>
                    <a:pt x="9664" y="6579"/>
                  </a:lnTo>
                  <a:lnTo>
                    <a:pt x="9708" y="6469"/>
                  </a:lnTo>
                  <a:lnTo>
                    <a:pt x="9664" y="6259"/>
                  </a:lnTo>
                  <a:lnTo>
                    <a:pt x="9576" y="6182"/>
                  </a:lnTo>
                  <a:lnTo>
                    <a:pt x="9521" y="6160"/>
                  </a:lnTo>
                  <a:lnTo>
                    <a:pt x="9466" y="6149"/>
                  </a:lnTo>
                  <a:lnTo>
                    <a:pt x="9477" y="6281"/>
                  </a:lnTo>
                  <a:lnTo>
                    <a:pt x="9334" y="6259"/>
                  </a:lnTo>
                  <a:lnTo>
                    <a:pt x="9201" y="6237"/>
                  </a:lnTo>
                  <a:lnTo>
                    <a:pt x="8926" y="6193"/>
                  </a:lnTo>
                  <a:lnTo>
                    <a:pt x="8628" y="6138"/>
                  </a:lnTo>
                  <a:lnTo>
                    <a:pt x="8066" y="5929"/>
                  </a:lnTo>
                  <a:lnTo>
                    <a:pt x="7813" y="5785"/>
                  </a:lnTo>
                  <a:lnTo>
                    <a:pt x="7637" y="5653"/>
                  </a:lnTo>
                  <a:lnTo>
                    <a:pt x="7471" y="5499"/>
                  </a:lnTo>
                  <a:lnTo>
                    <a:pt x="7515" y="5245"/>
                  </a:lnTo>
                  <a:lnTo>
                    <a:pt x="7526" y="4992"/>
                  </a:lnTo>
                  <a:lnTo>
                    <a:pt x="7526" y="4915"/>
                  </a:lnTo>
                  <a:lnTo>
                    <a:pt x="7747" y="4827"/>
                  </a:lnTo>
                  <a:lnTo>
                    <a:pt x="8011" y="4738"/>
                  </a:lnTo>
                  <a:lnTo>
                    <a:pt x="8276" y="4705"/>
                  </a:lnTo>
                  <a:lnTo>
                    <a:pt x="8518" y="4683"/>
                  </a:lnTo>
                  <a:lnTo>
                    <a:pt x="8750" y="4705"/>
                  </a:lnTo>
                  <a:lnTo>
                    <a:pt x="9025" y="4705"/>
                  </a:lnTo>
                  <a:lnTo>
                    <a:pt x="9135" y="4683"/>
                  </a:lnTo>
                  <a:lnTo>
                    <a:pt x="9268" y="4562"/>
                  </a:lnTo>
                  <a:lnTo>
                    <a:pt x="9268" y="4474"/>
                  </a:lnTo>
                  <a:lnTo>
                    <a:pt x="9235" y="4397"/>
                  </a:lnTo>
                  <a:lnTo>
                    <a:pt x="9091" y="4298"/>
                  </a:lnTo>
                  <a:lnTo>
                    <a:pt x="9003" y="4298"/>
                  </a:lnTo>
                  <a:lnTo>
                    <a:pt x="8992" y="4309"/>
                  </a:lnTo>
                  <a:lnTo>
                    <a:pt x="8893" y="4320"/>
                  </a:lnTo>
                  <a:lnTo>
                    <a:pt x="8794" y="4353"/>
                  </a:lnTo>
                  <a:lnTo>
                    <a:pt x="8606" y="4408"/>
                  </a:lnTo>
                  <a:lnTo>
                    <a:pt x="8397" y="4463"/>
                  </a:lnTo>
                  <a:lnTo>
                    <a:pt x="7956" y="4496"/>
                  </a:lnTo>
                  <a:lnTo>
                    <a:pt x="7736" y="4485"/>
                  </a:lnTo>
                  <a:lnTo>
                    <a:pt x="7604" y="4463"/>
                  </a:lnTo>
                  <a:lnTo>
                    <a:pt x="7482" y="4419"/>
                  </a:lnTo>
                  <a:lnTo>
                    <a:pt x="7405" y="4099"/>
                  </a:lnTo>
                  <a:lnTo>
                    <a:pt x="7273" y="3802"/>
                  </a:lnTo>
                  <a:lnTo>
                    <a:pt x="7549" y="3515"/>
                  </a:lnTo>
                  <a:lnTo>
                    <a:pt x="7681" y="3383"/>
                  </a:lnTo>
                  <a:lnTo>
                    <a:pt x="7967" y="3152"/>
                  </a:lnTo>
                  <a:lnTo>
                    <a:pt x="8133" y="3063"/>
                  </a:lnTo>
                  <a:lnTo>
                    <a:pt x="8419" y="2920"/>
                  </a:lnTo>
                  <a:lnTo>
                    <a:pt x="8717" y="2810"/>
                  </a:lnTo>
                  <a:lnTo>
                    <a:pt x="8904" y="2755"/>
                  </a:lnTo>
                  <a:lnTo>
                    <a:pt x="9069" y="2678"/>
                  </a:lnTo>
                  <a:lnTo>
                    <a:pt x="9179" y="2612"/>
                  </a:lnTo>
                  <a:lnTo>
                    <a:pt x="9268" y="2391"/>
                  </a:lnTo>
                  <a:lnTo>
                    <a:pt x="9235" y="2270"/>
                  </a:lnTo>
                  <a:lnTo>
                    <a:pt x="9146" y="2182"/>
                  </a:lnTo>
                  <a:lnTo>
                    <a:pt x="8904" y="2149"/>
                  </a:lnTo>
                  <a:lnTo>
                    <a:pt x="8794" y="2204"/>
                  </a:lnTo>
                  <a:lnTo>
                    <a:pt x="8684" y="2292"/>
                  </a:lnTo>
                  <a:lnTo>
                    <a:pt x="8573" y="2391"/>
                  </a:lnTo>
                  <a:lnTo>
                    <a:pt x="8375" y="2568"/>
                  </a:lnTo>
                  <a:lnTo>
                    <a:pt x="8144" y="2755"/>
                  </a:lnTo>
                  <a:lnTo>
                    <a:pt x="7626" y="3041"/>
                  </a:lnTo>
                  <a:lnTo>
                    <a:pt x="7339" y="3152"/>
                  </a:lnTo>
                  <a:lnTo>
                    <a:pt x="7130" y="3207"/>
                  </a:lnTo>
                  <a:lnTo>
                    <a:pt x="6909" y="3229"/>
                  </a:lnTo>
                  <a:lnTo>
                    <a:pt x="6667" y="2953"/>
                  </a:lnTo>
                  <a:lnTo>
                    <a:pt x="6380" y="2733"/>
                  </a:lnTo>
                  <a:lnTo>
                    <a:pt x="6458" y="2513"/>
                  </a:lnTo>
                  <a:lnTo>
                    <a:pt x="6557" y="2259"/>
                  </a:lnTo>
                  <a:lnTo>
                    <a:pt x="6711" y="2028"/>
                  </a:lnTo>
                  <a:lnTo>
                    <a:pt x="6854" y="1840"/>
                  </a:lnTo>
                  <a:lnTo>
                    <a:pt x="7020" y="1675"/>
                  </a:lnTo>
                  <a:lnTo>
                    <a:pt x="7130" y="1587"/>
                  </a:lnTo>
                  <a:lnTo>
                    <a:pt x="7218" y="1488"/>
                  </a:lnTo>
                  <a:lnTo>
                    <a:pt x="7273" y="1422"/>
                  </a:lnTo>
                  <a:lnTo>
                    <a:pt x="7273" y="1267"/>
                  </a:lnTo>
                  <a:lnTo>
                    <a:pt x="7229" y="1190"/>
                  </a:lnTo>
                  <a:lnTo>
                    <a:pt x="7163" y="1135"/>
                  </a:lnTo>
                  <a:lnTo>
                    <a:pt x="7009" y="1135"/>
                  </a:lnTo>
                  <a:lnTo>
                    <a:pt x="6942" y="1179"/>
                  </a:lnTo>
                  <a:lnTo>
                    <a:pt x="6909" y="1212"/>
                  </a:lnTo>
                  <a:lnTo>
                    <a:pt x="6887" y="1256"/>
                  </a:lnTo>
                  <a:lnTo>
                    <a:pt x="6843" y="1344"/>
                  </a:lnTo>
                  <a:lnTo>
                    <a:pt x="6799" y="1433"/>
                  </a:lnTo>
                  <a:lnTo>
                    <a:pt x="6777" y="1521"/>
                  </a:lnTo>
                  <a:lnTo>
                    <a:pt x="6722" y="1620"/>
                  </a:lnTo>
                  <a:lnTo>
                    <a:pt x="6623" y="1818"/>
                  </a:lnTo>
                  <a:lnTo>
                    <a:pt x="6369" y="2171"/>
                  </a:lnTo>
                  <a:lnTo>
                    <a:pt x="6215" y="2325"/>
                  </a:lnTo>
                  <a:lnTo>
                    <a:pt x="6105" y="2413"/>
                  </a:lnTo>
                  <a:lnTo>
                    <a:pt x="5984" y="2501"/>
                  </a:lnTo>
                  <a:lnTo>
                    <a:pt x="5741" y="2391"/>
                  </a:lnTo>
                  <a:lnTo>
                    <a:pt x="5234" y="2259"/>
                  </a:lnTo>
                  <a:lnTo>
                    <a:pt x="4981" y="2226"/>
                  </a:lnTo>
                  <a:lnTo>
                    <a:pt x="4948" y="2116"/>
                  </a:lnTo>
                  <a:lnTo>
                    <a:pt x="4882" y="1906"/>
                  </a:lnTo>
                  <a:lnTo>
                    <a:pt x="4827" y="1741"/>
                  </a:lnTo>
                  <a:lnTo>
                    <a:pt x="4783" y="1411"/>
                  </a:lnTo>
                  <a:lnTo>
                    <a:pt x="4783" y="1234"/>
                  </a:lnTo>
                  <a:lnTo>
                    <a:pt x="4805" y="948"/>
                  </a:lnTo>
                  <a:lnTo>
                    <a:pt x="4849" y="650"/>
                  </a:lnTo>
                  <a:lnTo>
                    <a:pt x="4904" y="485"/>
                  </a:lnTo>
                  <a:lnTo>
                    <a:pt x="4915" y="309"/>
                  </a:lnTo>
                  <a:lnTo>
                    <a:pt x="4915" y="198"/>
                  </a:lnTo>
                  <a:lnTo>
                    <a:pt x="4783" y="22"/>
                  </a:lnTo>
                  <a:lnTo>
                    <a:pt x="4661" y="0"/>
                  </a:lnTo>
                  <a:close/>
                </a:path>
              </a:pathLst>
            </a:custGeom>
            <a:solidFill>
              <a:srgbClr val="69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>
              <a:off x="5813500" y="3793750"/>
              <a:ext cx="243275" cy="235000"/>
            </a:xfrm>
            <a:custGeom>
              <a:avLst/>
              <a:gdLst/>
              <a:ahLst/>
              <a:cxnLst/>
              <a:rect l="l" t="t" r="r" b="b"/>
              <a:pathLst>
                <a:path w="9731" h="9400" extrusionOk="0">
                  <a:moveTo>
                    <a:pt x="4617" y="0"/>
                  </a:moveTo>
                  <a:lnTo>
                    <a:pt x="4452" y="99"/>
                  </a:lnTo>
                  <a:lnTo>
                    <a:pt x="4408" y="187"/>
                  </a:lnTo>
                  <a:lnTo>
                    <a:pt x="4397" y="254"/>
                  </a:lnTo>
                  <a:lnTo>
                    <a:pt x="4408" y="320"/>
                  </a:lnTo>
                  <a:lnTo>
                    <a:pt x="4419" y="452"/>
                  </a:lnTo>
                  <a:lnTo>
                    <a:pt x="4452" y="573"/>
                  </a:lnTo>
                  <a:lnTo>
                    <a:pt x="4463" y="694"/>
                  </a:lnTo>
                  <a:lnTo>
                    <a:pt x="4496" y="816"/>
                  </a:lnTo>
                  <a:lnTo>
                    <a:pt x="4529" y="1091"/>
                  </a:lnTo>
                  <a:lnTo>
                    <a:pt x="4529" y="1631"/>
                  </a:lnTo>
                  <a:lnTo>
                    <a:pt x="4496" y="1907"/>
                  </a:lnTo>
                  <a:lnTo>
                    <a:pt x="4441" y="2094"/>
                  </a:lnTo>
                  <a:lnTo>
                    <a:pt x="4364" y="2270"/>
                  </a:lnTo>
                  <a:lnTo>
                    <a:pt x="4011" y="2336"/>
                  </a:lnTo>
                  <a:lnTo>
                    <a:pt x="3681" y="2469"/>
                  </a:lnTo>
                  <a:lnTo>
                    <a:pt x="3582" y="2347"/>
                  </a:lnTo>
                  <a:lnTo>
                    <a:pt x="3460" y="2215"/>
                  </a:lnTo>
                  <a:lnTo>
                    <a:pt x="3251" y="1896"/>
                  </a:lnTo>
                  <a:lnTo>
                    <a:pt x="3174" y="1730"/>
                  </a:lnTo>
                  <a:lnTo>
                    <a:pt x="3053" y="1433"/>
                  </a:lnTo>
                  <a:lnTo>
                    <a:pt x="2976" y="1113"/>
                  </a:lnTo>
                  <a:lnTo>
                    <a:pt x="2943" y="926"/>
                  </a:lnTo>
                  <a:lnTo>
                    <a:pt x="2876" y="749"/>
                  </a:lnTo>
                  <a:lnTo>
                    <a:pt x="2843" y="639"/>
                  </a:lnTo>
                  <a:lnTo>
                    <a:pt x="2656" y="518"/>
                  </a:lnTo>
                  <a:lnTo>
                    <a:pt x="2546" y="529"/>
                  </a:lnTo>
                  <a:lnTo>
                    <a:pt x="2436" y="562"/>
                  </a:lnTo>
                  <a:lnTo>
                    <a:pt x="2314" y="738"/>
                  </a:lnTo>
                  <a:lnTo>
                    <a:pt x="2325" y="860"/>
                  </a:lnTo>
                  <a:lnTo>
                    <a:pt x="2347" y="926"/>
                  </a:lnTo>
                  <a:lnTo>
                    <a:pt x="2380" y="981"/>
                  </a:lnTo>
                  <a:lnTo>
                    <a:pt x="2458" y="1102"/>
                  </a:lnTo>
                  <a:lnTo>
                    <a:pt x="2546" y="1212"/>
                  </a:lnTo>
                  <a:lnTo>
                    <a:pt x="2612" y="1323"/>
                  </a:lnTo>
                  <a:lnTo>
                    <a:pt x="2700" y="1433"/>
                  </a:lnTo>
                  <a:lnTo>
                    <a:pt x="2865" y="1686"/>
                  </a:lnTo>
                  <a:lnTo>
                    <a:pt x="3119" y="2226"/>
                  </a:lnTo>
                  <a:lnTo>
                    <a:pt x="3207" y="2513"/>
                  </a:lnTo>
                  <a:lnTo>
                    <a:pt x="3207" y="2733"/>
                  </a:lnTo>
                  <a:lnTo>
                    <a:pt x="2976" y="2909"/>
                  </a:lnTo>
                  <a:lnTo>
                    <a:pt x="2766" y="3119"/>
                  </a:lnTo>
                  <a:lnTo>
                    <a:pt x="2568" y="3031"/>
                  </a:lnTo>
                  <a:lnTo>
                    <a:pt x="2336" y="2920"/>
                  </a:lnTo>
                  <a:lnTo>
                    <a:pt x="2127" y="2755"/>
                  </a:lnTo>
                  <a:lnTo>
                    <a:pt x="1973" y="2601"/>
                  </a:lnTo>
                  <a:lnTo>
                    <a:pt x="1830" y="2435"/>
                  </a:lnTo>
                  <a:lnTo>
                    <a:pt x="1763" y="2325"/>
                  </a:lnTo>
                  <a:lnTo>
                    <a:pt x="1664" y="2237"/>
                  </a:lnTo>
                  <a:lnTo>
                    <a:pt x="1598" y="2182"/>
                  </a:lnTo>
                  <a:lnTo>
                    <a:pt x="1433" y="2182"/>
                  </a:lnTo>
                  <a:lnTo>
                    <a:pt x="1367" y="2237"/>
                  </a:lnTo>
                  <a:lnTo>
                    <a:pt x="1323" y="2314"/>
                  </a:lnTo>
                  <a:lnTo>
                    <a:pt x="1367" y="2469"/>
                  </a:lnTo>
                  <a:lnTo>
                    <a:pt x="1422" y="2524"/>
                  </a:lnTo>
                  <a:lnTo>
                    <a:pt x="1433" y="2524"/>
                  </a:lnTo>
                  <a:lnTo>
                    <a:pt x="1510" y="2579"/>
                  </a:lnTo>
                  <a:lnTo>
                    <a:pt x="1587" y="2634"/>
                  </a:lnTo>
                  <a:lnTo>
                    <a:pt x="1752" y="2711"/>
                  </a:lnTo>
                  <a:lnTo>
                    <a:pt x="1929" y="2821"/>
                  </a:lnTo>
                  <a:lnTo>
                    <a:pt x="2237" y="3086"/>
                  </a:lnTo>
                  <a:lnTo>
                    <a:pt x="2380" y="3240"/>
                  </a:lnTo>
                  <a:lnTo>
                    <a:pt x="2447" y="3350"/>
                  </a:lnTo>
                  <a:lnTo>
                    <a:pt x="2502" y="3460"/>
                  </a:lnTo>
                  <a:lnTo>
                    <a:pt x="2325" y="3736"/>
                  </a:lnTo>
                  <a:lnTo>
                    <a:pt x="2204" y="4044"/>
                  </a:lnTo>
                  <a:lnTo>
                    <a:pt x="1885" y="4044"/>
                  </a:lnTo>
                  <a:lnTo>
                    <a:pt x="1510" y="4000"/>
                  </a:lnTo>
                  <a:lnTo>
                    <a:pt x="1334" y="3956"/>
                  </a:lnTo>
                  <a:lnTo>
                    <a:pt x="1036" y="3846"/>
                  </a:lnTo>
                  <a:lnTo>
                    <a:pt x="750" y="3703"/>
                  </a:lnTo>
                  <a:lnTo>
                    <a:pt x="584" y="3615"/>
                  </a:lnTo>
                  <a:lnTo>
                    <a:pt x="408" y="3548"/>
                  </a:lnTo>
                  <a:lnTo>
                    <a:pt x="298" y="3515"/>
                  </a:lnTo>
                  <a:lnTo>
                    <a:pt x="99" y="3582"/>
                  </a:lnTo>
                  <a:lnTo>
                    <a:pt x="33" y="3681"/>
                  </a:lnTo>
                  <a:lnTo>
                    <a:pt x="0" y="3791"/>
                  </a:lnTo>
                  <a:lnTo>
                    <a:pt x="66" y="3989"/>
                  </a:lnTo>
                  <a:lnTo>
                    <a:pt x="166" y="4055"/>
                  </a:lnTo>
                  <a:lnTo>
                    <a:pt x="210" y="4077"/>
                  </a:lnTo>
                  <a:lnTo>
                    <a:pt x="265" y="4077"/>
                  </a:lnTo>
                  <a:lnTo>
                    <a:pt x="397" y="4088"/>
                  </a:lnTo>
                  <a:lnTo>
                    <a:pt x="540" y="4077"/>
                  </a:lnTo>
                  <a:lnTo>
                    <a:pt x="816" y="4077"/>
                  </a:lnTo>
                  <a:lnTo>
                    <a:pt x="1113" y="4110"/>
                  </a:lnTo>
                  <a:lnTo>
                    <a:pt x="1708" y="4265"/>
                  </a:lnTo>
                  <a:lnTo>
                    <a:pt x="1984" y="4386"/>
                  </a:lnTo>
                  <a:lnTo>
                    <a:pt x="2116" y="4474"/>
                  </a:lnTo>
                  <a:lnTo>
                    <a:pt x="2094" y="4683"/>
                  </a:lnTo>
                  <a:lnTo>
                    <a:pt x="2083" y="4893"/>
                  </a:lnTo>
                  <a:lnTo>
                    <a:pt x="2083" y="5124"/>
                  </a:lnTo>
                  <a:lnTo>
                    <a:pt x="1863" y="5234"/>
                  </a:lnTo>
                  <a:lnTo>
                    <a:pt x="1609" y="5345"/>
                  </a:lnTo>
                  <a:lnTo>
                    <a:pt x="1345" y="5400"/>
                  </a:lnTo>
                  <a:lnTo>
                    <a:pt x="1113" y="5411"/>
                  </a:lnTo>
                  <a:lnTo>
                    <a:pt x="882" y="5400"/>
                  </a:lnTo>
                  <a:lnTo>
                    <a:pt x="739" y="5389"/>
                  </a:lnTo>
                  <a:lnTo>
                    <a:pt x="595" y="5400"/>
                  </a:lnTo>
                  <a:lnTo>
                    <a:pt x="496" y="5422"/>
                  </a:lnTo>
                  <a:lnTo>
                    <a:pt x="386" y="5554"/>
                  </a:lnTo>
                  <a:lnTo>
                    <a:pt x="386" y="5642"/>
                  </a:lnTo>
                  <a:lnTo>
                    <a:pt x="419" y="5719"/>
                  </a:lnTo>
                  <a:lnTo>
                    <a:pt x="573" y="5807"/>
                  </a:lnTo>
                  <a:lnTo>
                    <a:pt x="661" y="5796"/>
                  </a:lnTo>
                  <a:lnTo>
                    <a:pt x="761" y="5763"/>
                  </a:lnTo>
                  <a:lnTo>
                    <a:pt x="860" y="5730"/>
                  </a:lnTo>
                  <a:lnTo>
                    <a:pt x="1047" y="5664"/>
                  </a:lnTo>
                  <a:lnTo>
                    <a:pt x="1256" y="5587"/>
                  </a:lnTo>
                  <a:lnTo>
                    <a:pt x="1686" y="5510"/>
                  </a:lnTo>
                  <a:lnTo>
                    <a:pt x="1907" y="5510"/>
                  </a:lnTo>
                  <a:lnTo>
                    <a:pt x="2028" y="5521"/>
                  </a:lnTo>
                  <a:lnTo>
                    <a:pt x="2160" y="5543"/>
                  </a:lnTo>
                  <a:lnTo>
                    <a:pt x="2270" y="5896"/>
                  </a:lnTo>
                  <a:lnTo>
                    <a:pt x="2436" y="6226"/>
                  </a:lnTo>
                  <a:lnTo>
                    <a:pt x="2193" y="6524"/>
                  </a:lnTo>
                  <a:lnTo>
                    <a:pt x="2072" y="6678"/>
                  </a:lnTo>
                  <a:lnTo>
                    <a:pt x="1796" y="6931"/>
                  </a:lnTo>
                  <a:lnTo>
                    <a:pt x="1642" y="7042"/>
                  </a:lnTo>
                  <a:lnTo>
                    <a:pt x="1356" y="7207"/>
                  </a:lnTo>
                  <a:lnTo>
                    <a:pt x="1058" y="7339"/>
                  </a:lnTo>
                  <a:lnTo>
                    <a:pt x="882" y="7405"/>
                  </a:lnTo>
                  <a:lnTo>
                    <a:pt x="717" y="7493"/>
                  </a:lnTo>
                  <a:lnTo>
                    <a:pt x="617" y="7571"/>
                  </a:lnTo>
                  <a:lnTo>
                    <a:pt x="551" y="7802"/>
                  </a:lnTo>
                  <a:lnTo>
                    <a:pt x="595" y="7923"/>
                  </a:lnTo>
                  <a:lnTo>
                    <a:pt x="694" y="8000"/>
                  </a:lnTo>
                  <a:lnTo>
                    <a:pt x="926" y="8000"/>
                  </a:lnTo>
                  <a:lnTo>
                    <a:pt x="1025" y="7923"/>
                  </a:lnTo>
                  <a:lnTo>
                    <a:pt x="1135" y="7824"/>
                  </a:lnTo>
                  <a:lnTo>
                    <a:pt x="1223" y="7725"/>
                  </a:lnTo>
                  <a:lnTo>
                    <a:pt x="1422" y="7538"/>
                  </a:lnTo>
                  <a:lnTo>
                    <a:pt x="1642" y="7328"/>
                  </a:lnTo>
                  <a:lnTo>
                    <a:pt x="2127" y="6987"/>
                  </a:lnTo>
                  <a:lnTo>
                    <a:pt x="2392" y="6854"/>
                  </a:lnTo>
                  <a:lnTo>
                    <a:pt x="2601" y="6777"/>
                  </a:lnTo>
                  <a:lnTo>
                    <a:pt x="2821" y="6733"/>
                  </a:lnTo>
                  <a:lnTo>
                    <a:pt x="2965" y="6876"/>
                  </a:lnTo>
                  <a:lnTo>
                    <a:pt x="3130" y="7009"/>
                  </a:lnTo>
                  <a:lnTo>
                    <a:pt x="3119" y="7108"/>
                  </a:lnTo>
                  <a:lnTo>
                    <a:pt x="3075" y="7240"/>
                  </a:lnTo>
                  <a:lnTo>
                    <a:pt x="3042" y="7394"/>
                  </a:lnTo>
                  <a:lnTo>
                    <a:pt x="2920" y="7692"/>
                  </a:lnTo>
                  <a:lnTo>
                    <a:pt x="2843" y="7824"/>
                  </a:lnTo>
                  <a:lnTo>
                    <a:pt x="2689" y="8055"/>
                  </a:lnTo>
                  <a:lnTo>
                    <a:pt x="2513" y="8265"/>
                  </a:lnTo>
                  <a:lnTo>
                    <a:pt x="2403" y="8375"/>
                  </a:lnTo>
                  <a:lnTo>
                    <a:pt x="2303" y="8507"/>
                  </a:lnTo>
                  <a:lnTo>
                    <a:pt x="2259" y="8584"/>
                  </a:lnTo>
                  <a:lnTo>
                    <a:pt x="2270" y="8772"/>
                  </a:lnTo>
                  <a:lnTo>
                    <a:pt x="2325" y="8838"/>
                  </a:lnTo>
                  <a:lnTo>
                    <a:pt x="2403" y="8893"/>
                  </a:lnTo>
                  <a:lnTo>
                    <a:pt x="2590" y="8882"/>
                  </a:lnTo>
                  <a:lnTo>
                    <a:pt x="2656" y="8816"/>
                  </a:lnTo>
                  <a:lnTo>
                    <a:pt x="2689" y="8783"/>
                  </a:lnTo>
                  <a:lnTo>
                    <a:pt x="2711" y="8739"/>
                  </a:lnTo>
                  <a:lnTo>
                    <a:pt x="2755" y="8629"/>
                  </a:lnTo>
                  <a:lnTo>
                    <a:pt x="2788" y="8518"/>
                  </a:lnTo>
                  <a:lnTo>
                    <a:pt x="2832" y="8408"/>
                  </a:lnTo>
                  <a:lnTo>
                    <a:pt x="2865" y="8298"/>
                  </a:lnTo>
                  <a:lnTo>
                    <a:pt x="2954" y="8067"/>
                  </a:lnTo>
                  <a:lnTo>
                    <a:pt x="3207" y="7626"/>
                  </a:lnTo>
                  <a:lnTo>
                    <a:pt x="3372" y="7438"/>
                  </a:lnTo>
                  <a:lnTo>
                    <a:pt x="3449" y="7350"/>
                  </a:lnTo>
                  <a:lnTo>
                    <a:pt x="3538" y="7273"/>
                  </a:lnTo>
                  <a:lnTo>
                    <a:pt x="3747" y="7372"/>
                  </a:lnTo>
                  <a:lnTo>
                    <a:pt x="4177" y="7516"/>
                  </a:lnTo>
                  <a:lnTo>
                    <a:pt x="4397" y="7549"/>
                  </a:lnTo>
                  <a:lnTo>
                    <a:pt x="4430" y="7736"/>
                  </a:lnTo>
                  <a:lnTo>
                    <a:pt x="4474" y="8011"/>
                  </a:lnTo>
                  <a:lnTo>
                    <a:pt x="4463" y="8287"/>
                  </a:lnTo>
                  <a:lnTo>
                    <a:pt x="4419" y="8518"/>
                  </a:lnTo>
                  <a:lnTo>
                    <a:pt x="4364" y="8750"/>
                  </a:lnTo>
                  <a:lnTo>
                    <a:pt x="4309" y="8882"/>
                  </a:lnTo>
                  <a:lnTo>
                    <a:pt x="4287" y="9025"/>
                  </a:lnTo>
                  <a:lnTo>
                    <a:pt x="4265" y="9102"/>
                  </a:lnTo>
                  <a:lnTo>
                    <a:pt x="4331" y="9257"/>
                  </a:lnTo>
                  <a:lnTo>
                    <a:pt x="4408" y="9301"/>
                  </a:lnTo>
                  <a:lnTo>
                    <a:pt x="4496" y="9312"/>
                  </a:lnTo>
                  <a:lnTo>
                    <a:pt x="4640" y="9246"/>
                  </a:lnTo>
                  <a:lnTo>
                    <a:pt x="4684" y="9179"/>
                  </a:lnTo>
                  <a:lnTo>
                    <a:pt x="4695" y="9113"/>
                  </a:lnTo>
                  <a:lnTo>
                    <a:pt x="4695" y="9058"/>
                  </a:lnTo>
                  <a:lnTo>
                    <a:pt x="4695" y="8959"/>
                  </a:lnTo>
                  <a:lnTo>
                    <a:pt x="4695" y="8849"/>
                  </a:lnTo>
                  <a:lnTo>
                    <a:pt x="4695" y="8651"/>
                  </a:lnTo>
                  <a:lnTo>
                    <a:pt x="4673" y="8430"/>
                  </a:lnTo>
                  <a:lnTo>
                    <a:pt x="4717" y="7989"/>
                  </a:lnTo>
                  <a:lnTo>
                    <a:pt x="4772" y="7780"/>
                  </a:lnTo>
                  <a:lnTo>
                    <a:pt x="4805" y="7670"/>
                  </a:lnTo>
                  <a:lnTo>
                    <a:pt x="4860" y="7571"/>
                  </a:lnTo>
                  <a:lnTo>
                    <a:pt x="5058" y="7560"/>
                  </a:lnTo>
                  <a:lnTo>
                    <a:pt x="5455" y="7505"/>
                  </a:lnTo>
                  <a:lnTo>
                    <a:pt x="5642" y="7438"/>
                  </a:lnTo>
                  <a:lnTo>
                    <a:pt x="5686" y="7493"/>
                  </a:lnTo>
                  <a:lnTo>
                    <a:pt x="5797" y="7648"/>
                  </a:lnTo>
                  <a:lnTo>
                    <a:pt x="5962" y="7978"/>
                  </a:lnTo>
                  <a:lnTo>
                    <a:pt x="6028" y="8155"/>
                  </a:lnTo>
                  <a:lnTo>
                    <a:pt x="6116" y="8463"/>
                  </a:lnTo>
                  <a:lnTo>
                    <a:pt x="6182" y="8783"/>
                  </a:lnTo>
                  <a:lnTo>
                    <a:pt x="6193" y="8970"/>
                  </a:lnTo>
                  <a:lnTo>
                    <a:pt x="6237" y="9157"/>
                  </a:lnTo>
                  <a:lnTo>
                    <a:pt x="6292" y="9268"/>
                  </a:lnTo>
                  <a:lnTo>
                    <a:pt x="6491" y="9400"/>
                  </a:lnTo>
                  <a:lnTo>
                    <a:pt x="6612" y="9389"/>
                  </a:lnTo>
                  <a:lnTo>
                    <a:pt x="6722" y="9312"/>
                  </a:lnTo>
                  <a:lnTo>
                    <a:pt x="6799" y="9091"/>
                  </a:lnTo>
                  <a:lnTo>
                    <a:pt x="6755" y="8970"/>
                  </a:lnTo>
                  <a:lnTo>
                    <a:pt x="6689" y="8838"/>
                  </a:lnTo>
                  <a:lnTo>
                    <a:pt x="6612" y="8717"/>
                  </a:lnTo>
                  <a:lnTo>
                    <a:pt x="6557" y="8606"/>
                  </a:lnTo>
                  <a:lnTo>
                    <a:pt x="6480" y="8496"/>
                  </a:lnTo>
                  <a:lnTo>
                    <a:pt x="6337" y="8232"/>
                  </a:lnTo>
                  <a:lnTo>
                    <a:pt x="6127" y="7659"/>
                  </a:lnTo>
                  <a:lnTo>
                    <a:pt x="6072" y="7361"/>
                  </a:lnTo>
                  <a:lnTo>
                    <a:pt x="6072" y="7262"/>
                  </a:lnTo>
                  <a:lnTo>
                    <a:pt x="6326" y="7119"/>
                  </a:lnTo>
                  <a:lnTo>
                    <a:pt x="6557" y="6943"/>
                  </a:lnTo>
                  <a:lnTo>
                    <a:pt x="6899" y="7130"/>
                  </a:lnTo>
                  <a:lnTo>
                    <a:pt x="7064" y="7218"/>
                  </a:lnTo>
                  <a:lnTo>
                    <a:pt x="7350" y="7449"/>
                  </a:lnTo>
                  <a:lnTo>
                    <a:pt x="7483" y="7582"/>
                  </a:lnTo>
                  <a:lnTo>
                    <a:pt x="7703" y="7824"/>
                  </a:lnTo>
                  <a:lnTo>
                    <a:pt x="7879" y="8089"/>
                  </a:lnTo>
                  <a:lnTo>
                    <a:pt x="7978" y="8254"/>
                  </a:lnTo>
                  <a:lnTo>
                    <a:pt x="8100" y="8397"/>
                  </a:lnTo>
                  <a:lnTo>
                    <a:pt x="8188" y="8485"/>
                  </a:lnTo>
                  <a:lnTo>
                    <a:pt x="8430" y="8507"/>
                  </a:lnTo>
                  <a:lnTo>
                    <a:pt x="8540" y="8452"/>
                  </a:lnTo>
                  <a:lnTo>
                    <a:pt x="8596" y="8342"/>
                  </a:lnTo>
                  <a:lnTo>
                    <a:pt x="8574" y="8100"/>
                  </a:lnTo>
                  <a:lnTo>
                    <a:pt x="8485" y="8000"/>
                  </a:lnTo>
                  <a:lnTo>
                    <a:pt x="8375" y="7923"/>
                  </a:lnTo>
                  <a:lnTo>
                    <a:pt x="8254" y="7846"/>
                  </a:lnTo>
                  <a:lnTo>
                    <a:pt x="8034" y="7692"/>
                  </a:lnTo>
                  <a:lnTo>
                    <a:pt x="7791" y="7516"/>
                  </a:lnTo>
                  <a:lnTo>
                    <a:pt x="7372" y="7097"/>
                  </a:lnTo>
                  <a:lnTo>
                    <a:pt x="7196" y="6854"/>
                  </a:lnTo>
                  <a:lnTo>
                    <a:pt x="7086" y="6656"/>
                  </a:lnTo>
                  <a:lnTo>
                    <a:pt x="7009" y="6447"/>
                  </a:lnTo>
                  <a:lnTo>
                    <a:pt x="7152" y="6237"/>
                  </a:lnTo>
                  <a:lnTo>
                    <a:pt x="7262" y="6006"/>
                  </a:lnTo>
                  <a:lnTo>
                    <a:pt x="7659" y="6006"/>
                  </a:lnTo>
                  <a:lnTo>
                    <a:pt x="7846" y="6028"/>
                  </a:lnTo>
                  <a:lnTo>
                    <a:pt x="8210" y="6105"/>
                  </a:lnTo>
                  <a:lnTo>
                    <a:pt x="8386" y="6160"/>
                  </a:lnTo>
                  <a:lnTo>
                    <a:pt x="8684" y="6292"/>
                  </a:lnTo>
                  <a:lnTo>
                    <a:pt x="8970" y="6458"/>
                  </a:lnTo>
                  <a:lnTo>
                    <a:pt x="9125" y="6568"/>
                  </a:lnTo>
                  <a:lnTo>
                    <a:pt x="9301" y="6645"/>
                  </a:lnTo>
                  <a:lnTo>
                    <a:pt x="9400" y="6700"/>
                  </a:lnTo>
                  <a:lnTo>
                    <a:pt x="9609" y="6656"/>
                  </a:lnTo>
                  <a:lnTo>
                    <a:pt x="9687" y="6568"/>
                  </a:lnTo>
                  <a:lnTo>
                    <a:pt x="9731" y="6458"/>
                  </a:lnTo>
                  <a:lnTo>
                    <a:pt x="9687" y="6248"/>
                  </a:lnTo>
                  <a:lnTo>
                    <a:pt x="9598" y="6171"/>
                  </a:lnTo>
                  <a:lnTo>
                    <a:pt x="9543" y="6149"/>
                  </a:lnTo>
                  <a:lnTo>
                    <a:pt x="9488" y="6138"/>
                  </a:lnTo>
                  <a:lnTo>
                    <a:pt x="9433" y="6281"/>
                  </a:lnTo>
                  <a:lnTo>
                    <a:pt x="9301" y="6248"/>
                  </a:lnTo>
                  <a:lnTo>
                    <a:pt x="9158" y="6237"/>
                  </a:lnTo>
                  <a:lnTo>
                    <a:pt x="8893" y="6193"/>
                  </a:lnTo>
                  <a:lnTo>
                    <a:pt x="8607" y="6138"/>
                  </a:lnTo>
                  <a:lnTo>
                    <a:pt x="8045" y="5929"/>
                  </a:lnTo>
                  <a:lnTo>
                    <a:pt x="7780" y="5785"/>
                  </a:lnTo>
                  <a:lnTo>
                    <a:pt x="7593" y="5653"/>
                  </a:lnTo>
                  <a:lnTo>
                    <a:pt x="7439" y="5499"/>
                  </a:lnTo>
                  <a:lnTo>
                    <a:pt x="7483" y="5245"/>
                  </a:lnTo>
                  <a:lnTo>
                    <a:pt x="7494" y="4981"/>
                  </a:lnTo>
                  <a:lnTo>
                    <a:pt x="7494" y="4948"/>
                  </a:lnTo>
                  <a:lnTo>
                    <a:pt x="7494" y="4915"/>
                  </a:lnTo>
                  <a:lnTo>
                    <a:pt x="7714" y="4827"/>
                  </a:lnTo>
                  <a:lnTo>
                    <a:pt x="7967" y="4739"/>
                  </a:lnTo>
                  <a:lnTo>
                    <a:pt x="8243" y="4706"/>
                  </a:lnTo>
                  <a:lnTo>
                    <a:pt x="8485" y="4695"/>
                  </a:lnTo>
                  <a:lnTo>
                    <a:pt x="8717" y="4706"/>
                  </a:lnTo>
                  <a:lnTo>
                    <a:pt x="8860" y="4717"/>
                  </a:lnTo>
                  <a:lnTo>
                    <a:pt x="8992" y="4706"/>
                  </a:lnTo>
                  <a:lnTo>
                    <a:pt x="9080" y="4695"/>
                  </a:lnTo>
                  <a:lnTo>
                    <a:pt x="9202" y="4595"/>
                  </a:lnTo>
                  <a:lnTo>
                    <a:pt x="9213" y="4507"/>
                  </a:lnTo>
                  <a:lnTo>
                    <a:pt x="9202" y="4430"/>
                  </a:lnTo>
                  <a:lnTo>
                    <a:pt x="9102" y="4309"/>
                  </a:lnTo>
                  <a:lnTo>
                    <a:pt x="9025" y="4298"/>
                  </a:lnTo>
                  <a:lnTo>
                    <a:pt x="8959" y="4298"/>
                  </a:lnTo>
                  <a:lnTo>
                    <a:pt x="8860" y="4320"/>
                  </a:lnTo>
                  <a:lnTo>
                    <a:pt x="8761" y="4353"/>
                  </a:lnTo>
                  <a:lnTo>
                    <a:pt x="8574" y="4408"/>
                  </a:lnTo>
                  <a:lnTo>
                    <a:pt x="8353" y="4463"/>
                  </a:lnTo>
                  <a:lnTo>
                    <a:pt x="7912" y="4496"/>
                  </a:lnTo>
                  <a:lnTo>
                    <a:pt x="7692" y="4485"/>
                  </a:lnTo>
                  <a:lnTo>
                    <a:pt x="7571" y="4452"/>
                  </a:lnTo>
                  <a:lnTo>
                    <a:pt x="7439" y="4419"/>
                  </a:lnTo>
                  <a:lnTo>
                    <a:pt x="7361" y="4110"/>
                  </a:lnTo>
                  <a:lnTo>
                    <a:pt x="7240" y="3835"/>
                  </a:lnTo>
                  <a:lnTo>
                    <a:pt x="7516" y="3537"/>
                  </a:lnTo>
                  <a:lnTo>
                    <a:pt x="7648" y="3405"/>
                  </a:lnTo>
                  <a:lnTo>
                    <a:pt x="7934" y="3174"/>
                  </a:lnTo>
                  <a:lnTo>
                    <a:pt x="8100" y="3086"/>
                  </a:lnTo>
                  <a:lnTo>
                    <a:pt x="8386" y="2942"/>
                  </a:lnTo>
                  <a:lnTo>
                    <a:pt x="8684" y="2832"/>
                  </a:lnTo>
                  <a:lnTo>
                    <a:pt x="8871" y="2777"/>
                  </a:lnTo>
                  <a:lnTo>
                    <a:pt x="9036" y="2700"/>
                  </a:lnTo>
                  <a:lnTo>
                    <a:pt x="9147" y="2656"/>
                  </a:lnTo>
                  <a:lnTo>
                    <a:pt x="9246" y="2469"/>
                  </a:lnTo>
                  <a:lnTo>
                    <a:pt x="9235" y="2358"/>
                  </a:lnTo>
                  <a:lnTo>
                    <a:pt x="9191" y="2248"/>
                  </a:lnTo>
                  <a:lnTo>
                    <a:pt x="9003" y="2149"/>
                  </a:lnTo>
                  <a:lnTo>
                    <a:pt x="8882" y="2160"/>
                  </a:lnTo>
                  <a:lnTo>
                    <a:pt x="8827" y="2182"/>
                  </a:lnTo>
                  <a:lnTo>
                    <a:pt x="8772" y="2226"/>
                  </a:lnTo>
                  <a:lnTo>
                    <a:pt x="8651" y="2314"/>
                  </a:lnTo>
                  <a:lnTo>
                    <a:pt x="8551" y="2413"/>
                  </a:lnTo>
                  <a:lnTo>
                    <a:pt x="8342" y="2579"/>
                  </a:lnTo>
                  <a:lnTo>
                    <a:pt x="8111" y="2766"/>
                  </a:lnTo>
                  <a:lnTo>
                    <a:pt x="7593" y="3064"/>
                  </a:lnTo>
                  <a:lnTo>
                    <a:pt x="7317" y="3163"/>
                  </a:lnTo>
                  <a:lnTo>
                    <a:pt x="7097" y="3218"/>
                  </a:lnTo>
                  <a:lnTo>
                    <a:pt x="6877" y="3240"/>
                  </a:lnTo>
                  <a:lnTo>
                    <a:pt x="6645" y="2975"/>
                  </a:lnTo>
                  <a:lnTo>
                    <a:pt x="6359" y="2755"/>
                  </a:lnTo>
                  <a:lnTo>
                    <a:pt x="6425" y="2524"/>
                  </a:lnTo>
                  <a:lnTo>
                    <a:pt x="6524" y="2270"/>
                  </a:lnTo>
                  <a:lnTo>
                    <a:pt x="6678" y="2039"/>
                  </a:lnTo>
                  <a:lnTo>
                    <a:pt x="6821" y="1862"/>
                  </a:lnTo>
                  <a:lnTo>
                    <a:pt x="6987" y="1697"/>
                  </a:lnTo>
                  <a:lnTo>
                    <a:pt x="7097" y="1609"/>
                  </a:lnTo>
                  <a:lnTo>
                    <a:pt x="7185" y="1499"/>
                  </a:lnTo>
                  <a:lnTo>
                    <a:pt x="7240" y="1433"/>
                  </a:lnTo>
                  <a:lnTo>
                    <a:pt x="7240" y="1245"/>
                  </a:lnTo>
                  <a:lnTo>
                    <a:pt x="7185" y="1179"/>
                  </a:lnTo>
                  <a:lnTo>
                    <a:pt x="7097" y="1146"/>
                  </a:lnTo>
                  <a:lnTo>
                    <a:pt x="6932" y="1201"/>
                  </a:lnTo>
                  <a:lnTo>
                    <a:pt x="6877" y="1267"/>
                  </a:lnTo>
                  <a:lnTo>
                    <a:pt x="6832" y="1367"/>
                  </a:lnTo>
                  <a:lnTo>
                    <a:pt x="6788" y="1455"/>
                  </a:lnTo>
                  <a:lnTo>
                    <a:pt x="6711" y="1631"/>
                  </a:lnTo>
                  <a:lnTo>
                    <a:pt x="6612" y="1829"/>
                  </a:lnTo>
                  <a:lnTo>
                    <a:pt x="6359" y="2193"/>
                  </a:lnTo>
                  <a:lnTo>
                    <a:pt x="6215" y="2347"/>
                  </a:lnTo>
                  <a:lnTo>
                    <a:pt x="6072" y="2447"/>
                  </a:lnTo>
                  <a:lnTo>
                    <a:pt x="5973" y="2513"/>
                  </a:lnTo>
                  <a:lnTo>
                    <a:pt x="5741" y="2413"/>
                  </a:lnTo>
                  <a:lnTo>
                    <a:pt x="5224" y="2270"/>
                  </a:lnTo>
                  <a:lnTo>
                    <a:pt x="4959" y="2248"/>
                  </a:lnTo>
                  <a:lnTo>
                    <a:pt x="4937" y="2127"/>
                  </a:lnTo>
                  <a:lnTo>
                    <a:pt x="4871" y="1918"/>
                  </a:lnTo>
                  <a:lnTo>
                    <a:pt x="4827" y="1752"/>
                  </a:lnTo>
                  <a:lnTo>
                    <a:pt x="4772" y="1422"/>
                  </a:lnTo>
                  <a:lnTo>
                    <a:pt x="4772" y="1245"/>
                  </a:lnTo>
                  <a:lnTo>
                    <a:pt x="4794" y="959"/>
                  </a:lnTo>
                  <a:lnTo>
                    <a:pt x="4849" y="661"/>
                  </a:lnTo>
                  <a:lnTo>
                    <a:pt x="4882" y="496"/>
                  </a:lnTo>
                  <a:lnTo>
                    <a:pt x="4904" y="320"/>
                  </a:lnTo>
                  <a:lnTo>
                    <a:pt x="4915" y="221"/>
                  </a:lnTo>
                  <a:lnTo>
                    <a:pt x="4816" y="44"/>
                  </a:lnTo>
                  <a:lnTo>
                    <a:pt x="4728" y="11"/>
                  </a:lnTo>
                  <a:lnTo>
                    <a:pt x="4617" y="0"/>
                  </a:lnTo>
                  <a:close/>
                </a:path>
              </a:pathLst>
            </a:custGeom>
            <a:solidFill>
              <a:srgbClr val="69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5825625" y="4200100"/>
              <a:ext cx="179075" cy="173300"/>
            </a:xfrm>
            <a:custGeom>
              <a:avLst/>
              <a:gdLst/>
              <a:ahLst/>
              <a:cxnLst/>
              <a:rect l="l" t="t" r="r" b="b"/>
              <a:pathLst>
                <a:path w="7163" h="6932" extrusionOk="0">
                  <a:moveTo>
                    <a:pt x="3405" y="0"/>
                  </a:moveTo>
                  <a:lnTo>
                    <a:pt x="3284" y="77"/>
                  </a:lnTo>
                  <a:lnTo>
                    <a:pt x="3262" y="154"/>
                  </a:lnTo>
                  <a:lnTo>
                    <a:pt x="3262" y="187"/>
                  </a:lnTo>
                  <a:lnTo>
                    <a:pt x="3262" y="220"/>
                  </a:lnTo>
                  <a:lnTo>
                    <a:pt x="3273" y="309"/>
                  </a:lnTo>
                  <a:lnTo>
                    <a:pt x="3295" y="408"/>
                  </a:lnTo>
                  <a:lnTo>
                    <a:pt x="3295" y="496"/>
                  </a:lnTo>
                  <a:lnTo>
                    <a:pt x="3328" y="584"/>
                  </a:lnTo>
                  <a:lnTo>
                    <a:pt x="3361" y="782"/>
                  </a:lnTo>
                  <a:lnTo>
                    <a:pt x="3361" y="1179"/>
                  </a:lnTo>
                  <a:lnTo>
                    <a:pt x="3328" y="1378"/>
                  </a:lnTo>
                  <a:lnTo>
                    <a:pt x="3284" y="1521"/>
                  </a:lnTo>
                  <a:lnTo>
                    <a:pt x="3229" y="1653"/>
                  </a:lnTo>
                  <a:lnTo>
                    <a:pt x="2975" y="1708"/>
                  </a:lnTo>
                  <a:lnTo>
                    <a:pt x="2733" y="1796"/>
                  </a:lnTo>
                  <a:lnTo>
                    <a:pt x="2656" y="1708"/>
                  </a:lnTo>
                  <a:lnTo>
                    <a:pt x="2480" y="1499"/>
                  </a:lnTo>
                  <a:lnTo>
                    <a:pt x="2358" y="1256"/>
                  </a:lnTo>
                  <a:lnTo>
                    <a:pt x="2270" y="1025"/>
                  </a:lnTo>
                  <a:lnTo>
                    <a:pt x="2215" y="793"/>
                  </a:lnTo>
                  <a:lnTo>
                    <a:pt x="2193" y="661"/>
                  </a:lnTo>
                  <a:lnTo>
                    <a:pt x="2138" y="529"/>
                  </a:lnTo>
                  <a:lnTo>
                    <a:pt x="2105" y="452"/>
                  </a:lnTo>
                  <a:lnTo>
                    <a:pt x="1973" y="375"/>
                  </a:lnTo>
                  <a:lnTo>
                    <a:pt x="1895" y="375"/>
                  </a:lnTo>
                  <a:lnTo>
                    <a:pt x="1818" y="408"/>
                  </a:lnTo>
                  <a:lnTo>
                    <a:pt x="1730" y="540"/>
                  </a:lnTo>
                  <a:lnTo>
                    <a:pt x="1741" y="628"/>
                  </a:lnTo>
                  <a:lnTo>
                    <a:pt x="1752" y="661"/>
                  </a:lnTo>
                  <a:lnTo>
                    <a:pt x="1774" y="705"/>
                  </a:lnTo>
                  <a:lnTo>
                    <a:pt x="1829" y="793"/>
                  </a:lnTo>
                  <a:lnTo>
                    <a:pt x="1895" y="871"/>
                  </a:lnTo>
                  <a:lnTo>
                    <a:pt x="2006" y="1025"/>
                  </a:lnTo>
                  <a:lnTo>
                    <a:pt x="2127" y="1212"/>
                  </a:lnTo>
                  <a:lnTo>
                    <a:pt x="2314" y="1620"/>
                  </a:lnTo>
                  <a:lnTo>
                    <a:pt x="2380" y="1829"/>
                  </a:lnTo>
                  <a:lnTo>
                    <a:pt x="2380" y="1906"/>
                  </a:lnTo>
                  <a:lnTo>
                    <a:pt x="2380" y="1984"/>
                  </a:lnTo>
                  <a:lnTo>
                    <a:pt x="2204" y="2116"/>
                  </a:lnTo>
                  <a:lnTo>
                    <a:pt x="2061" y="2270"/>
                  </a:lnTo>
                  <a:lnTo>
                    <a:pt x="1907" y="2204"/>
                  </a:lnTo>
                  <a:lnTo>
                    <a:pt x="1741" y="2127"/>
                  </a:lnTo>
                  <a:lnTo>
                    <a:pt x="1598" y="2006"/>
                  </a:lnTo>
                  <a:lnTo>
                    <a:pt x="1477" y="1895"/>
                  </a:lnTo>
                  <a:lnTo>
                    <a:pt x="1367" y="1774"/>
                  </a:lnTo>
                  <a:lnTo>
                    <a:pt x="1322" y="1697"/>
                  </a:lnTo>
                  <a:lnTo>
                    <a:pt x="1245" y="1631"/>
                  </a:lnTo>
                  <a:lnTo>
                    <a:pt x="1201" y="1587"/>
                  </a:lnTo>
                  <a:lnTo>
                    <a:pt x="1080" y="1587"/>
                  </a:lnTo>
                  <a:lnTo>
                    <a:pt x="1025" y="1631"/>
                  </a:lnTo>
                  <a:lnTo>
                    <a:pt x="1003" y="1686"/>
                  </a:lnTo>
                  <a:lnTo>
                    <a:pt x="1025" y="1807"/>
                  </a:lnTo>
                  <a:lnTo>
                    <a:pt x="1069" y="1851"/>
                  </a:lnTo>
                  <a:lnTo>
                    <a:pt x="1124" y="1884"/>
                  </a:lnTo>
                  <a:lnTo>
                    <a:pt x="1190" y="1918"/>
                  </a:lnTo>
                  <a:lnTo>
                    <a:pt x="1311" y="1984"/>
                  </a:lnTo>
                  <a:lnTo>
                    <a:pt x="1444" y="2061"/>
                  </a:lnTo>
                  <a:lnTo>
                    <a:pt x="1675" y="2259"/>
                  </a:lnTo>
                  <a:lnTo>
                    <a:pt x="1774" y="2380"/>
                  </a:lnTo>
                  <a:lnTo>
                    <a:pt x="1818" y="2446"/>
                  </a:lnTo>
                  <a:lnTo>
                    <a:pt x="1862" y="2535"/>
                  </a:lnTo>
                  <a:lnTo>
                    <a:pt x="1730" y="2744"/>
                  </a:lnTo>
                  <a:lnTo>
                    <a:pt x="1642" y="2975"/>
                  </a:lnTo>
                  <a:lnTo>
                    <a:pt x="1267" y="2975"/>
                  </a:lnTo>
                  <a:lnTo>
                    <a:pt x="1003" y="2909"/>
                  </a:lnTo>
                  <a:lnTo>
                    <a:pt x="771" y="2832"/>
                  </a:lnTo>
                  <a:lnTo>
                    <a:pt x="562" y="2733"/>
                  </a:lnTo>
                  <a:lnTo>
                    <a:pt x="441" y="2667"/>
                  </a:lnTo>
                  <a:lnTo>
                    <a:pt x="309" y="2612"/>
                  </a:lnTo>
                  <a:lnTo>
                    <a:pt x="221" y="2590"/>
                  </a:lnTo>
                  <a:lnTo>
                    <a:pt x="55" y="2667"/>
                  </a:lnTo>
                  <a:lnTo>
                    <a:pt x="0" y="2744"/>
                  </a:lnTo>
                  <a:lnTo>
                    <a:pt x="0" y="2832"/>
                  </a:lnTo>
                  <a:lnTo>
                    <a:pt x="110" y="2975"/>
                  </a:lnTo>
                  <a:lnTo>
                    <a:pt x="209" y="3008"/>
                  </a:lnTo>
                  <a:lnTo>
                    <a:pt x="606" y="3008"/>
                  </a:lnTo>
                  <a:lnTo>
                    <a:pt x="827" y="3030"/>
                  </a:lnTo>
                  <a:lnTo>
                    <a:pt x="1256" y="3141"/>
                  </a:lnTo>
                  <a:lnTo>
                    <a:pt x="1455" y="3240"/>
                  </a:lnTo>
                  <a:lnTo>
                    <a:pt x="1554" y="3295"/>
                  </a:lnTo>
                  <a:lnTo>
                    <a:pt x="1543" y="3449"/>
                  </a:lnTo>
                  <a:lnTo>
                    <a:pt x="1554" y="3604"/>
                  </a:lnTo>
                  <a:lnTo>
                    <a:pt x="1554" y="3692"/>
                  </a:lnTo>
                  <a:lnTo>
                    <a:pt x="1554" y="3769"/>
                  </a:lnTo>
                  <a:lnTo>
                    <a:pt x="1389" y="3857"/>
                  </a:lnTo>
                  <a:lnTo>
                    <a:pt x="1201" y="3934"/>
                  </a:lnTo>
                  <a:lnTo>
                    <a:pt x="1003" y="3978"/>
                  </a:lnTo>
                  <a:lnTo>
                    <a:pt x="838" y="3989"/>
                  </a:lnTo>
                  <a:lnTo>
                    <a:pt x="661" y="3978"/>
                  </a:lnTo>
                  <a:lnTo>
                    <a:pt x="562" y="3967"/>
                  </a:lnTo>
                  <a:lnTo>
                    <a:pt x="452" y="3978"/>
                  </a:lnTo>
                  <a:lnTo>
                    <a:pt x="397" y="3989"/>
                  </a:lnTo>
                  <a:lnTo>
                    <a:pt x="309" y="4066"/>
                  </a:lnTo>
                  <a:lnTo>
                    <a:pt x="298" y="4121"/>
                  </a:lnTo>
                  <a:lnTo>
                    <a:pt x="309" y="4188"/>
                  </a:lnTo>
                  <a:lnTo>
                    <a:pt x="386" y="4276"/>
                  </a:lnTo>
                  <a:lnTo>
                    <a:pt x="441" y="4287"/>
                  </a:lnTo>
                  <a:lnTo>
                    <a:pt x="474" y="4287"/>
                  </a:lnTo>
                  <a:lnTo>
                    <a:pt x="507" y="4276"/>
                  </a:lnTo>
                  <a:lnTo>
                    <a:pt x="584" y="4254"/>
                  </a:lnTo>
                  <a:lnTo>
                    <a:pt x="650" y="4221"/>
                  </a:lnTo>
                  <a:lnTo>
                    <a:pt x="794" y="4166"/>
                  </a:lnTo>
                  <a:lnTo>
                    <a:pt x="948" y="4121"/>
                  </a:lnTo>
                  <a:lnTo>
                    <a:pt x="1256" y="4055"/>
                  </a:lnTo>
                  <a:lnTo>
                    <a:pt x="1422" y="4055"/>
                  </a:lnTo>
                  <a:lnTo>
                    <a:pt x="1521" y="4066"/>
                  </a:lnTo>
                  <a:lnTo>
                    <a:pt x="1609" y="4088"/>
                  </a:lnTo>
                  <a:lnTo>
                    <a:pt x="1686" y="4342"/>
                  </a:lnTo>
                  <a:lnTo>
                    <a:pt x="1807" y="4584"/>
                  </a:lnTo>
                  <a:lnTo>
                    <a:pt x="1631" y="4816"/>
                  </a:lnTo>
                  <a:lnTo>
                    <a:pt x="1455" y="5025"/>
                  </a:lnTo>
                  <a:lnTo>
                    <a:pt x="1234" y="5179"/>
                  </a:lnTo>
                  <a:lnTo>
                    <a:pt x="1025" y="5301"/>
                  </a:lnTo>
                  <a:lnTo>
                    <a:pt x="816" y="5400"/>
                  </a:lnTo>
                  <a:lnTo>
                    <a:pt x="683" y="5455"/>
                  </a:lnTo>
                  <a:lnTo>
                    <a:pt x="562" y="5521"/>
                  </a:lnTo>
                  <a:lnTo>
                    <a:pt x="485" y="5554"/>
                  </a:lnTo>
                  <a:lnTo>
                    <a:pt x="408" y="5697"/>
                  </a:lnTo>
                  <a:lnTo>
                    <a:pt x="430" y="5785"/>
                  </a:lnTo>
                  <a:lnTo>
                    <a:pt x="463" y="5863"/>
                  </a:lnTo>
                  <a:lnTo>
                    <a:pt x="606" y="5940"/>
                  </a:lnTo>
                  <a:lnTo>
                    <a:pt x="694" y="5918"/>
                  </a:lnTo>
                  <a:lnTo>
                    <a:pt x="749" y="5896"/>
                  </a:lnTo>
                  <a:lnTo>
                    <a:pt x="794" y="5852"/>
                  </a:lnTo>
                  <a:lnTo>
                    <a:pt x="871" y="5785"/>
                  </a:lnTo>
                  <a:lnTo>
                    <a:pt x="937" y="5708"/>
                  </a:lnTo>
                  <a:lnTo>
                    <a:pt x="1080" y="5565"/>
                  </a:lnTo>
                  <a:lnTo>
                    <a:pt x="1234" y="5411"/>
                  </a:lnTo>
                  <a:lnTo>
                    <a:pt x="1598" y="5157"/>
                  </a:lnTo>
                  <a:lnTo>
                    <a:pt x="1796" y="5069"/>
                  </a:lnTo>
                  <a:lnTo>
                    <a:pt x="1951" y="5014"/>
                  </a:lnTo>
                  <a:lnTo>
                    <a:pt x="2105" y="4981"/>
                  </a:lnTo>
                  <a:lnTo>
                    <a:pt x="2215" y="5091"/>
                  </a:lnTo>
                  <a:lnTo>
                    <a:pt x="2336" y="5179"/>
                  </a:lnTo>
                  <a:lnTo>
                    <a:pt x="2292" y="5356"/>
                  </a:lnTo>
                  <a:lnTo>
                    <a:pt x="2237" y="5576"/>
                  </a:lnTo>
                  <a:lnTo>
                    <a:pt x="2127" y="5774"/>
                  </a:lnTo>
                  <a:lnTo>
                    <a:pt x="2017" y="5940"/>
                  </a:lnTo>
                  <a:lnTo>
                    <a:pt x="1884" y="6094"/>
                  </a:lnTo>
                  <a:lnTo>
                    <a:pt x="1796" y="6182"/>
                  </a:lnTo>
                  <a:lnTo>
                    <a:pt x="1730" y="6281"/>
                  </a:lnTo>
                  <a:lnTo>
                    <a:pt x="1686" y="6336"/>
                  </a:lnTo>
                  <a:lnTo>
                    <a:pt x="1686" y="6469"/>
                  </a:lnTo>
                  <a:lnTo>
                    <a:pt x="1730" y="6524"/>
                  </a:lnTo>
                  <a:lnTo>
                    <a:pt x="1785" y="6568"/>
                  </a:lnTo>
                  <a:lnTo>
                    <a:pt x="1929" y="6568"/>
                  </a:lnTo>
                  <a:lnTo>
                    <a:pt x="1984" y="6524"/>
                  </a:lnTo>
                  <a:lnTo>
                    <a:pt x="2017" y="6491"/>
                  </a:lnTo>
                  <a:lnTo>
                    <a:pt x="2028" y="6447"/>
                  </a:lnTo>
                  <a:lnTo>
                    <a:pt x="2061" y="6369"/>
                  </a:lnTo>
                  <a:lnTo>
                    <a:pt x="2083" y="6281"/>
                  </a:lnTo>
                  <a:lnTo>
                    <a:pt x="2105" y="6204"/>
                  </a:lnTo>
                  <a:lnTo>
                    <a:pt x="2149" y="6127"/>
                  </a:lnTo>
                  <a:lnTo>
                    <a:pt x="2215" y="5951"/>
                  </a:lnTo>
                  <a:lnTo>
                    <a:pt x="2402" y="5631"/>
                  </a:lnTo>
                  <a:lnTo>
                    <a:pt x="2513" y="5488"/>
                  </a:lnTo>
                  <a:lnTo>
                    <a:pt x="2645" y="5367"/>
                  </a:lnTo>
                  <a:lnTo>
                    <a:pt x="2788" y="5444"/>
                  </a:lnTo>
                  <a:lnTo>
                    <a:pt x="3108" y="5543"/>
                  </a:lnTo>
                  <a:lnTo>
                    <a:pt x="3273" y="5565"/>
                  </a:lnTo>
                  <a:lnTo>
                    <a:pt x="3295" y="5708"/>
                  </a:lnTo>
                  <a:lnTo>
                    <a:pt x="3317" y="5907"/>
                  </a:lnTo>
                  <a:lnTo>
                    <a:pt x="3295" y="6116"/>
                  </a:lnTo>
                  <a:lnTo>
                    <a:pt x="3273" y="6292"/>
                  </a:lnTo>
                  <a:lnTo>
                    <a:pt x="3229" y="6458"/>
                  </a:lnTo>
                  <a:lnTo>
                    <a:pt x="3196" y="6557"/>
                  </a:lnTo>
                  <a:lnTo>
                    <a:pt x="3174" y="6656"/>
                  </a:lnTo>
                  <a:lnTo>
                    <a:pt x="3174" y="6722"/>
                  </a:lnTo>
                  <a:lnTo>
                    <a:pt x="3240" y="6832"/>
                  </a:lnTo>
                  <a:lnTo>
                    <a:pt x="3295" y="6854"/>
                  </a:lnTo>
                  <a:lnTo>
                    <a:pt x="3361" y="6854"/>
                  </a:lnTo>
                  <a:lnTo>
                    <a:pt x="3460" y="6755"/>
                  </a:lnTo>
                  <a:lnTo>
                    <a:pt x="3471" y="6678"/>
                  </a:lnTo>
                  <a:lnTo>
                    <a:pt x="3482" y="6601"/>
                  </a:lnTo>
                  <a:lnTo>
                    <a:pt x="3471" y="6535"/>
                  </a:lnTo>
                  <a:lnTo>
                    <a:pt x="3482" y="6458"/>
                  </a:lnTo>
                  <a:lnTo>
                    <a:pt x="3471" y="6380"/>
                  </a:lnTo>
                  <a:lnTo>
                    <a:pt x="3460" y="6215"/>
                  </a:lnTo>
                  <a:lnTo>
                    <a:pt x="3493" y="5896"/>
                  </a:lnTo>
                  <a:lnTo>
                    <a:pt x="3537" y="5741"/>
                  </a:lnTo>
                  <a:lnTo>
                    <a:pt x="3559" y="5664"/>
                  </a:lnTo>
                  <a:lnTo>
                    <a:pt x="3604" y="5587"/>
                  </a:lnTo>
                  <a:lnTo>
                    <a:pt x="3901" y="5565"/>
                  </a:lnTo>
                  <a:lnTo>
                    <a:pt x="4188" y="5488"/>
                  </a:lnTo>
                  <a:lnTo>
                    <a:pt x="4188" y="5532"/>
                  </a:lnTo>
                  <a:lnTo>
                    <a:pt x="4342" y="5752"/>
                  </a:lnTo>
                  <a:lnTo>
                    <a:pt x="4441" y="6017"/>
                  </a:lnTo>
                  <a:lnTo>
                    <a:pt x="4507" y="6237"/>
                  </a:lnTo>
                  <a:lnTo>
                    <a:pt x="4551" y="6480"/>
                  </a:lnTo>
                  <a:lnTo>
                    <a:pt x="4562" y="6612"/>
                  </a:lnTo>
                  <a:lnTo>
                    <a:pt x="4606" y="6755"/>
                  </a:lnTo>
                  <a:lnTo>
                    <a:pt x="4639" y="6843"/>
                  </a:lnTo>
                  <a:lnTo>
                    <a:pt x="4783" y="6931"/>
                  </a:lnTo>
                  <a:lnTo>
                    <a:pt x="4882" y="6931"/>
                  </a:lnTo>
                  <a:lnTo>
                    <a:pt x="4948" y="6876"/>
                  </a:lnTo>
                  <a:lnTo>
                    <a:pt x="5014" y="6700"/>
                  </a:lnTo>
                  <a:lnTo>
                    <a:pt x="4981" y="6612"/>
                  </a:lnTo>
                  <a:lnTo>
                    <a:pt x="4937" y="6524"/>
                  </a:lnTo>
                  <a:lnTo>
                    <a:pt x="4882" y="6436"/>
                  </a:lnTo>
                  <a:lnTo>
                    <a:pt x="4827" y="6347"/>
                  </a:lnTo>
                  <a:lnTo>
                    <a:pt x="4783" y="6270"/>
                  </a:lnTo>
                  <a:lnTo>
                    <a:pt x="4672" y="6072"/>
                  </a:lnTo>
                  <a:lnTo>
                    <a:pt x="4518" y="5653"/>
                  </a:lnTo>
                  <a:lnTo>
                    <a:pt x="4474" y="5444"/>
                  </a:lnTo>
                  <a:lnTo>
                    <a:pt x="4474" y="5400"/>
                  </a:lnTo>
                  <a:lnTo>
                    <a:pt x="4474" y="5367"/>
                  </a:lnTo>
                  <a:lnTo>
                    <a:pt x="4661" y="5256"/>
                  </a:lnTo>
                  <a:lnTo>
                    <a:pt x="4838" y="5124"/>
                  </a:lnTo>
                  <a:lnTo>
                    <a:pt x="5091" y="5267"/>
                  </a:lnTo>
                  <a:lnTo>
                    <a:pt x="5323" y="5400"/>
                  </a:lnTo>
                  <a:lnTo>
                    <a:pt x="5521" y="5587"/>
                  </a:lnTo>
                  <a:lnTo>
                    <a:pt x="5675" y="5774"/>
                  </a:lnTo>
                  <a:lnTo>
                    <a:pt x="5818" y="5962"/>
                  </a:lnTo>
                  <a:lnTo>
                    <a:pt x="5885" y="6083"/>
                  </a:lnTo>
                  <a:lnTo>
                    <a:pt x="5973" y="6193"/>
                  </a:lnTo>
                  <a:lnTo>
                    <a:pt x="6028" y="6259"/>
                  </a:lnTo>
                  <a:lnTo>
                    <a:pt x="6182" y="6303"/>
                  </a:lnTo>
                  <a:lnTo>
                    <a:pt x="6259" y="6281"/>
                  </a:lnTo>
                  <a:lnTo>
                    <a:pt x="6325" y="6226"/>
                  </a:lnTo>
                  <a:lnTo>
                    <a:pt x="6369" y="6072"/>
                  </a:lnTo>
                  <a:lnTo>
                    <a:pt x="6336" y="5984"/>
                  </a:lnTo>
                  <a:lnTo>
                    <a:pt x="6303" y="5940"/>
                  </a:lnTo>
                  <a:lnTo>
                    <a:pt x="6259" y="5907"/>
                  </a:lnTo>
                  <a:lnTo>
                    <a:pt x="6182" y="5840"/>
                  </a:lnTo>
                  <a:lnTo>
                    <a:pt x="6094" y="5785"/>
                  </a:lnTo>
                  <a:lnTo>
                    <a:pt x="5929" y="5675"/>
                  </a:lnTo>
                  <a:lnTo>
                    <a:pt x="5752" y="5543"/>
                  </a:lnTo>
                  <a:lnTo>
                    <a:pt x="5433" y="5234"/>
                  </a:lnTo>
                  <a:lnTo>
                    <a:pt x="5301" y="5047"/>
                  </a:lnTo>
                  <a:lnTo>
                    <a:pt x="5234" y="4904"/>
                  </a:lnTo>
                  <a:lnTo>
                    <a:pt x="5168" y="4761"/>
                  </a:lnTo>
                  <a:lnTo>
                    <a:pt x="5279" y="4606"/>
                  </a:lnTo>
                  <a:lnTo>
                    <a:pt x="5367" y="4441"/>
                  </a:lnTo>
                  <a:lnTo>
                    <a:pt x="5653" y="4441"/>
                  </a:lnTo>
                  <a:lnTo>
                    <a:pt x="5918" y="4463"/>
                  </a:lnTo>
                  <a:lnTo>
                    <a:pt x="6182" y="4551"/>
                  </a:lnTo>
                  <a:lnTo>
                    <a:pt x="6403" y="4650"/>
                  </a:lnTo>
                  <a:lnTo>
                    <a:pt x="6601" y="4761"/>
                  </a:lnTo>
                  <a:lnTo>
                    <a:pt x="6722" y="4849"/>
                  </a:lnTo>
                  <a:lnTo>
                    <a:pt x="6854" y="4904"/>
                  </a:lnTo>
                  <a:lnTo>
                    <a:pt x="6942" y="4937"/>
                  </a:lnTo>
                  <a:lnTo>
                    <a:pt x="7108" y="4882"/>
                  </a:lnTo>
                  <a:lnTo>
                    <a:pt x="7163" y="4805"/>
                  </a:lnTo>
                  <a:lnTo>
                    <a:pt x="7141" y="4739"/>
                  </a:lnTo>
                  <a:lnTo>
                    <a:pt x="7042" y="4639"/>
                  </a:lnTo>
                  <a:lnTo>
                    <a:pt x="6976" y="4617"/>
                  </a:lnTo>
                  <a:lnTo>
                    <a:pt x="6876" y="4584"/>
                  </a:lnTo>
                  <a:lnTo>
                    <a:pt x="6777" y="4573"/>
                  </a:lnTo>
                  <a:lnTo>
                    <a:pt x="6579" y="4540"/>
                  </a:lnTo>
                  <a:lnTo>
                    <a:pt x="6358" y="4496"/>
                  </a:lnTo>
                  <a:lnTo>
                    <a:pt x="5940" y="4353"/>
                  </a:lnTo>
                  <a:lnTo>
                    <a:pt x="5752" y="4243"/>
                  </a:lnTo>
                  <a:lnTo>
                    <a:pt x="5620" y="4143"/>
                  </a:lnTo>
                  <a:lnTo>
                    <a:pt x="5499" y="4033"/>
                  </a:lnTo>
                  <a:lnTo>
                    <a:pt x="5532" y="3846"/>
                  </a:lnTo>
                  <a:lnTo>
                    <a:pt x="5543" y="3659"/>
                  </a:lnTo>
                  <a:lnTo>
                    <a:pt x="5543" y="3604"/>
                  </a:lnTo>
                  <a:lnTo>
                    <a:pt x="5708" y="3537"/>
                  </a:lnTo>
                  <a:lnTo>
                    <a:pt x="5896" y="3471"/>
                  </a:lnTo>
                  <a:lnTo>
                    <a:pt x="6094" y="3449"/>
                  </a:lnTo>
                  <a:lnTo>
                    <a:pt x="6270" y="3438"/>
                  </a:lnTo>
                  <a:lnTo>
                    <a:pt x="6447" y="3449"/>
                  </a:lnTo>
                  <a:lnTo>
                    <a:pt x="6645" y="3449"/>
                  </a:lnTo>
                  <a:lnTo>
                    <a:pt x="6711" y="3438"/>
                  </a:lnTo>
                  <a:lnTo>
                    <a:pt x="6810" y="3350"/>
                  </a:lnTo>
                  <a:lnTo>
                    <a:pt x="6821" y="3284"/>
                  </a:lnTo>
                  <a:lnTo>
                    <a:pt x="6799" y="3218"/>
                  </a:lnTo>
                  <a:lnTo>
                    <a:pt x="6689" y="3152"/>
                  </a:lnTo>
                  <a:lnTo>
                    <a:pt x="6623" y="3152"/>
                  </a:lnTo>
                  <a:lnTo>
                    <a:pt x="6546" y="3163"/>
                  </a:lnTo>
                  <a:lnTo>
                    <a:pt x="6469" y="3185"/>
                  </a:lnTo>
                  <a:lnTo>
                    <a:pt x="6325" y="3229"/>
                  </a:lnTo>
                  <a:lnTo>
                    <a:pt x="6171" y="3273"/>
                  </a:lnTo>
                  <a:lnTo>
                    <a:pt x="5852" y="3295"/>
                  </a:lnTo>
                  <a:lnTo>
                    <a:pt x="5697" y="3284"/>
                  </a:lnTo>
                  <a:lnTo>
                    <a:pt x="5598" y="3273"/>
                  </a:lnTo>
                  <a:lnTo>
                    <a:pt x="5499" y="3240"/>
                  </a:lnTo>
                  <a:lnTo>
                    <a:pt x="5444" y="3008"/>
                  </a:lnTo>
                  <a:lnTo>
                    <a:pt x="5356" y="2788"/>
                  </a:lnTo>
                  <a:lnTo>
                    <a:pt x="5554" y="2579"/>
                  </a:lnTo>
                  <a:lnTo>
                    <a:pt x="5752" y="2380"/>
                  </a:lnTo>
                  <a:lnTo>
                    <a:pt x="5984" y="2237"/>
                  </a:lnTo>
                  <a:lnTo>
                    <a:pt x="6204" y="2138"/>
                  </a:lnTo>
                  <a:lnTo>
                    <a:pt x="6425" y="2061"/>
                  </a:lnTo>
                  <a:lnTo>
                    <a:pt x="6557" y="2017"/>
                  </a:lnTo>
                  <a:lnTo>
                    <a:pt x="6678" y="1962"/>
                  </a:lnTo>
                  <a:lnTo>
                    <a:pt x="6766" y="1906"/>
                  </a:lnTo>
                  <a:lnTo>
                    <a:pt x="6832" y="1741"/>
                  </a:lnTo>
                  <a:lnTo>
                    <a:pt x="6810" y="1653"/>
                  </a:lnTo>
                  <a:lnTo>
                    <a:pt x="6744" y="1587"/>
                  </a:lnTo>
                  <a:lnTo>
                    <a:pt x="6568" y="1565"/>
                  </a:lnTo>
                  <a:lnTo>
                    <a:pt x="6480" y="1609"/>
                  </a:lnTo>
                  <a:lnTo>
                    <a:pt x="6403" y="1675"/>
                  </a:lnTo>
                  <a:lnTo>
                    <a:pt x="6325" y="1741"/>
                  </a:lnTo>
                  <a:lnTo>
                    <a:pt x="6171" y="1873"/>
                  </a:lnTo>
                  <a:lnTo>
                    <a:pt x="5995" y="2006"/>
                  </a:lnTo>
                  <a:lnTo>
                    <a:pt x="5620" y="2226"/>
                  </a:lnTo>
                  <a:lnTo>
                    <a:pt x="5411" y="2303"/>
                  </a:lnTo>
                  <a:lnTo>
                    <a:pt x="5256" y="2347"/>
                  </a:lnTo>
                  <a:lnTo>
                    <a:pt x="5091" y="2369"/>
                  </a:lnTo>
                  <a:lnTo>
                    <a:pt x="4915" y="2171"/>
                  </a:lnTo>
                  <a:lnTo>
                    <a:pt x="4706" y="2006"/>
                  </a:lnTo>
                  <a:lnTo>
                    <a:pt x="4761" y="1829"/>
                  </a:lnTo>
                  <a:lnTo>
                    <a:pt x="4827" y="1653"/>
                  </a:lnTo>
                  <a:lnTo>
                    <a:pt x="4937" y="1477"/>
                  </a:lnTo>
                  <a:lnTo>
                    <a:pt x="5047" y="1344"/>
                  </a:lnTo>
                  <a:lnTo>
                    <a:pt x="5179" y="1223"/>
                  </a:lnTo>
                  <a:lnTo>
                    <a:pt x="5245" y="1157"/>
                  </a:lnTo>
                  <a:lnTo>
                    <a:pt x="5312" y="1080"/>
                  </a:lnTo>
                  <a:lnTo>
                    <a:pt x="5356" y="1025"/>
                  </a:lnTo>
                  <a:lnTo>
                    <a:pt x="5356" y="893"/>
                  </a:lnTo>
                  <a:lnTo>
                    <a:pt x="5312" y="838"/>
                  </a:lnTo>
                  <a:lnTo>
                    <a:pt x="5256" y="816"/>
                  </a:lnTo>
                  <a:lnTo>
                    <a:pt x="5124" y="849"/>
                  </a:lnTo>
                  <a:lnTo>
                    <a:pt x="5091" y="904"/>
                  </a:lnTo>
                  <a:lnTo>
                    <a:pt x="5047" y="981"/>
                  </a:lnTo>
                  <a:lnTo>
                    <a:pt x="5025" y="1047"/>
                  </a:lnTo>
                  <a:lnTo>
                    <a:pt x="4992" y="1113"/>
                  </a:lnTo>
                  <a:lnTo>
                    <a:pt x="4970" y="1179"/>
                  </a:lnTo>
                  <a:lnTo>
                    <a:pt x="4893" y="1322"/>
                  </a:lnTo>
                  <a:lnTo>
                    <a:pt x="4706" y="1587"/>
                  </a:lnTo>
                  <a:lnTo>
                    <a:pt x="4595" y="1708"/>
                  </a:lnTo>
                  <a:lnTo>
                    <a:pt x="4496" y="1774"/>
                  </a:lnTo>
                  <a:lnTo>
                    <a:pt x="4430" y="1829"/>
                  </a:lnTo>
                  <a:lnTo>
                    <a:pt x="4243" y="1752"/>
                  </a:lnTo>
                  <a:lnTo>
                    <a:pt x="3868" y="1642"/>
                  </a:lnTo>
                  <a:lnTo>
                    <a:pt x="3670" y="1631"/>
                  </a:lnTo>
                  <a:lnTo>
                    <a:pt x="3659" y="1543"/>
                  </a:lnTo>
                  <a:lnTo>
                    <a:pt x="3604" y="1389"/>
                  </a:lnTo>
                  <a:lnTo>
                    <a:pt x="3548" y="1146"/>
                  </a:lnTo>
                  <a:lnTo>
                    <a:pt x="3537" y="893"/>
                  </a:lnTo>
                  <a:lnTo>
                    <a:pt x="3548" y="683"/>
                  </a:lnTo>
                  <a:lnTo>
                    <a:pt x="3593" y="463"/>
                  </a:lnTo>
                  <a:lnTo>
                    <a:pt x="3626" y="342"/>
                  </a:lnTo>
                  <a:lnTo>
                    <a:pt x="3637" y="220"/>
                  </a:lnTo>
                  <a:lnTo>
                    <a:pt x="3637" y="143"/>
                  </a:lnTo>
                  <a:lnTo>
                    <a:pt x="3559" y="22"/>
                  </a:lnTo>
                  <a:lnTo>
                    <a:pt x="3482" y="0"/>
                  </a:lnTo>
                  <a:close/>
                </a:path>
              </a:pathLst>
            </a:custGeom>
            <a:solidFill>
              <a:srgbClr val="69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5246525" y="4317450"/>
              <a:ext cx="179925" cy="173025"/>
            </a:xfrm>
            <a:custGeom>
              <a:avLst/>
              <a:gdLst/>
              <a:ahLst/>
              <a:cxnLst/>
              <a:rect l="l" t="t" r="r" b="b"/>
              <a:pathLst>
                <a:path w="7197" h="6921" extrusionOk="0">
                  <a:moveTo>
                    <a:pt x="3428" y="0"/>
                  </a:moveTo>
                  <a:lnTo>
                    <a:pt x="3307" y="89"/>
                  </a:lnTo>
                  <a:lnTo>
                    <a:pt x="3285" y="155"/>
                  </a:lnTo>
                  <a:lnTo>
                    <a:pt x="3285" y="188"/>
                  </a:lnTo>
                  <a:lnTo>
                    <a:pt x="3285" y="221"/>
                  </a:lnTo>
                  <a:lnTo>
                    <a:pt x="3296" y="320"/>
                  </a:lnTo>
                  <a:lnTo>
                    <a:pt x="3318" y="408"/>
                  </a:lnTo>
                  <a:lnTo>
                    <a:pt x="3318" y="496"/>
                  </a:lnTo>
                  <a:lnTo>
                    <a:pt x="3351" y="584"/>
                  </a:lnTo>
                  <a:lnTo>
                    <a:pt x="3384" y="783"/>
                  </a:lnTo>
                  <a:lnTo>
                    <a:pt x="3384" y="1191"/>
                  </a:lnTo>
                  <a:lnTo>
                    <a:pt x="3351" y="1389"/>
                  </a:lnTo>
                  <a:lnTo>
                    <a:pt x="3307" y="1532"/>
                  </a:lnTo>
                  <a:lnTo>
                    <a:pt x="3252" y="1664"/>
                  </a:lnTo>
                  <a:lnTo>
                    <a:pt x="2998" y="1708"/>
                  </a:lnTo>
                  <a:lnTo>
                    <a:pt x="2756" y="1808"/>
                  </a:lnTo>
                  <a:lnTo>
                    <a:pt x="2679" y="1720"/>
                  </a:lnTo>
                  <a:lnTo>
                    <a:pt x="2502" y="1510"/>
                  </a:lnTo>
                  <a:lnTo>
                    <a:pt x="2381" y="1257"/>
                  </a:lnTo>
                  <a:lnTo>
                    <a:pt x="2293" y="1036"/>
                  </a:lnTo>
                  <a:lnTo>
                    <a:pt x="2238" y="805"/>
                  </a:lnTo>
                  <a:lnTo>
                    <a:pt x="2205" y="673"/>
                  </a:lnTo>
                  <a:lnTo>
                    <a:pt x="2161" y="540"/>
                  </a:lnTo>
                  <a:lnTo>
                    <a:pt x="2117" y="452"/>
                  </a:lnTo>
                  <a:lnTo>
                    <a:pt x="1962" y="375"/>
                  </a:lnTo>
                  <a:lnTo>
                    <a:pt x="1874" y="386"/>
                  </a:lnTo>
                  <a:lnTo>
                    <a:pt x="1797" y="452"/>
                  </a:lnTo>
                  <a:lnTo>
                    <a:pt x="1764" y="618"/>
                  </a:lnTo>
                  <a:lnTo>
                    <a:pt x="1797" y="706"/>
                  </a:lnTo>
                  <a:lnTo>
                    <a:pt x="1852" y="794"/>
                  </a:lnTo>
                  <a:lnTo>
                    <a:pt x="1907" y="882"/>
                  </a:lnTo>
                  <a:lnTo>
                    <a:pt x="2028" y="1036"/>
                  </a:lnTo>
                  <a:lnTo>
                    <a:pt x="2150" y="1224"/>
                  </a:lnTo>
                  <a:lnTo>
                    <a:pt x="2337" y="1620"/>
                  </a:lnTo>
                  <a:lnTo>
                    <a:pt x="2403" y="1830"/>
                  </a:lnTo>
                  <a:lnTo>
                    <a:pt x="2403" y="1995"/>
                  </a:lnTo>
                  <a:lnTo>
                    <a:pt x="2227" y="2127"/>
                  </a:lnTo>
                  <a:lnTo>
                    <a:pt x="2073" y="2282"/>
                  </a:lnTo>
                  <a:lnTo>
                    <a:pt x="1929" y="2215"/>
                  </a:lnTo>
                  <a:lnTo>
                    <a:pt x="1753" y="2138"/>
                  </a:lnTo>
                  <a:lnTo>
                    <a:pt x="1610" y="2028"/>
                  </a:lnTo>
                  <a:lnTo>
                    <a:pt x="1489" y="1907"/>
                  </a:lnTo>
                  <a:lnTo>
                    <a:pt x="1389" y="1786"/>
                  </a:lnTo>
                  <a:lnTo>
                    <a:pt x="1334" y="1708"/>
                  </a:lnTo>
                  <a:lnTo>
                    <a:pt x="1257" y="1631"/>
                  </a:lnTo>
                  <a:lnTo>
                    <a:pt x="1213" y="1598"/>
                  </a:lnTo>
                  <a:lnTo>
                    <a:pt x="1092" y="1598"/>
                  </a:lnTo>
                  <a:lnTo>
                    <a:pt x="1037" y="1631"/>
                  </a:lnTo>
                  <a:lnTo>
                    <a:pt x="1004" y="1686"/>
                  </a:lnTo>
                  <a:lnTo>
                    <a:pt x="1037" y="1797"/>
                  </a:lnTo>
                  <a:lnTo>
                    <a:pt x="1081" y="1852"/>
                  </a:lnTo>
                  <a:lnTo>
                    <a:pt x="1147" y="1885"/>
                  </a:lnTo>
                  <a:lnTo>
                    <a:pt x="1202" y="1918"/>
                  </a:lnTo>
                  <a:lnTo>
                    <a:pt x="1323" y="1995"/>
                  </a:lnTo>
                  <a:lnTo>
                    <a:pt x="1455" y="2072"/>
                  </a:lnTo>
                  <a:lnTo>
                    <a:pt x="1687" y="2270"/>
                  </a:lnTo>
                  <a:lnTo>
                    <a:pt x="1786" y="2381"/>
                  </a:lnTo>
                  <a:lnTo>
                    <a:pt x="1841" y="2469"/>
                  </a:lnTo>
                  <a:lnTo>
                    <a:pt x="1874" y="2535"/>
                  </a:lnTo>
                  <a:lnTo>
                    <a:pt x="1742" y="2744"/>
                  </a:lnTo>
                  <a:lnTo>
                    <a:pt x="1654" y="2976"/>
                  </a:lnTo>
                  <a:lnTo>
                    <a:pt x="1279" y="2976"/>
                  </a:lnTo>
                  <a:lnTo>
                    <a:pt x="1015" y="2910"/>
                  </a:lnTo>
                  <a:lnTo>
                    <a:pt x="794" y="2832"/>
                  </a:lnTo>
                  <a:lnTo>
                    <a:pt x="574" y="2733"/>
                  </a:lnTo>
                  <a:lnTo>
                    <a:pt x="453" y="2667"/>
                  </a:lnTo>
                  <a:lnTo>
                    <a:pt x="320" y="2612"/>
                  </a:lnTo>
                  <a:lnTo>
                    <a:pt x="243" y="2579"/>
                  </a:lnTo>
                  <a:lnTo>
                    <a:pt x="89" y="2623"/>
                  </a:lnTo>
                  <a:lnTo>
                    <a:pt x="34" y="2689"/>
                  </a:lnTo>
                  <a:lnTo>
                    <a:pt x="1" y="2766"/>
                  </a:lnTo>
                  <a:lnTo>
                    <a:pt x="45" y="2921"/>
                  </a:lnTo>
                  <a:lnTo>
                    <a:pt x="111" y="2976"/>
                  </a:lnTo>
                  <a:lnTo>
                    <a:pt x="166" y="2998"/>
                  </a:lnTo>
                  <a:lnTo>
                    <a:pt x="221" y="3009"/>
                  </a:lnTo>
                  <a:lnTo>
                    <a:pt x="618" y="3009"/>
                  </a:lnTo>
                  <a:lnTo>
                    <a:pt x="838" y="3031"/>
                  </a:lnTo>
                  <a:lnTo>
                    <a:pt x="1268" y="3141"/>
                  </a:lnTo>
                  <a:lnTo>
                    <a:pt x="1477" y="3240"/>
                  </a:lnTo>
                  <a:lnTo>
                    <a:pt x="1566" y="3295"/>
                  </a:lnTo>
                  <a:lnTo>
                    <a:pt x="1566" y="3450"/>
                  </a:lnTo>
                  <a:lnTo>
                    <a:pt x="1566" y="3604"/>
                  </a:lnTo>
                  <a:lnTo>
                    <a:pt x="1566" y="3692"/>
                  </a:lnTo>
                  <a:lnTo>
                    <a:pt x="1566" y="3780"/>
                  </a:lnTo>
                  <a:lnTo>
                    <a:pt x="1400" y="3857"/>
                  </a:lnTo>
                  <a:lnTo>
                    <a:pt x="1213" y="3934"/>
                  </a:lnTo>
                  <a:lnTo>
                    <a:pt x="1026" y="3979"/>
                  </a:lnTo>
                  <a:lnTo>
                    <a:pt x="849" y="3990"/>
                  </a:lnTo>
                  <a:lnTo>
                    <a:pt x="673" y="3979"/>
                  </a:lnTo>
                  <a:lnTo>
                    <a:pt x="574" y="3968"/>
                  </a:lnTo>
                  <a:lnTo>
                    <a:pt x="475" y="3979"/>
                  </a:lnTo>
                  <a:lnTo>
                    <a:pt x="420" y="3990"/>
                  </a:lnTo>
                  <a:lnTo>
                    <a:pt x="320" y="4067"/>
                  </a:lnTo>
                  <a:lnTo>
                    <a:pt x="309" y="4122"/>
                  </a:lnTo>
                  <a:lnTo>
                    <a:pt x="320" y="4188"/>
                  </a:lnTo>
                  <a:lnTo>
                    <a:pt x="398" y="4276"/>
                  </a:lnTo>
                  <a:lnTo>
                    <a:pt x="453" y="4287"/>
                  </a:lnTo>
                  <a:lnTo>
                    <a:pt x="486" y="4287"/>
                  </a:lnTo>
                  <a:lnTo>
                    <a:pt x="519" y="4276"/>
                  </a:lnTo>
                  <a:lnTo>
                    <a:pt x="596" y="4254"/>
                  </a:lnTo>
                  <a:lnTo>
                    <a:pt x="673" y="4221"/>
                  </a:lnTo>
                  <a:lnTo>
                    <a:pt x="805" y="4166"/>
                  </a:lnTo>
                  <a:lnTo>
                    <a:pt x="960" y="4122"/>
                  </a:lnTo>
                  <a:lnTo>
                    <a:pt x="1279" y="4067"/>
                  </a:lnTo>
                  <a:lnTo>
                    <a:pt x="1433" y="4056"/>
                  </a:lnTo>
                  <a:lnTo>
                    <a:pt x="1533" y="4067"/>
                  </a:lnTo>
                  <a:lnTo>
                    <a:pt x="1621" y="4089"/>
                  </a:lnTo>
                  <a:lnTo>
                    <a:pt x="1698" y="4342"/>
                  </a:lnTo>
                  <a:lnTo>
                    <a:pt x="1819" y="4585"/>
                  </a:lnTo>
                  <a:lnTo>
                    <a:pt x="1654" y="4816"/>
                  </a:lnTo>
                  <a:lnTo>
                    <a:pt x="1466" y="5025"/>
                  </a:lnTo>
                  <a:lnTo>
                    <a:pt x="1246" y="5191"/>
                  </a:lnTo>
                  <a:lnTo>
                    <a:pt x="1037" y="5312"/>
                  </a:lnTo>
                  <a:lnTo>
                    <a:pt x="827" y="5400"/>
                  </a:lnTo>
                  <a:lnTo>
                    <a:pt x="695" y="5455"/>
                  </a:lnTo>
                  <a:lnTo>
                    <a:pt x="574" y="5532"/>
                  </a:lnTo>
                  <a:lnTo>
                    <a:pt x="497" y="5587"/>
                  </a:lnTo>
                  <a:lnTo>
                    <a:pt x="442" y="5753"/>
                  </a:lnTo>
                  <a:lnTo>
                    <a:pt x="475" y="5841"/>
                  </a:lnTo>
                  <a:lnTo>
                    <a:pt x="552" y="5896"/>
                  </a:lnTo>
                  <a:lnTo>
                    <a:pt x="728" y="5896"/>
                  </a:lnTo>
                  <a:lnTo>
                    <a:pt x="805" y="5841"/>
                  </a:lnTo>
                  <a:lnTo>
                    <a:pt x="882" y="5775"/>
                  </a:lnTo>
                  <a:lnTo>
                    <a:pt x="949" y="5698"/>
                  </a:lnTo>
                  <a:lnTo>
                    <a:pt x="1092" y="5554"/>
                  </a:lnTo>
                  <a:lnTo>
                    <a:pt x="1246" y="5400"/>
                  </a:lnTo>
                  <a:lnTo>
                    <a:pt x="1610" y="5147"/>
                  </a:lnTo>
                  <a:lnTo>
                    <a:pt x="1808" y="5047"/>
                  </a:lnTo>
                  <a:lnTo>
                    <a:pt x="1962" y="4992"/>
                  </a:lnTo>
                  <a:lnTo>
                    <a:pt x="2128" y="4970"/>
                  </a:lnTo>
                  <a:lnTo>
                    <a:pt x="2227" y="5069"/>
                  </a:lnTo>
                  <a:lnTo>
                    <a:pt x="2348" y="5169"/>
                  </a:lnTo>
                  <a:lnTo>
                    <a:pt x="2315" y="5334"/>
                  </a:lnTo>
                  <a:lnTo>
                    <a:pt x="2249" y="5554"/>
                  </a:lnTo>
                  <a:lnTo>
                    <a:pt x="2139" y="5764"/>
                  </a:lnTo>
                  <a:lnTo>
                    <a:pt x="2028" y="5929"/>
                  </a:lnTo>
                  <a:lnTo>
                    <a:pt x="1896" y="6083"/>
                  </a:lnTo>
                  <a:lnTo>
                    <a:pt x="1819" y="6160"/>
                  </a:lnTo>
                  <a:lnTo>
                    <a:pt x="1753" y="6260"/>
                  </a:lnTo>
                  <a:lnTo>
                    <a:pt x="1709" y="6326"/>
                  </a:lnTo>
                  <a:lnTo>
                    <a:pt x="1731" y="6480"/>
                  </a:lnTo>
                  <a:lnTo>
                    <a:pt x="1786" y="6535"/>
                  </a:lnTo>
                  <a:lnTo>
                    <a:pt x="1863" y="6546"/>
                  </a:lnTo>
                  <a:lnTo>
                    <a:pt x="1995" y="6502"/>
                  </a:lnTo>
                  <a:lnTo>
                    <a:pt x="2039" y="6436"/>
                  </a:lnTo>
                  <a:lnTo>
                    <a:pt x="2073" y="6348"/>
                  </a:lnTo>
                  <a:lnTo>
                    <a:pt x="2095" y="6271"/>
                  </a:lnTo>
                  <a:lnTo>
                    <a:pt x="2117" y="6193"/>
                  </a:lnTo>
                  <a:lnTo>
                    <a:pt x="2161" y="6105"/>
                  </a:lnTo>
                  <a:lnTo>
                    <a:pt x="2227" y="5940"/>
                  </a:lnTo>
                  <a:lnTo>
                    <a:pt x="2414" y="5620"/>
                  </a:lnTo>
                  <a:lnTo>
                    <a:pt x="2524" y="5466"/>
                  </a:lnTo>
                  <a:lnTo>
                    <a:pt x="2590" y="5411"/>
                  </a:lnTo>
                  <a:lnTo>
                    <a:pt x="2657" y="5356"/>
                  </a:lnTo>
                  <a:lnTo>
                    <a:pt x="2811" y="5433"/>
                  </a:lnTo>
                  <a:lnTo>
                    <a:pt x="3119" y="5521"/>
                  </a:lnTo>
                  <a:lnTo>
                    <a:pt x="3285" y="5554"/>
                  </a:lnTo>
                  <a:lnTo>
                    <a:pt x="3318" y="5698"/>
                  </a:lnTo>
                  <a:lnTo>
                    <a:pt x="3329" y="5896"/>
                  </a:lnTo>
                  <a:lnTo>
                    <a:pt x="3318" y="6094"/>
                  </a:lnTo>
                  <a:lnTo>
                    <a:pt x="3285" y="6271"/>
                  </a:lnTo>
                  <a:lnTo>
                    <a:pt x="3241" y="6447"/>
                  </a:lnTo>
                  <a:lnTo>
                    <a:pt x="3208" y="6546"/>
                  </a:lnTo>
                  <a:lnTo>
                    <a:pt x="3186" y="6645"/>
                  </a:lnTo>
                  <a:lnTo>
                    <a:pt x="3175" y="6711"/>
                  </a:lnTo>
                  <a:lnTo>
                    <a:pt x="3252" y="6822"/>
                  </a:lnTo>
                  <a:lnTo>
                    <a:pt x="3318" y="6844"/>
                  </a:lnTo>
                  <a:lnTo>
                    <a:pt x="3373" y="6833"/>
                  </a:lnTo>
                  <a:lnTo>
                    <a:pt x="3461" y="6744"/>
                  </a:lnTo>
                  <a:lnTo>
                    <a:pt x="3483" y="6667"/>
                  </a:lnTo>
                  <a:lnTo>
                    <a:pt x="3494" y="6568"/>
                  </a:lnTo>
                  <a:lnTo>
                    <a:pt x="3483" y="6513"/>
                  </a:lnTo>
                  <a:lnTo>
                    <a:pt x="3483" y="6370"/>
                  </a:lnTo>
                  <a:lnTo>
                    <a:pt x="3472" y="6204"/>
                  </a:lnTo>
                  <a:lnTo>
                    <a:pt x="3505" y="5885"/>
                  </a:lnTo>
                  <a:lnTo>
                    <a:pt x="3538" y="5720"/>
                  </a:lnTo>
                  <a:lnTo>
                    <a:pt x="3571" y="5642"/>
                  </a:lnTo>
                  <a:lnTo>
                    <a:pt x="3604" y="5576"/>
                  </a:lnTo>
                  <a:lnTo>
                    <a:pt x="3902" y="5554"/>
                  </a:lnTo>
                  <a:lnTo>
                    <a:pt x="4188" y="5477"/>
                  </a:lnTo>
                  <a:lnTo>
                    <a:pt x="4221" y="5521"/>
                  </a:lnTo>
                  <a:lnTo>
                    <a:pt x="4376" y="5742"/>
                  </a:lnTo>
                  <a:lnTo>
                    <a:pt x="4475" y="5995"/>
                  </a:lnTo>
                  <a:lnTo>
                    <a:pt x="4541" y="6227"/>
                  </a:lnTo>
                  <a:lnTo>
                    <a:pt x="4585" y="6458"/>
                  </a:lnTo>
                  <a:lnTo>
                    <a:pt x="4596" y="6601"/>
                  </a:lnTo>
                  <a:lnTo>
                    <a:pt x="4629" y="6733"/>
                  </a:lnTo>
                  <a:lnTo>
                    <a:pt x="4662" y="6822"/>
                  </a:lnTo>
                  <a:lnTo>
                    <a:pt x="4816" y="6921"/>
                  </a:lnTo>
                  <a:lnTo>
                    <a:pt x="4905" y="6910"/>
                  </a:lnTo>
                  <a:lnTo>
                    <a:pt x="4982" y="6855"/>
                  </a:lnTo>
                  <a:lnTo>
                    <a:pt x="5037" y="6689"/>
                  </a:lnTo>
                  <a:lnTo>
                    <a:pt x="5015" y="6601"/>
                  </a:lnTo>
                  <a:lnTo>
                    <a:pt x="4971" y="6502"/>
                  </a:lnTo>
                  <a:lnTo>
                    <a:pt x="4905" y="6425"/>
                  </a:lnTo>
                  <a:lnTo>
                    <a:pt x="4861" y="6337"/>
                  </a:lnTo>
                  <a:lnTo>
                    <a:pt x="4805" y="6249"/>
                  </a:lnTo>
                  <a:lnTo>
                    <a:pt x="4706" y="6061"/>
                  </a:lnTo>
                  <a:lnTo>
                    <a:pt x="4552" y="5642"/>
                  </a:lnTo>
                  <a:lnTo>
                    <a:pt x="4508" y="5422"/>
                  </a:lnTo>
                  <a:lnTo>
                    <a:pt x="4508" y="5389"/>
                  </a:lnTo>
                  <a:lnTo>
                    <a:pt x="4508" y="5345"/>
                  </a:lnTo>
                  <a:lnTo>
                    <a:pt x="4695" y="5246"/>
                  </a:lnTo>
                  <a:lnTo>
                    <a:pt x="4872" y="5114"/>
                  </a:lnTo>
                  <a:lnTo>
                    <a:pt x="5114" y="5246"/>
                  </a:lnTo>
                  <a:lnTo>
                    <a:pt x="5356" y="5389"/>
                  </a:lnTo>
                  <a:lnTo>
                    <a:pt x="5555" y="5576"/>
                  </a:lnTo>
                  <a:lnTo>
                    <a:pt x="5709" y="5753"/>
                  </a:lnTo>
                  <a:lnTo>
                    <a:pt x="5841" y="5951"/>
                  </a:lnTo>
                  <a:lnTo>
                    <a:pt x="5918" y="6072"/>
                  </a:lnTo>
                  <a:lnTo>
                    <a:pt x="6007" y="6182"/>
                  </a:lnTo>
                  <a:lnTo>
                    <a:pt x="6073" y="6238"/>
                  </a:lnTo>
                  <a:lnTo>
                    <a:pt x="6249" y="6271"/>
                  </a:lnTo>
                  <a:lnTo>
                    <a:pt x="6337" y="6216"/>
                  </a:lnTo>
                  <a:lnTo>
                    <a:pt x="6381" y="6138"/>
                  </a:lnTo>
                  <a:lnTo>
                    <a:pt x="6359" y="5962"/>
                  </a:lnTo>
                  <a:lnTo>
                    <a:pt x="6293" y="5896"/>
                  </a:lnTo>
                  <a:lnTo>
                    <a:pt x="6216" y="5830"/>
                  </a:lnTo>
                  <a:lnTo>
                    <a:pt x="6128" y="5775"/>
                  </a:lnTo>
                  <a:lnTo>
                    <a:pt x="5962" y="5665"/>
                  </a:lnTo>
                  <a:lnTo>
                    <a:pt x="5786" y="5532"/>
                  </a:lnTo>
                  <a:lnTo>
                    <a:pt x="5467" y="5224"/>
                  </a:lnTo>
                  <a:lnTo>
                    <a:pt x="5345" y="5047"/>
                  </a:lnTo>
                  <a:lnTo>
                    <a:pt x="5257" y="4893"/>
                  </a:lnTo>
                  <a:lnTo>
                    <a:pt x="5202" y="4739"/>
                  </a:lnTo>
                  <a:lnTo>
                    <a:pt x="5312" y="4585"/>
                  </a:lnTo>
                  <a:lnTo>
                    <a:pt x="5389" y="4419"/>
                  </a:lnTo>
                  <a:lnTo>
                    <a:pt x="5687" y="4419"/>
                  </a:lnTo>
                  <a:lnTo>
                    <a:pt x="5951" y="4452"/>
                  </a:lnTo>
                  <a:lnTo>
                    <a:pt x="6216" y="4541"/>
                  </a:lnTo>
                  <a:lnTo>
                    <a:pt x="6436" y="4629"/>
                  </a:lnTo>
                  <a:lnTo>
                    <a:pt x="6646" y="4750"/>
                  </a:lnTo>
                  <a:lnTo>
                    <a:pt x="6756" y="4838"/>
                  </a:lnTo>
                  <a:lnTo>
                    <a:pt x="6888" y="4893"/>
                  </a:lnTo>
                  <a:lnTo>
                    <a:pt x="6965" y="4926"/>
                  </a:lnTo>
                  <a:lnTo>
                    <a:pt x="7142" y="4871"/>
                  </a:lnTo>
                  <a:lnTo>
                    <a:pt x="7197" y="4794"/>
                  </a:lnTo>
                  <a:lnTo>
                    <a:pt x="7164" y="4728"/>
                  </a:lnTo>
                  <a:lnTo>
                    <a:pt x="7053" y="4640"/>
                  </a:lnTo>
                  <a:lnTo>
                    <a:pt x="6987" y="4629"/>
                  </a:lnTo>
                  <a:lnTo>
                    <a:pt x="6888" y="4607"/>
                  </a:lnTo>
                  <a:lnTo>
                    <a:pt x="6789" y="4596"/>
                  </a:lnTo>
                  <a:lnTo>
                    <a:pt x="6580" y="4563"/>
                  </a:lnTo>
                  <a:lnTo>
                    <a:pt x="6370" y="4518"/>
                  </a:lnTo>
                  <a:lnTo>
                    <a:pt x="5951" y="4364"/>
                  </a:lnTo>
                  <a:lnTo>
                    <a:pt x="5753" y="4254"/>
                  </a:lnTo>
                  <a:lnTo>
                    <a:pt x="5632" y="4166"/>
                  </a:lnTo>
                  <a:lnTo>
                    <a:pt x="5511" y="4056"/>
                  </a:lnTo>
                  <a:lnTo>
                    <a:pt x="5544" y="3857"/>
                  </a:lnTo>
                  <a:lnTo>
                    <a:pt x="5544" y="3670"/>
                  </a:lnTo>
                  <a:lnTo>
                    <a:pt x="5544" y="3615"/>
                  </a:lnTo>
                  <a:lnTo>
                    <a:pt x="5709" y="3549"/>
                  </a:lnTo>
                  <a:lnTo>
                    <a:pt x="5907" y="3483"/>
                  </a:lnTo>
                  <a:lnTo>
                    <a:pt x="6106" y="3461"/>
                  </a:lnTo>
                  <a:lnTo>
                    <a:pt x="6282" y="3450"/>
                  </a:lnTo>
                  <a:lnTo>
                    <a:pt x="6447" y="3461"/>
                  </a:lnTo>
                  <a:lnTo>
                    <a:pt x="6712" y="3461"/>
                  </a:lnTo>
                  <a:lnTo>
                    <a:pt x="6811" y="3394"/>
                  </a:lnTo>
                  <a:lnTo>
                    <a:pt x="6833" y="3339"/>
                  </a:lnTo>
                  <a:lnTo>
                    <a:pt x="6833" y="3273"/>
                  </a:lnTo>
                  <a:lnTo>
                    <a:pt x="6778" y="3185"/>
                  </a:lnTo>
                  <a:lnTo>
                    <a:pt x="6712" y="3163"/>
                  </a:lnTo>
                  <a:lnTo>
                    <a:pt x="6690" y="3152"/>
                  </a:lnTo>
                  <a:lnTo>
                    <a:pt x="6657" y="3163"/>
                  </a:lnTo>
                  <a:lnTo>
                    <a:pt x="6580" y="3174"/>
                  </a:lnTo>
                  <a:lnTo>
                    <a:pt x="6502" y="3196"/>
                  </a:lnTo>
                  <a:lnTo>
                    <a:pt x="6370" y="3240"/>
                  </a:lnTo>
                  <a:lnTo>
                    <a:pt x="6205" y="3273"/>
                  </a:lnTo>
                  <a:lnTo>
                    <a:pt x="5885" y="3306"/>
                  </a:lnTo>
                  <a:lnTo>
                    <a:pt x="5720" y="3295"/>
                  </a:lnTo>
                  <a:lnTo>
                    <a:pt x="5632" y="3273"/>
                  </a:lnTo>
                  <a:lnTo>
                    <a:pt x="5533" y="3251"/>
                  </a:lnTo>
                  <a:lnTo>
                    <a:pt x="5478" y="3020"/>
                  </a:lnTo>
                  <a:lnTo>
                    <a:pt x="5389" y="2799"/>
                  </a:lnTo>
                  <a:lnTo>
                    <a:pt x="5588" y="2590"/>
                  </a:lnTo>
                  <a:lnTo>
                    <a:pt x="5786" y="2392"/>
                  </a:lnTo>
                  <a:lnTo>
                    <a:pt x="6018" y="2248"/>
                  </a:lnTo>
                  <a:lnTo>
                    <a:pt x="6227" y="2138"/>
                  </a:lnTo>
                  <a:lnTo>
                    <a:pt x="6458" y="2061"/>
                  </a:lnTo>
                  <a:lnTo>
                    <a:pt x="6591" y="2028"/>
                  </a:lnTo>
                  <a:lnTo>
                    <a:pt x="6712" y="1962"/>
                  </a:lnTo>
                  <a:lnTo>
                    <a:pt x="6789" y="1929"/>
                  </a:lnTo>
                  <a:lnTo>
                    <a:pt x="6866" y="1797"/>
                  </a:lnTo>
                  <a:lnTo>
                    <a:pt x="6855" y="1708"/>
                  </a:lnTo>
                  <a:lnTo>
                    <a:pt x="6822" y="1631"/>
                  </a:lnTo>
                  <a:lnTo>
                    <a:pt x="6679" y="1554"/>
                  </a:lnTo>
                  <a:lnTo>
                    <a:pt x="6602" y="1576"/>
                  </a:lnTo>
                  <a:lnTo>
                    <a:pt x="6547" y="1587"/>
                  </a:lnTo>
                  <a:lnTo>
                    <a:pt x="6513" y="1620"/>
                  </a:lnTo>
                  <a:lnTo>
                    <a:pt x="6436" y="1675"/>
                  </a:lnTo>
                  <a:lnTo>
                    <a:pt x="6359" y="1753"/>
                  </a:lnTo>
                  <a:lnTo>
                    <a:pt x="6205" y="1874"/>
                  </a:lnTo>
                  <a:lnTo>
                    <a:pt x="6029" y="2017"/>
                  </a:lnTo>
                  <a:lnTo>
                    <a:pt x="5643" y="2237"/>
                  </a:lnTo>
                  <a:lnTo>
                    <a:pt x="5445" y="2315"/>
                  </a:lnTo>
                  <a:lnTo>
                    <a:pt x="5290" y="2359"/>
                  </a:lnTo>
                  <a:lnTo>
                    <a:pt x="5125" y="2370"/>
                  </a:lnTo>
                  <a:lnTo>
                    <a:pt x="4949" y="2171"/>
                  </a:lnTo>
                  <a:lnTo>
                    <a:pt x="4739" y="2006"/>
                  </a:lnTo>
                  <a:lnTo>
                    <a:pt x="4794" y="1841"/>
                  </a:lnTo>
                  <a:lnTo>
                    <a:pt x="4861" y="1653"/>
                  </a:lnTo>
                  <a:lnTo>
                    <a:pt x="4971" y="1488"/>
                  </a:lnTo>
                  <a:lnTo>
                    <a:pt x="5081" y="1356"/>
                  </a:lnTo>
                  <a:lnTo>
                    <a:pt x="5202" y="1235"/>
                  </a:lnTo>
                  <a:lnTo>
                    <a:pt x="5279" y="1169"/>
                  </a:lnTo>
                  <a:lnTo>
                    <a:pt x="5345" y="1080"/>
                  </a:lnTo>
                  <a:lnTo>
                    <a:pt x="5389" y="1036"/>
                  </a:lnTo>
                  <a:lnTo>
                    <a:pt x="5400" y="926"/>
                  </a:lnTo>
                  <a:lnTo>
                    <a:pt x="5367" y="871"/>
                  </a:lnTo>
                  <a:lnTo>
                    <a:pt x="5323" y="827"/>
                  </a:lnTo>
                  <a:lnTo>
                    <a:pt x="5213" y="816"/>
                  </a:lnTo>
                  <a:lnTo>
                    <a:pt x="5158" y="849"/>
                  </a:lnTo>
                  <a:lnTo>
                    <a:pt x="5125" y="882"/>
                  </a:lnTo>
                  <a:lnTo>
                    <a:pt x="5103" y="926"/>
                  </a:lnTo>
                  <a:lnTo>
                    <a:pt x="5070" y="981"/>
                  </a:lnTo>
                  <a:lnTo>
                    <a:pt x="5048" y="1058"/>
                  </a:lnTo>
                  <a:lnTo>
                    <a:pt x="5015" y="1124"/>
                  </a:lnTo>
                  <a:lnTo>
                    <a:pt x="4982" y="1180"/>
                  </a:lnTo>
                  <a:lnTo>
                    <a:pt x="4916" y="1334"/>
                  </a:lnTo>
                  <a:lnTo>
                    <a:pt x="4728" y="1598"/>
                  </a:lnTo>
                  <a:lnTo>
                    <a:pt x="4618" y="1708"/>
                  </a:lnTo>
                  <a:lnTo>
                    <a:pt x="4530" y="1775"/>
                  </a:lnTo>
                  <a:lnTo>
                    <a:pt x="4442" y="1841"/>
                  </a:lnTo>
                  <a:lnTo>
                    <a:pt x="4265" y="1753"/>
                  </a:lnTo>
                  <a:lnTo>
                    <a:pt x="3891" y="1653"/>
                  </a:lnTo>
                  <a:lnTo>
                    <a:pt x="3703" y="1631"/>
                  </a:lnTo>
                  <a:lnTo>
                    <a:pt x="3626" y="1400"/>
                  </a:lnTo>
                  <a:lnTo>
                    <a:pt x="3571" y="1158"/>
                  </a:lnTo>
                  <a:lnTo>
                    <a:pt x="3549" y="904"/>
                  </a:lnTo>
                  <a:lnTo>
                    <a:pt x="3571" y="684"/>
                  </a:lnTo>
                  <a:lnTo>
                    <a:pt x="3615" y="474"/>
                  </a:lnTo>
                  <a:lnTo>
                    <a:pt x="3637" y="353"/>
                  </a:lnTo>
                  <a:lnTo>
                    <a:pt x="3648" y="221"/>
                  </a:lnTo>
                  <a:lnTo>
                    <a:pt x="3659" y="144"/>
                  </a:lnTo>
                  <a:lnTo>
                    <a:pt x="3571" y="34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69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5413200" y="4478875"/>
              <a:ext cx="331725" cy="325950"/>
            </a:xfrm>
            <a:custGeom>
              <a:avLst/>
              <a:gdLst/>
              <a:ahLst/>
              <a:cxnLst/>
              <a:rect l="l" t="t" r="r" b="b"/>
              <a:pathLst>
                <a:path w="13269" h="13038" extrusionOk="0">
                  <a:moveTo>
                    <a:pt x="6359" y="1"/>
                  </a:moveTo>
                  <a:lnTo>
                    <a:pt x="6227" y="23"/>
                  </a:lnTo>
                  <a:lnTo>
                    <a:pt x="6106" y="100"/>
                  </a:lnTo>
                  <a:lnTo>
                    <a:pt x="6028" y="210"/>
                  </a:lnTo>
                  <a:lnTo>
                    <a:pt x="6006" y="276"/>
                  </a:lnTo>
                  <a:lnTo>
                    <a:pt x="5995" y="354"/>
                  </a:lnTo>
                  <a:lnTo>
                    <a:pt x="6006" y="431"/>
                  </a:lnTo>
                  <a:lnTo>
                    <a:pt x="6028" y="607"/>
                  </a:lnTo>
                  <a:lnTo>
                    <a:pt x="6073" y="772"/>
                  </a:lnTo>
                  <a:lnTo>
                    <a:pt x="6084" y="938"/>
                  </a:lnTo>
                  <a:lnTo>
                    <a:pt x="6128" y="1103"/>
                  </a:lnTo>
                  <a:lnTo>
                    <a:pt x="6194" y="1478"/>
                  </a:lnTo>
                  <a:lnTo>
                    <a:pt x="6194" y="2227"/>
                  </a:lnTo>
                  <a:lnTo>
                    <a:pt x="6128" y="2591"/>
                  </a:lnTo>
                  <a:lnTo>
                    <a:pt x="6051" y="2855"/>
                  </a:lnTo>
                  <a:lnTo>
                    <a:pt x="5951" y="3097"/>
                  </a:lnTo>
                  <a:lnTo>
                    <a:pt x="5709" y="3142"/>
                  </a:lnTo>
                  <a:lnTo>
                    <a:pt x="5246" y="3274"/>
                  </a:lnTo>
                  <a:lnTo>
                    <a:pt x="5026" y="3373"/>
                  </a:lnTo>
                  <a:lnTo>
                    <a:pt x="4882" y="3208"/>
                  </a:lnTo>
                  <a:lnTo>
                    <a:pt x="4706" y="3009"/>
                  </a:lnTo>
                  <a:lnTo>
                    <a:pt x="4431" y="2591"/>
                  </a:lnTo>
                  <a:lnTo>
                    <a:pt x="4331" y="2359"/>
                  </a:lnTo>
                  <a:lnTo>
                    <a:pt x="4166" y="1940"/>
                  </a:lnTo>
                  <a:lnTo>
                    <a:pt x="4056" y="1511"/>
                  </a:lnTo>
                  <a:lnTo>
                    <a:pt x="4001" y="1257"/>
                  </a:lnTo>
                  <a:lnTo>
                    <a:pt x="3924" y="1015"/>
                  </a:lnTo>
                  <a:lnTo>
                    <a:pt x="3902" y="938"/>
                  </a:lnTo>
                  <a:lnTo>
                    <a:pt x="3814" y="816"/>
                  </a:lnTo>
                  <a:lnTo>
                    <a:pt x="3692" y="728"/>
                  </a:lnTo>
                  <a:lnTo>
                    <a:pt x="3538" y="706"/>
                  </a:lnTo>
                  <a:lnTo>
                    <a:pt x="3461" y="717"/>
                  </a:lnTo>
                  <a:lnTo>
                    <a:pt x="3384" y="739"/>
                  </a:lnTo>
                  <a:lnTo>
                    <a:pt x="3263" y="827"/>
                  </a:lnTo>
                  <a:lnTo>
                    <a:pt x="3185" y="949"/>
                  </a:lnTo>
                  <a:lnTo>
                    <a:pt x="3152" y="1103"/>
                  </a:lnTo>
                  <a:lnTo>
                    <a:pt x="3163" y="1180"/>
                  </a:lnTo>
                  <a:lnTo>
                    <a:pt x="3185" y="1257"/>
                  </a:lnTo>
                  <a:lnTo>
                    <a:pt x="3241" y="1323"/>
                  </a:lnTo>
                  <a:lnTo>
                    <a:pt x="3340" y="1489"/>
                  </a:lnTo>
                  <a:lnTo>
                    <a:pt x="3461" y="1643"/>
                  </a:lnTo>
                  <a:lnTo>
                    <a:pt x="3560" y="1797"/>
                  </a:lnTo>
                  <a:lnTo>
                    <a:pt x="3670" y="1940"/>
                  </a:lnTo>
                  <a:lnTo>
                    <a:pt x="3902" y="2282"/>
                  </a:lnTo>
                  <a:lnTo>
                    <a:pt x="4243" y="3031"/>
                  </a:lnTo>
                  <a:lnTo>
                    <a:pt x="4365" y="3428"/>
                  </a:lnTo>
                  <a:lnTo>
                    <a:pt x="4376" y="3582"/>
                  </a:lnTo>
                  <a:lnTo>
                    <a:pt x="4398" y="3726"/>
                  </a:lnTo>
                  <a:lnTo>
                    <a:pt x="4089" y="3968"/>
                  </a:lnTo>
                  <a:lnTo>
                    <a:pt x="3814" y="4255"/>
                  </a:lnTo>
                  <a:lnTo>
                    <a:pt x="3538" y="4133"/>
                  </a:lnTo>
                  <a:lnTo>
                    <a:pt x="3384" y="4067"/>
                  </a:lnTo>
                  <a:lnTo>
                    <a:pt x="3086" y="3880"/>
                  </a:lnTo>
                  <a:lnTo>
                    <a:pt x="2954" y="3770"/>
                  </a:lnTo>
                  <a:lnTo>
                    <a:pt x="2734" y="3560"/>
                  </a:lnTo>
                  <a:lnTo>
                    <a:pt x="2546" y="3318"/>
                  </a:lnTo>
                  <a:lnTo>
                    <a:pt x="2436" y="3175"/>
                  </a:lnTo>
                  <a:lnTo>
                    <a:pt x="2315" y="3053"/>
                  </a:lnTo>
                  <a:lnTo>
                    <a:pt x="2216" y="2987"/>
                  </a:lnTo>
                  <a:lnTo>
                    <a:pt x="1995" y="2987"/>
                  </a:lnTo>
                  <a:lnTo>
                    <a:pt x="1896" y="3053"/>
                  </a:lnTo>
                  <a:lnTo>
                    <a:pt x="1852" y="3164"/>
                  </a:lnTo>
                  <a:lnTo>
                    <a:pt x="1896" y="3384"/>
                  </a:lnTo>
                  <a:lnTo>
                    <a:pt x="1984" y="3461"/>
                  </a:lnTo>
                  <a:lnTo>
                    <a:pt x="2094" y="3538"/>
                  </a:lnTo>
                  <a:lnTo>
                    <a:pt x="2205" y="3593"/>
                  </a:lnTo>
                  <a:lnTo>
                    <a:pt x="2436" y="3726"/>
                  </a:lnTo>
                  <a:lnTo>
                    <a:pt x="2679" y="3869"/>
                  </a:lnTo>
                  <a:lnTo>
                    <a:pt x="3108" y="4232"/>
                  </a:lnTo>
                  <a:lnTo>
                    <a:pt x="3285" y="4442"/>
                  </a:lnTo>
                  <a:lnTo>
                    <a:pt x="3384" y="4574"/>
                  </a:lnTo>
                  <a:lnTo>
                    <a:pt x="3461" y="4728"/>
                  </a:lnTo>
                  <a:lnTo>
                    <a:pt x="3340" y="4916"/>
                  </a:lnTo>
                  <a:lnTo>
                    <a:pt x="3130" y="5334"/>
                  </a:lnTo>
                  <a:lnTo>
                    <a:pt x="3053" y="5555"/>
                  </a:lnTo>
                  <a:lnTo>
                    <a:pt x="2612" y="5555"/>
                  </a:lnTo>
                  <a:lnTo>
                    <a:pt x="2105" y="5489"/>
                  </a:lnTo>
                  <a:lnTo>
                    <a:pt x="1863" y="5423"/>
                  </a:lnTo>
                  <a:lnTo>
                    <a:pt x="1444" y="5279"/>
                  </a:lnTo>
                  <a:lnTo>
                    <a:pt x="1048" y="5092"/>
                  </a:lnTo>
                  <a:lnTo>
                    <a:pt x="816" y="4971"/>
                  </a:lnTo>
                  <a:lnTo>
                    <a:pt x="574" y="4872"/>
                  </a:lnTo>
                  <a:lnTo>
                    <a:pt x="508" y="4839"/>
                  </a:lnTo>
                  <a:lnTo>
                    <a:pt x="353" y="4828"/>
                  </a:lnTo>
                  <a:lnTo>
                    <a:pt x="210" y="4872"/>
                  </a:lnTo>
                  <a:lnTo>
                    <a:pt x="89" y="4960"/>
                  </a:lnTo>
                  <a:lnTo>
                    <a:pt x="45" y="5026"/>
                  </a:lnTo>
                  <a:lnTo>
                    <a:pt x="12" y="5103"/>
                  </a:lnTo>
                  <a:lnTo>
                    <a:pt x="1" y="5257"/>
                  </a:lnTo>
                  <a:lnTo>
                    <a:pt x="45" y="5401"/>
                  </a:lnTo>
                  <a:lnTo>
                    <a:pt x="133" y="5511"/>
                  </a:lnTo>
                  <a:lnTo>
                    <a:pt x="210" y="5555"/>
                  </a:lnTo>
                  <a:lnTo>
                    <a:pt x="287" y="5588"/>
                  </a:lnTo>
                  <a:lnTo>
                    <a:pt x="375" y="5599"/>
                  </a:lnTo>
                  <a:lnTo>
                    <a:pt x="574" y="5632"/>
                  </a:lnTo>
                  <a:lnTo>
                    <a:pt x="761" y="5643"/>
                  </a:lnTo>
                  <a:lnTo>
                    <a:pt x="1125" y="5665"/>
                  </a:lnTo>
                  <a:lnTo>
                    <a:pt x="1532" y="5709"/>
                  </a:lnTo>
                  <a:lnTo>
                    <a:pt x="2326" y="5918"/>
                  </a:lnTo>
                  <a:lnTo>
                    <a:pt x="2712" y="6084"/>
                  </a:lnTo>
                  <a:lnTo>
                    <a:pt x="2888" y="6205"/>
                  </a:lnTo>
                  <a:lnTo>
                    <a:pt x="2844" y="6491"/>
                  </a:lnTo>
                  <a:lnTo>
                    <a:pt x="2833" y="6789"/>
                  </a:lnTo>
                  <a:lnTo>
                    <a:pt x="2833" y="6943"/>
                  </a:lnTo>
                  <a:lnTo>
                    <a:pt x="2833" y="7098"/>
                  </a:lnTo>
                  <a:lnTo>
                    <a:pt x="2535" y="7252"/>
                  </a:lnTo>
                  <a:lnTo>
                    <a:pt x="2359" y="7329"/>
                  </a:lnTo>
                  <a:lnTo>
                    <a:pt x="2006" y="7450"/>
                  </a:lnTo>
                  <a:lnTo>
                    <a:pt x="1819" y="7483"/>
                  </a:lnTo>
                  <a:lnTo>
                    <a:pt x="1499" y="7516"/>
                  </a:lnTo>
                  <a:lnTo>
                    <a:pt x="1180" y="7516"/>
                  </a:lnTo>
                  <a:lnTo>
                    <a:pt x="993" y="7505"/>
                  </a:lnTo>
                  <a:lnTo>
                    <a:pt x="805" y="7516"/>
                  </a:lnTo>
                  <a:lnTo>
                    <a:pt x="684" y="7527"/>
                  </a:lnTo>
                  <a:lnTo>
                    <a:pt x="530" y="7671"/>
                  </a:lnTo>
                  <a:lnTo>
                    <a:pt x="508" y="7781"/>
                  </a:lnTo>
                  <a:lnTo>
                    <a:pt x="519" y="7891"/>
                  </a:lnTo>
                  <a:lnTo>
                    <a:pt x="651" y="8056"/>
                  </a:lnTo>
                  <a:lnTo>
                    <a:pt x="772" y="8078"/>
                  </a:lnTo>
                  <a:lnTo>
                    <a:pt x="838" y="8078"/>
                  </a:lnTo>
                  <a:lnTo>
                    <a:pt x="893" y="8056"/>
                  </a:lnTo>
                  <a:lnTo>
                    <a:pt x="1037" y="8012"/>
                  </a:lnTo>
                  <a:lnTo>
                    <a:pt x="1158" y="7957"/>
                  </a:lnTo>
                  <a:lnTo>
                    <a:pt x="1411" y="7869"/>
                  </a:lnTo>
                  <a:lnTo>
                    <a:pt x="1698" y="7770"/>
                  </a:lnTo>
                  <a:lnTo>
                    <a:pt x="2282" y="7671"/>
                  </a:lnTo>
                  <a:lnTo>
                    <a:pt x="2590" y="7660"/>
                  </a:lnTo>
                  <a:lnTo>
                    <a:pt x="2767" y="7682"/>
                  </a:lnTo>
                  <a:lnTo>
                    <a:pt x="2943" y="7715"/>
                  </a:lnTo>
                  <a:lnTo>
                    <a:pt x="3009" y="7957"/>
                  </a:lnTo>
                  <a:lnTo>
                    <a:pt x="3196" y="8420"/>
                  </a:lnTo>
                  <a:lnTo>
                    <a:pt x="3318" y="8640"/>
                  </a:lnTo>
                  <a:lnTo>
                    <a:pt x="2987" y="9059"/>
                  </a:lnTo>
                  <a:lnTo>
                    <a:pt x="2822" y="9257"/>
                  </a:lnTo>
                  <a:lnTo>
                    <a:pt x="2447" y="9610"/>
                  </a:lnTo>
                  <a:lnTo>
                    <a:pt x="2238" y="9753"/>
                  </a:lnTo>
                  <a:lnTo>
                    <a:pt x="1863" y="9985"/>
                  </a:lnTo>
                  <a:lnTo>
                    <a:pt x="1455" y="10161"/>
                  </a:lnTo>
                  <a:lnTo>
                    <a:pt x="1213" y="10260"/>
                  </a:lnTo>
                  <a:lnTo>
                    <a:pt x="993" y="10381"/>
                  </a:lnTo>
                  <a:lnTo>
                    <a:pt x="915" y="10437"/>
                  </a:lnTo>
                  <a:lnTo>
                    <a:pt x="805" y="10569"/>
                  </a:lnTo>
                  <a:lnTo>
                    <a:pt x="761" y="10723"/>
                  </a:lnTo>
                  <a:lnTo>
                    <a:pt x="772" y="10888"/>
                  </a:lnTo>
                  <a:lnTo>
                    <a:pt x="805" y="10976"/>
                  </a:lnTo>
                  <a:lnTo>
                    <a:pt x="871" y="11032"/>
                  </a:lnTo>
                  <a:lnTo>
                    <a:pt x="1015" y="11087"/>
                  </a:lnTo>
                  <a:lnTo>
                    <a:pt x="1169" y="11098"/>
                  </a:lnTo>
                  <a:lnTo>
                    <a:pt x="1323" y="11054"/>
                  </a:lnTo>
                  <a:lnTo>
                    <a:pt x="1400" y="11010"/>
                  </a:lnTo>
                  <a:lnTo>
                    <a:pt x="1543" y="10877"/>
                  </a:lnTo>
                  <a:lnTo>
                    <a:pt x="1676" y="10734"/>
                  </a:lnTo>
                  <a:lnTo>
                    <a:pt x="1929" y="10470"/>
                  </a:lnTo>
                  <a:lnTo>
                    <a:pt x="2227" y="10183"/>
                  </a:lnTo>
                  <a:lnTo>
                    <a:pt x="2899" y="9720"/>
                  </a:lnTo>
                  <a:lnTo>
                    <a:pt x="3263" y="9533"/>
                  </a:lnTo>
                  <a:lnTo>
                    <a:pt x="3549" y="9445"/>
                  </a:lnTo>
                  <a:lnTo>
                    <a:pt x="3847" y="9379"/>
                  </a:lnTo>
                  <a:lnTo>
                    <a:pt x="4056" y="9577"/>
                  </a:lnTo>
                  <a:lnTo>
                    <a:pt x="4276" y="9753"/>
                  </a:lnTo>
                  <a:lnTo>
                    <a:pt x="4199" y="10073"/>
                  </a:lnTo>
                  <a:lnTo>
                    <a:pt x="4144" y="10282"/>
                  </a:lnTo>
                  <a:lnTo>
                    <a:pt x="3990" y="10679"/>
                  </a:lnTo>
                  <a:lnTo>
                    <a:pt x="3880" y="10866"/>
                  </a:lnTo>
                  <a:lnTo>
                    <a:pt x="3670" y="11175"/>
                  </a:lnTo>
                  <a:lnTo>
                    <a:pt x="3428" y="11450"/>
                  </a:lnTo>
                  <a:lnTo>
                    <a:pt x="3285" y="11616"/>
                  </a:lnTo>
                  <a:lnTo>
                    <a:pt x="3152" y="11792"/>
                  </a:lnTo>
                  <a:lnTo>
                    <a:pt x="3075" y="11891"/>
                  </a:lnTo>
                  <a:lnTo>
                    <a:pt x="3086" y="12145"/>
                  </a:lnTo>
                  <a:lnTo>
                    <a:pt x="3174" y="12244"/>
                  </a:lnTo>
                  <a:lnTo>
                    <a:pt x="3285" y="12321"/>
                  </a:lnTo>
                  <a:lnTo>
                    <a:pt x="3527" y="12310"/>
                  </a:lnTo>
                  <a:lnTo>
                    <a:pt x="3626" y="12222"/>
                  </a:lnTo>
                  <a:lnTo>
                    <a:pt x="3670" y="12167"/>
                  </a:lnTo>
                  <a:lnTo>
                    <a:pt x="3703" y="12100"/>
                  </a:lnTo>
                  <a:lnTo>
                    <a:pt x="3758" y="11957"/>
                  </a:lnTo>
                  <a:lnTo>
                    <a:pt x="3814" y="11803"/>
                  </a:lnTo>
                  <a:lnTo>
                    <a:pt x="3913" y="11516"/>
                  </a:lnTo>
                  <a:lnTo>
                    <a:pt x="4045" y="11197"/>
                  </a:lnTo>
                  <a:lnTo>
                    <a:pt x="4387" y="10602"/>
                  </a:lnTo>
                  <a:lnTo>
                    <a:pt x="4607" y="10337"/>
                  </a:lnTo>
                  <a:lnTo>
                    <a:pt x="4717" y="10227"/>
                  </a:lnTo>
                  <a:lnTo>
                    <a:pt x="4838" y="10128"/>
                  </a:lnTo>
                  <a:lnTo>
                    <a:pt x="5114" y="10260"/>
                  </a:lnTo>
                  <a:lnTo>
                    <a:pt x="5709" y="10437"/>
                  </a:lnTo>
                  <a:lnTo>
                    <a:pt x="6006" y="10492"/>
                  </a:lnTo>
                  <a:lnTo>
                    <a:pt x="6028" y="10602"/>
                  </a:lnTo>
                  <a:lnTo>
                    <a:pt x="6062" y="10756"/>
                  </a:lnTo>
                  <a:lnTo>
                    <a:pt x="6095" y="10943"/>
                  </a:lnTo>
                  <a:lnTo>
                    <a:pt x="6117" y="11318"/>
                  </a:lnTo>
                  <a:lnTo>
                    <a:pt x="6106" y="11505"/>
                  </a:lnTo>
                  <a:lnTo>
                    <a:pt x="6051" y="11825"/>
                  </a:lnTo>
                  <a:lnTo>
                    <a:pt x="5962" y="12145"/>
                  </a:lnTo>
                  <a:lnTo>
                    <a:pt x="5907" y="12321"/>
                  </a:lnTo>
                  <a:lnTo>
                    <a:pt x="5863" y="12519"/>
                  </a:lnTo>
                  <a:lnTo>
                    <a:pt x="5863" y="12640"/>
                  </a:lnTo>
                  <a:lnTo>
                    <a:pt x="5995" y="12850"/>
                  </a:lnTo>
                  <a:lnTo>
                    <a:pt x="6117" y="12894"/>
                  </a:lnTo>
                  <a:lnTo>
                    <a:pt x="6227" y="12872"/>
                  </a:lnTo>
                  <a:lnTo>
                    <a:pt x="6392" y="12707"/>
                  </a:lnTo>
                  <a:lnTo>
                    <a:pt x="6414" y="12563"/>
                  </a:lnTo>
                  <a:lnTo>
                    <a:pt x="6425" y="12420"/>
                  </a:lnTo>
                  <a:lnTo>
                    <a:pt x="6414" y="12277"/>
                  </a:lnTo>
                  <a:lnTo>
                    <a:pt x="6414" y="12145"/>
                  </a:lnTo>
                  <a:lnTo>
                    <a:pt x="6392" y="12012"/>
                  </a:lnTo>
                  <a:lnTo>
                    <a:pt x="6370" y="11704"/>
                  </a:lnTo>
                  <a:lnTo>
                    <a:pt x="6425" y="11098"/>
                  </a:lnTo>
                  <a:lnTo>
                    <a:pt x="6491" y="10800"/>
                  </a:lnTo>
                  <a:lnTo>
                    <a:pt x="6557" y="10646"/>
                  </a:lnTo>
                  <a:lnTo>
                    <a:pt x="6613" y="10525"/>
                  </a:lnTo>
                  <a:lnTo>
                    <a:pt x="6888" y="10514"/>
                  </a:lnTo>
                  <a:lnTo>
                    <a:pt x="7428" y="10425"/>
                  </a:lnTo>
                  <a:lnTo>
                    <a:pt x="7692" y="10348"/>
                  </a:lnTo>
                  <a:lnTo>
                    <a:pt x="7748" y="10425"/>
                  </a:lnTo>
                  <a:lnTo>
                    <a:pt x="7891" y="10624"/>
                  </a:lnTo>
                  <a:lnTo>
                    <a:pt x="8133" y="11076"/>
                  </a:lnTo>
                  <a:lnTo>
                    <a:pt x="8221" y="11318"/>
                  </a:lnTo>
                  <a:lnTo>
                    <a:pt x="8343" y="11748"/>
                  </a:lnTo>
                  <a:lnTo>
                    <a:pt x="8420" y="12178"/>
                  </a:lnTo>
                  <a:lnTo>
                    <a:pt x="8453" y="12442"/>
                  </a:lnTo>
                  <a:lnTo>
                    <a:pt x="8508" y="12685"/>
                  </a:lnTo>
                  <a:lnTo>
                    <a:pt x="8530" y="12773"/>
                  </a:lnTo>
                  <a:lnTo>
                    <a:pt x="8596" y="12905"/>
                  </a:lnTo>
                  <a:lnTo>
                    <a:pt x="8717" y="12993"/>
                  </a:lnTo>
                  <a:lnTo>
                    <a:pt x="8861" y="13037"/>
                  </a:lnTo>
                  <a:lnTo>
                    <a:pt x="8938" y="13037"/>
                  </a:lnTo>
                  <a:lnTo>
                    <a:pt x="9015" y="13026"/>
                  </a:lnTo>
                  <a:lnTo>
                    <a:pt x="9147" y="12949"/>
                  </a:lnTo>
                  <a:lnTo>
                    <a:pt x="9235" y="12839"/>
                  </a:lnTo>
                  <a:lnTo>
                    <a:pt x="9279" y="12696"/>
                  </a:lnTo>
                  <a:lnTo>
                    <a:pt x="9279" y="12618"/>
                  </a:lnTo>
                  <a:lnTo>
                    <a:pt x="9268" y="12519"/>
                  </a:lnTo>
                  <a:lnTo>
                    <a:pt x="9213" y="12431"/>
                  </a:lnTo>
                  <a:lnTo>
                    <a:pt x="9125" y="12266"/>
                  </a:lnTo>
                  <a:lnTo>
                    <a:pt x="9026" y="12100"/>
                  </a:lnTo>
                  <a:lnTo>
                    <a:pt x="8938" y="11935"/>
                  </a:lnTo>
                  <a:lnTo>
                    <a:pt x="8838" y="11781"/>
                  </a:lnTo>
                  <a:lnTo>
                    <a:pt x="8640" y="11417"/>
                  </a:lnTo>
                  <a:lnTo>
                    <a:pt x="8365" y="10646"/>
                  </a:lnTo>
                  <a:lnTo>
                    <a:pt x="8287" y="10249"/>
                  </a:lnTo>
                  <a:lnTo>
                    <a:pt x="8276" y="10172"/>
                  </a:lnTo>
                  <a:lnTo>
                    <a:pt x="8287" y="10106"/>
                  </a:lnTo>
                  <a:lnTo>
                    <a:pt x="8629" y="9908"/>
                  </a:lnTo>
                  <a:lnTo>
                    <a:pt x="8949" y="9665"/>
                  </a:lnTo>
                  <a:lnTo>
                    <a:pt x="9412" y="9919"/>
                  </a:lnTo>
                  <a:lnTo>
                    <a:pt x="9643" y="10040"/>
                  </a:lnTo>
                  <a:lnTo>
                    <a:pt x="10051" y="10337"/>
                  </a:lnTo>
                  <a:lnTo>
                    <a:pt x="10227" y="10514"/>
                  </a:lnTo>
                  <a:lnTo>
                    <a:pt x="10513" y="10844"/>
                  </a:lnTo>
                  <a:lnTo>
                    <a:pt x="10767" y="11208"/>
                  </a:lnTo>
                  <a:lnTo>
                    <a:pt x="10899" y="11428"/>
                  </a:lnTo>
                  <a:lnTo>
                    <a:pt x="11064" y="11627"/>
                  </a:lnTo>
                  <a:lnTo>
                    <a:pt x="11109" y="11693"/>
                  </a:lnTo>
                  <a:lnTo>
                    <a:pt x="11230" y="11781"/>
                  </a:lnTo>
                  <a:lnTo>
                    <a:pt x="11373" y="11825"/>
                  </a:lnTo>
                  <a:lnTo>
                    <a:pt x="11527" y="11803"/>
                  </a:lnTo>
                  <a:lnTo>
                    <a:pt x="11593" y="11770"/>
                  </a:lnTo>
                  <a:lnTo>
                    <a:pt x="11660" y="11726"/>
                  </a:lnTo>
                  <a:lnTo>
                    <a:pt x="11748" y="11616"/>
                  </a:lnTo>
                  <a:lnTo>
                    <a:pt x="11792" y="11472"/>
                  </a:lnTo>
                  <a:lnTo>
                    <a:pt x="11770" y="11318"/>
                  </a:lnTo>
                  <a:lnTo>
                    <a:pt x="11737" y="11241"/>
                  </a:lnTo>
                  <a:lnTo>
                    <a:pt x="11682" y="11164"/>
                  </a:lnTo>
                  <a:lnTo>
                    <a:pt x="11593" y="11098"/>
                  </a:lnTo>
                  <a:lnTo>
                    <a:pt x="11450" y="10976"/>
                  </a:lnTo>
                  <a:lnTo>
                    <a:pt x="11285" y="10877"/>
                  </a:lnTo>
                  <a:lnTo>
                    <a:pt x="11131" y="10767"/>
                  </a:lnTo>
                  <a:lnTo>
                    <a:pt x="10976" y="10668"/>
                  </a:lnTo>
                  <a:lnTo>
                    <a:pt x="10646" y="10425"/>
                  </a:lnTo>
                  <a:lnTo>
                    <a:pt x="10051" y="9830"/>
                  </a:lnTo>
                  <a:lnTo>
                    <a:pt x="9808" y="9500"/>
                  </a:lnTo>
                  <a:lnTo>
                    <a:pt x="9665" y="9235"/>
                  </a:lnTo>
                  <a:lnTo>
                    <a:pt x="9555" y="8949"/>
                  </a:lnTo>
                  <a:lnTo>
                    <a:pt x="9753" y="8662"/>
                  </a:lnTo>
                  <a:lnTo>
                    <a:pt x="9907" y="8365"/>
                  </a:lnTo>
                  <a:lnTo>
                    <a:pt x="10447" y="8398"/>
                  </a:lnTo>
                  <a:lnTo>
                    <a:pt x="10701" y="8409"/>
                  </a:lnTo>
                  <a:lnTo>
                    <a:pt x="11197" y="8519"/>
                  </a:lnTo>
                  <a:lnTo>
                    <a:pt x="11439" y="8607"/>
                  </a:lnTo>
                  <a:lnTo>
                    <a:pt x="11847" y="8784"/>
                  </a:lnTo>
                  <a:lnTo>
                    <a:pt x="12233" y="9004"/>
                  </a:lnTo>
                  <a:lnTo>
                    <a:pt x="12442" y="9158"/>
                  </a:lnTo>
                  <a:lnTo>
                    <a:pt x="12673" y="9268"/>
                  </a:lnTo>
                  <a:lnTo>
                    <a:pt x="12739" y="9301"/>
                  </a:lnTo>
                  <a:lnTo>
                    <a:pt x="12894" y="9335"/>
                  </a:lnTo>
                  <a:lnTo>
                    <a:pt x="13037" y="9301"/>
                  </a:lnTo>
                  <a:lnTo>
                    <a:pt x="13158" y="9213"/>
                  </a:lnTo>
                  <a:lnTo>
                    <a:pt x="13213" y="9147"/>
                  </a:lnTo>
                  <a:lnTo>
                    <a:pt x="13246" y="9081"/>
                  </a:lnTo>
                  <a:lnTo>
                    <a:pt x="13268" y="8927"/>
                  </a:lnTo>
                  <a:lnTo>
                    <a:pt x="13246" y="8784"/>
                  </a:lnTo>
                  <a:lnTo>
                    <a:pt x="13158" y="8662"/>
                  </a:lnTo>
                  <a:lnTo>
                    <a:pt x="13092" y="8618"/>
                  </a:lnTo>
                  <a:lnTo>
                    <a:pt x="13015" y="8574"/>
                  </a:lnTo>
                  <a:lnTo>
                    <a:pt x="12927" y="8552"/>
                  </a:lnTo>
                  <a:lnTo>
                    <a:pt x="12894" y="8563"/>
                  </a:lnTo>
                  <a:lnTo>
                    <a:pt x="12706" y="8530"/>
                  </a:lnTo>
                  <a:lnTo>
                    <a:pt x="12508" y="8508"/>
                  </a:lnTo>
                  <a:lnTo>
                    <a:pt x="12144" y="8442"/>
                  </a:lnTo>
                  <a:lnTo>
                    <a:pt x="11748" y="8365"/>
                  </a:lnTo>
                  <a:lnTo>
                    <a:pt x="10976" y="8078"/>
                  </a:lnTo>
                  <a:lnTo>
                    <a:pt x="10613" y="7880"/>
                  </a:lnTo>
                  <a:lnTo>
                    <a:pt x="10370" y="7704"/>
                  </a:lnTo>
                  <a:lnTo>
                    <a:pt x="10150" y="7494"/>
                  </a:lnTo>
                  <a:lnTo>
                    <a:pt x="10216" y="7142"/>
                  </a:lnTo>
                  <a:lnTo>
                    <a:pt x="10227" y="6789"/>
                  </a:lnTo>
                  <a:lnTo>
                    <a:pt x="10227" y="6690"/>
                  </a:lnTo>
                  <a:lnTo>
                    <a:pt x="10524" y="6569"/>
                  </a:lnTo>
                  <a:lnTo>
                    <a:pt x="10701" y="6503"/>
                  </a:lnTo>
                  <a:lnTo>
                    <a:pt x="11064" y="6414"/>
                  </a:lnTo>
                  <a:lnTo>
                    <a:pt x="11252" y="6403"/>
                  </a:lnTo>
                  <a:lnTo>
                    <a:pt x="11582" y="6381"/>
                  </a:lnTo>
                  <a:lnTo>
                    <a:pt x="11902" y="6403"/>
                  </a:lnTo>
                  <a:lnTo>
                    <a:pt x="12089" y="6436"/>
                  </a:lnTo>
                  <a:lnTo>
                    <a:pt x="12398" y="6436"/>
                  </a:lnTo>
                  <a:lnTo>
                    <a:pt x="12585" y="6315"/>
                  </a:lnTo>
                  <a:lnTo>
                    <a:pt x="12618" y="6205"/>
                  </a:lnTo>
                  <a:lnTo>
                    <a:pt x="12618" y="6095"/>
                  </a:lnTo>
                  <a:lnTo>
                    <a:pt x="12497" y="5907"/>
                  </a:lnTo>
                  <a:lnTo>
                    <a:pt x="12387" y="5874"/>
                  </a:lnTo>
                  <a:lnTo>
                    <a:pt x="12310" y="5863"/>
                  </a:lnTo>
                  <a:lnTo>
                    <a:pt x="12233" y="5885"/>
                  </a:lnTo>
                  <a:lnTo>
                    <a:pt x="12100" y="5907"/>
                  </a:lnTo>
                  <a:lnTo>
                    <a:pt x="11957" y="5952"/>
                  </a:lnTo>
                  <a:lnTo>
                    <a:pt x="11704" y="6029"/>
                  </a:lnTo>
                  <a:lnTo>
                    <a:pt x="11417" y="6106"/>
                  </a:lnTo>
                  <a:lnTo>
                    <a:pt x="10822" y="6150"/>
                  </a:lnTo>
                  <a:lnTo>
                    <a:pt x="10524" y="6139"/>
                  </a:lnTo>
                  <a:lnTo>
                    <a:pt x="10348" y="6106"/>
                  </a:lnTo>
                  <a:lnTo>
                    <a:pt x="10183" y="6051"/>
                  </a:lnTo>
                  <a:lnTo>
                    <a:pt x="10139" y="5830"/>
                  </a:lnTo>
                  <a:lnTo>
                    <a:pt x="9996" y="5412"/>
                  </a:lnTo>
                  <a:lnTo>
                    <a:pt x="9907" y="5202"/>
                  </a:lnTo>
                  <a:lnTo>
                    <a:pt x="10271" y="4817"/>
                  </a:lnTo>
                  <a:lnTo>
                    <a:pt x="10458" y="4629"/>
                  </a:lnTo>
                  <a:lnTo>
                    <a:pt x="10855" y="4321"/>
                  </a:lnTo>
                  <a:lnTo>
                    <a:pt x="11075" y="4188"/>
                  </a:lnTo>
                  <a:lnTo>
                    <a:pt x="11472" y="3990"/>
                  </a:lnTo>
                  <a:lnTo>
                    <a:pt x="11891" y="3847"/>
                  </a:lnTo>
                  <a:lnTo>
                    <a:pt x="12133" y="3770"/>
                  </a:lnTo>
                  <a:lnTo>
                    <a:pt x="12376" y="3670"/>
                  </a:lnTo>
                  <a:lnTo>
                    <a:pt x="12453" y="3637"/>
                  </a:lnTo>
                  <a:lnTo>
                    <a:pt x="12563" y="3549"/>
                  </a:lnTo>
                  <a:lnTo>
                    <a:pt x="12640" y="3417"/>
                  </a:lnTo>
                  <a:lnTo>
                    <a:pt x="12651" y="3263"/>
                  </a:lnTo>
                  <a:lnTo>
                    <a:pt x="12640" y="3186"/>
                  </a:lnTo>
                  <a:lnTo>
                    <a:pt x="12618" y="3119"/>
                  </a:lnTo>
                  <a:lnTo>
                    <a:pt x="12519" y="2998"/>
                  </a:lnTo>
                  <a:lnTo>
                    <a:pt x="12387" y="2921"/>
                  </a:lnTo>
                  <a:lnTo>
                    <a:pt x="12244" y="2910"/>
                  </a:lnTo>
                  <a:lnTo>
                    <a:pt x="12166" y="2921"/>
                  </a:lnTo>
                  <a:lnTo>
                    <a:pt x="12078" y="2954"/>
                  </a:lnTo>
                  <a:lnTo>
                    <a:pt x="12001" y="3020"/>
                  </a:lnTo>
                  <a:lnTo>
                    <a:pt x="11847" y="3131"/>
                  </a:lnTo>
                  <a:lnTo>
                    <a:pt x="11704" y="3263"/>
                  </a:lnTo>
                  <a:lnTo>
                    <a:pt x="11560" y="3384"/>
                  </a:lnTo>
                  <a:lnTo>
                    <a:pt x="11428" y="3505"/>
                  </a:lnTo>
                  <a:lnTo>
                    <a:pt x="11109" y="3759"/>
                  </a:lnTo>
                  <a:lnTo>
                    <a:pt x="10392" y="4166"/>
                  </a:lnTo>
                  <a:lnTo>
                    <a:pt x="10018" y="4321"/>
                  </a:lnTo>
                  <a:lnTo>
                    <a:pt x="9720" y="4387"/>
                  </a:lnTo>
                  <a:lnTo>
                    <a:pt x="9423" y="4420"/>
                  </a:lnTo>
                  <a:lnTo>
                    <a:pt x="9268" y="4232"/>
                  </a:lnTo>
                  <a:lnTo>
                    <a:pt x="8905" y="3902"/>
                  </a:lnTo>
                  <a:lnTo>
                    <a:pt x="8706" y="3748"/>
                  </a:lnTo>
                  <a:lnTo>
                    <a:pt x="8739" y="3626"/>
                  </a:lnTo>
                  <a:lnTo>
                    <a:pt x="8805" y="3439"/>
                  </a:lnTo>
                  <a:lnTo>
                    <a:pt x="8872" y="3263"/>
                  </a:lnTo>
                  <a:lnTo>
                    <a:pt x="9037" y="2932"/>
                  </a:lnTo>
                  <a:lnTo>
                    <a:pt x="9147" y="2778"/>
                  </a:lnTo>
                  <a:lnTo>
                    <a:pt x="9345" y="2524"/>
                  </a:lnTo>
                  <a:lnTo>
                    <a:pt x="9577" y="2304"/>
                  </a:lnTo>
                  <a:lnTo>
                    <a:pt x="9720" y="2172"/>
                  </a:lnTo>
                  <a:lnTo>
                    <a:pt x="9841" y="2029"/>
                  </a:lnTo>
                  <a:lnTo>
                    <a:pt x="9918" y="1951"/>
                  </a:lnTo>
                  <a:lnTo>
                    <a:pt x="9940" y="1731"/>
                  </a:lnTo>
                  <a:lnTo>
                    <a:pt x="9874" y="1632"/>
                  </a:lnTo>
                  <a:lnTo>
                    <a:pt x="9797" y="1555"/>
                  </a:lnTo>
                  <a:lnTo>
                    <a:pt x="9577" y="1544"/>
                  </a:lnTo>
                  <a:lnTo>
                    <a:pt x="9478" y="1599"/>
                  </a:lnTo>
                  <a:lnTo>
                    <a:pt x="9434" y="1654"/>
                  </a:lnTo>
                  <a:lnTo>
                    <a:pt x="9400" y="1720"/>
                  </a:lnTo>
                  <a:lnTo>
                    <a:pt x="9323" y="1841"/>
                  </a:lnTo>
                  <a:lnTo>
                    <a:pt x="9279" y="1973"/>
                  </a:lnTo>
                  <a:lnTo>
                    <a:pt x="9213" y="2095"/>
                  </a:lnTo>
                  <a:lnTo>
                    <a:pt x="9158" y="2216"/>
                  </a:lnTo>
                  <a:lnTo>
                    <a:pt x="9026" y="2491"/>
                  </a:lnTo>
                  <a:lnTo>
                    <a:pt x="8684" y="2976"/>
                  </a:lnTo>
                  <a:lnTo>
                    <a:pt x="8486" y="3197"/>
                  </a:lnTo>
                  <a:lnTo>
                    <a:pt x="8321" y="3318"/>
                  </a:lnTo>
                  <a:lnTo>
                    <a:pt x="8155" y="3417"/>
                  </a:lnTo>
                  <a:lnTo>
                    <a:pt x="7836" y="3274"/>
                  </a:lnTo>
                  <a:lnTo>
                    <a:pt x="7130" y="3086"/>
                  </a:lnTo>
                  <a:lnTo>
                    <a:pt x="6778" y="3053"/>
                  </a:lnTo>
                  <a:lnTo>
                    <a:pt x="6646" y="2613"/>
                  </a:lnTo>
                  <a:lnTo>
                    <a:pt x="6579" y="2392"/>
                  </a:lnTo>
                  <a:lnTo>
                    <a:pt x="6513" y="1929"/>
                  </a:lnTo>
                  <a:lnTo>
                    <a:pt x="6513" y="1687"/>
                  </a:lnTo>
                  <a:lnTo>
                    <a:pt x="6535" y="1290"/>
                  </a:lnTo>
                  <a:lnTo>
                    <a:pt x="6613" y="894"/>
                  </a:lnTo>
                  <a:lnTo>
                    <a:pt x="6668" y="662"/>
                  </a:lnTo>
                  <a:lnTo>
                    <a:pt x="6690" y="431"/>
                  </a:lnTo>
                  <a:lnTo>
                    <a:pt x="6701" y="365"/>
                  </a:lnTo>
                  <a:lnTo>
                    <a:pt x="6679" y="221"/>
                  </a:lnTo>
                  <a:lnTo>
                    <a:pt x="6613" y="111"/>
                  </a:lnTo>
                  <a:lnTo>
                    <a:pt x="6502" y="34"/>
                  </a:lnTo>
                  <a:lnTo>
                    <a:pt x="6425" y="12"/>
                  </a:lnTo>
                  <a:lnTo>
                    <a:pt x="6359" y="1"/>
                  </a:lnTo>
                  <a:close/>
                </a:path>
              </a:pathLst>
            </a:custGeom>
            <a:solidFill>
              <a:srgbClr val="69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4519525" y="1527550"/>
              <a:ext cx="2068675" cy="2068700"/>
            </a:xfrm>
            <a:custGeom>
              <a:avLst/>
              <a:gdLst/>
              <a:ahLst/>
              <a:cxnLst/>
              <a:rect l="l" t="t" r="r" b="b"/>
              <a:pathLst>
                <a:path w="82747" h="82748" extrusionOk="0">
                  <a:moveTo>
                    <a:pt x="41368" y="1"/>
                  </a:moveTo>
                  <a:lnTo>
                    <a:pt x="40299" y="12"/>
                  </a:lnTo>
                  <a:lnTo>
                    <a:pt x="38183" y="111"/>
                  </a:lnTo>
                  <a:lnTo>
                    <a:pt x="36100" y="331"/>
                  </a:lnTo>
                  <a:lnTo>
                    <a:pt x="34051" y="640"/>
                  </a:lnTo>
                  <a:lnTo>
                    <a:pt x="32023" y="1059"/>
                  </a:lnTo>
                  <a:lnTo>
                    <a:pt x="30040" y="1566"/>
                  </a:lnTo>
                  <a:lnTo>
                    <a:pt x="28100" y="2172"/>
                  </a:lnTo>
                  <a:lnTo>
                    <a:pt x="26205" y="2866"/>
                  </a:lnTo>
                  <a:lnTo>
                    <a:pt x="24342" y="3648"/>
                  </a:lnTo>
                  <a:lnTo>
                    <a:pt x="22535" y="4519"/>
                  </a:lnTo>
                  <a:lnTo>
                    <a:pt x="20783" y="5478"/>
                  </a:lnTo>
                  <a:lnTo>
                    <a:pt x="19075" y="6513"/>
                  </a:lnTo>
                  <a:lnTo>
                    <a:pt x="17422" y="7626"/>
                  </a:lnTo>
                  <a:lnTo>
                    <a:pt x="15835" y="8817"/>
                  </a:lnTo>
                  <a:lnTo>
                    <a:pt x="14293" y="10084"/>
                  </a:lnTo>
                  <a:lnTo>
                    <a:pt x="12827" y="11417"/>
                  </a:lnTo>
                  <a:lnTo>
                    <a:pt x="11427" y="12817"/>
                  </a:lnTo>
                  <a:lnTo>
                    <a:pt x="10094" y="14282"/>
                  </a:lnTo>
                  <a:lnTo>
                    <a:pt x="8827" y="15814"/>
                  </a:lnTo>
                  <a:lnTo>
                    <a:pt x="7637" y="17412"/>
                  </a:lnTo>
                  <a:lnTo>
                    <a:pt x="6524" y="19054"/>
                  </a:lnTo>
                  <a:lnTo>
                    <a:pt x="5488" y="20762"/>
                  </a:lnTo>
                  <a:lnTo>
                    <a:pt x="4529" y="22525"/>
                  </a:lnTo>
                  <a:lnTo>
                    <a:pt x="3659" y="24332"/>
                  </a:lnTo>
                  <a:lnTo>
                    <a:pt x="2865" y="26183"/>
                  </a:lnTo>
                  <a:lnTo>
                    <a:pt x="2171" y="28090"/>
                  </a:lnTo>
                  <a:lnTo>
                    <a:pt x="1565" y="30029"/>
                  </a:lnTo>
                  <a:lnTo>
                    <a:pt x="1058" y="32013"/>
                  </a:lnTo>
                  <a:lnTo>
                    <a:pt x="650" y="34029"/>
                  </a:lnTo>
                  <a:lnTo>
                    <a:pt x="331" y="36079"/>
                  </a:lnTo>
                  <a:lnTo>
                    <a:pt x="121" y="38173"/>
                  </a:lnTo>
                  <a:lnTo>
                    <a:pt x="11" y="40289"/>
                  </a:lnTo>
                  <a:lnTo>
                    <a:pt x="0" y="41357"/>
                  </a:lnTo>
                  <a:lnTo>
                    <a:pt x="11" y="42217"/>
                  </a:lnTo>
                  <a:lnTo>
                    <a:pt x="77" y="43925"/>
                  </a:lnTo>
                  <a:lnTo>
                    <a:pt x="220" y="45633"/>
                  </a:lnTo>
                  <a:lnTo>
                    <a:pt x="430" y="47319"/>
                  </a:lnTo>
                  <a:lnTo>
                    <a:pt x="716" y="49005"/>
                  </a:lnTo>
                  <a:lnTo>
                    <a:pt x="1058" y="50669"/>
                  </a:lnTo>
                  <a:lnTo>
                    <a:pt x="1477" y="52311"/>
                  </a:lnTo>
                  <a:lnTo>
                    <a:pt x="1962" y="53942"/>
                  </a:lnTo>
                  <a:lnTo>
                    <a:pt x="2513" y="55540"/>
                  </a:lnTo>
                  <a:lnTo>
                    <a:pt x="3119" y="57126"/>
                  </a:lnTo>
                  <a:lnTo>
                    <a:pt x="3802" y="58680"/>
                  </a:lnTo>
                  <a:lnTo>
                    <a:pt x="4551" y="60212"/>
                  </a:lnTo>
                  <a:lnTo>
                    <a:pt x="5356" y="61711"/>
                  </a:lnTo>
                  <a:lnTo>
                    <a:pt x="6226" y="63176"/>
                  </a:lnTo>
                  <a:lnTo>
                    <a:pt x="7152" y="64609"/>
                  </a:lnTo>
                  <a:lnTo>
                    <a:pt x="8144" y="66008"/>
                  </a:lnTo>
                  <a:lnTo>
                    <a:pt x="8673" y="66692"/>
                  </a:lnTo>
                  <a:lnTo>
                    <a:pt x="1157" y="80224"/>
                  </a:lnTo>
                  <a:lnTo>
                    <a:pt x="15306" y="73502"/>
                  </a:lnTo>
                  <a:lnTo>
                    <a:pt x="16144" y="74174"/>
                  </a:lnTo>
                  <a:lnTo>
                    <a:pt x="17852" y="75419"/>
                  </a:lnTo>
                  <a:lnTo>
                    <a:pt x="19615" y="76565"/>
                  </a:lnTo>
                  <a:lnTo>
                    <a:pt x="21400" y="77623"/>
                  </a:lnTo>
                  <a:lnTo>
                    <a:pt x="23229" y="78571"/>
                  </a:lnTo>
                  <a:lnTo>
                    <a:pt x="25092" y="79419"/>
                  </a:lnTo>
                  <a:lnTo>
                    <a:pt x="26987" y="80180"/>
                  </a:lnTo>
                  <a:lnTo>
                    <a:pt x="28894" y="80830"/>
                  </a:lnTo>
                  <a:lnTo>
                    <a:pt x="30833" y="81392"/>
                  </a:lnTo>
                  <a:lnTo>
                    <a:pt x="32783" y="81855"/>
                  </a:lnTo>
                  <a:lnTo>
                    <a:pt x="34756" y="82218"/>
                  </a:lnTo>
                  <a:lnTo>
                    <a:pt x="36740" y="82494"/>
                  </a:lnTo>
                  <a:lnTo>
                    <a:pt x="38723" y="82659"/>
                  </a:lnTo>
                  <a:lnTo>
                    <a:pt x="40707" y="82747"/>
                  </a:lnTo>
                  <a:lnTo>
                    <a:pt x="42690" y="82725"/>
                  </a:lnTo>
                  <a:lnTo>
                    <a:pt x="44674" y="82615"/>
                  </a:lnTo>
                  <a:lnTo>
                    <a:pt x="46646" y="82405"/>
                  </a:lnTo>
                  <a:lnTo>
                    <a:pt x="48608" y="82108"/>
                  </a:lnTo>
                  <a:lnTo>
                    <a:pt x="50558" y="81711"/>
                  </a:lnTo>
                  <a:lnTo>
                    <a:pt x="52487" y="81226"/>
                  </a:lnTo>
                  <a:lnTo>
                    <a:pt x="54393" y="80642"/>
                  </a:lnTo>
                  <a:lnTo>
                    <a:pt x="56277" y="79970"/>
                  </a:lnTo>
                  <a:lnTo>
                    <a:pt x="58129" y="79210"/>
                  </a:lnTo>
                  <a:lnTo>
                    <a:pt x="59936" y="78350"/>
                  </a:lnTo>
                  <a:lnTo>
                    <a:pt x="61721" y="77414"/>
                  </a:lnTo>
                  <a:lnTo>
                    <a:pt x="63462" y="76367"/>
                  </a:lnTo>
                  <a:lnTo>
                    <a:pt x="65148" y="75243"/>
                  </a:lnTo>
                  <a:lnTo>
                    <a:pt x="66801" y="74020"/>
                  </a:lnTo>
                  <a:lnTo>
                    <a:pt x="68388" y="72719"/>
                  </a:lnTo>
                  <a:lnTo>
                    <a:pt x="69931" y="71320"/>
                  </a:lnTo>
                  <a:lnTo>
                    <a:pt x="71407" y="69832"/>
                  </a:lnTo>
                  <a:lnTo>
                    <a:pt x="72818" y="68256"/>
                  </a:lnTo>
                  <a:lnTo>
                    <a:pt x="73501" y="67430"/>
                  </a:lnTo>
                  <a:lnTo>
                    <a:pt x="74173" y="66592"/>
                  </a:lnTo>
                  <a:lnTo>
                    <a:pt x="75418" y="64884"/>
                  </a:lnTo>
                  <a:lnTo>
                    <a:pt x="76564" y="63132"/>
                  </a:lnTo>
                  <a:lnTo>
                    <a:pt x="77622" y="61336"/>
                  </a:lnTo>
                  <a:lnTo>
                    <a:pt x="78570" y="59507"/>
                  </a:lnTo>
                  <a:lnTo>
                    <a:pt x="79419" y="57644"/>
                  </a:lnTo>
                  <a:lnTo>
                    <a:pt x="80179" y="55760"/>
                  </a:lnTo>
                  <a:lnTo>
                    <a:pt x="80829" y="53843"/>
                  </a:lnTo>
                  <a:lnTo>
                    <a:pt x="81391" y="51903"/>
                  </a:lnTo>
                  <a:lnTo>
                    <a:pt x="81854" y="49953"/>
                  </a:lnTo>
                  <a:lnTo>
                    <a:pt x="82218" y="47980"/>
                  </a:lnTo>
                  <a:lnTo>
                    <a:pt x="82493" y="46008"/>
                  </a:lnTo>
                  <a:lnTo>
                    <a:pt x="82658" y="44024"/>
                  </a:lnTo>
                  <a:lnTo>
                    <a:pt x="82746" y="42030"/>
                  </a:lnTo>
                  <a:lnTo>
                    <a:pt x="82724" y="40046"/>
                  </a:lnTo>
                  <a:lnTo>
                    <a:pt x="82614" y="38063"/>
                  </a:lnTo>
                  <a:lnTo>
                    <a:pt x="82405" y="36090"/>
                  </a:lnTo>
                  <a:lnTo>
                    <a:pt x="82107" y="34129"/>
                  </a:lnTo>
                  <a:lnTo>
                    <a:pt x="81711" y="32178"/>
                  </a:lnTo>
                  <a:lnTo>
                    <a:pt x="81226" y="30250"/>
                  </a:lnTo>
                  <a:lnTo>
                    <a:pt x="80642" y="28343"/>
                  </a:lnTo>
                  <a:lnTo>
                    <a:pt x="79970" y="26470"/>
                  </a:lnTo>
                  <a:lnTo>
                    <a:pt x="79209" y="24619"/>
                  </a:lnTo>
                  <a:lnTo>
                    <a:pt x="78350" y="22800"/>
                  </a:lnTo>
                  <a:lnTo>
                    <a:pt x="77413" y="21026"/>
                  </a:lnTo>
                  <a:lnTo>
                    <a:pt x="76366" y="19285"/>
                  </a:lnTo>
                  <a:lnTo>
                    <a:pt x="75242" y="17588"/>
                  </a:lnTo>
                  <a:lnTo>
                    <a:pt x="74019" y="15946"/>
                  </a:lnTo>
                  <a:lnTo>
                    <a:pt x="72719" y="14348"/>
                  </a:lnTo>
                  <a:lnTo>
                    <a:pt x="71319" y="12817"/>
                  </a:lnTo>
                  <a:lnTo>
                    <a:pt x="69831" y="11340"/>
                  </a:lnTo>
                  <a:lnTo>
                    <a:pt x="68256" y="9918"/>
                  </a:lnTo>
                  <a:lnTo>
                    <a:pt x="67429" y="9235"/>
                  </a:lnTo>
                  <a:lnTo>
                    <a:pt x="66735" y="8684"/>
                  </a:lnTo>
                  <a:lnTo>
                    <a:pt x="65313" y="7626"/>
                  </a:lnTo>
                  <a:lnTo>
                    <a:pt x="63848" y="6635"/>
                  </a:lnTo>
                  <a:lnTo>
                    <a:pt x="62349" y="5709"/>
                  </a:lnTo>
                  <a:lnTo>
                    <a:pt x="60817" y="4849"/>
                  </a:lnTo>
                  <a:lnTo>
                    <a:pt x="59242" y="4056"/>
                  </a:lnTo>
                  <a:lnTo>
                    <a:pt x="57644" y="3329"/>
                  </a:lnTo>
                  <a:lnTo>
                    <a:pt x="56013" y="2679"/>
                  </a:lnTo>
                  <a:lnTo>
                    <a:pt x="54360" y="2095"/>
                  </a:lnTo>
                  <a:lnTo>
                    <a:pt x="52685" y="1577"/>
                  </a:lnTo>
                  <a:lnTo>
                    <a:pt x="50988" y="1136"/>
                  </a:lnTo>
                  <a:lnTo>
                    <a:pt x="49269" y="761"/>
                  </a:lnTo>
                  <a:lnTo>
                    <a:pt x="47539" y="464"/>
                  </a:lnTo>
                  <a:lnTo>
                    <a:pt x="45787" y="232"/>
                  </a:lnTo>
                  <a:lnTo>
                    <a:pt x="44034" y="78"/>
                  </a:lnTo>
                  <a:lnTo>
                    <a:pt x="422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4519525" y="1527550"/>
              <a:ext cx="2068675" cy="2068700"/>
            </a:xfrm>
            <a:custGeom>
              <a:avLst/>
              <a:gdLst/>
              <a:ahLst/>
              <a:cxnLst/>
              <a:rect l="l" t="t" r="r" b="b"/>
              <a:pathLst>
                <a:path w="82747" h="82748" fill="none" extrusionOk="0">
                  <a:moveTo>
                    <a:pt x="41368" y="1"/>
                  </a:moveTo>
                  <a:lnTo>
                    <a:pt x="40299" y="12"/>
                  </a:lnTo>
                  <a:lnTo>
                    <a:pt x="38183" y="111"/>
                  </a:lnTo>
                  <a:lnTo>
                    <a:pt x="36100" y="331"/>
                  </a:lnTo>
                  <a:lnTo>
                    <a:pt x="34051" y="640"/>
                  </a:lnTo>
                  <a:lnTo>
                    <a:pt x="32023" y="1059"/>
                  </a:lnTo>
                  <a:lnTo>
                    <a:pt x="30040" y="1566"/>
                  </a:lnTo>
                  <a:lnTo>
                    <a:pt x="28100" y="2172"/>
                  </a:lnTo>
                  <a:lnTo>
                    <a:pt x="26205" y="2866"/>
                  </a:lnTo>
                  <a:lnTo>
                    <a:pt x="24342" y="3648"/>
                  </a:lnTo>
                  <a:lnTo>
                    <a:pt x="22535" y="4519"/>
                  </a:lnTo>
                  <a:lnTo>
                    <a:pt x="20783" y="5478"/>
                  </a:lnTo>
                  <a:lnTo>
                    <a:pt x="19075" y="6513"/>
                  </a:lnTo>
                  <a:lnTo>
                    <a:pt x="17422" y="7626"/>
                  </a:lnTo>
                  <a:lnTo>
                    <a:pt x="15835" y="8817"/>
                  </a:lnTo>
                  <a:lnTo>
                    <a:pt x="14293" y="10084"/>
                  </a:lnTo>
                  <a:lnTo>
                    <a:pt x="12827" y="11417"/>
                  </a:lnTo>
                  <a:lnTo>
                    <a:pt x="11427" y="12817"/>
                  </a:lnTo>
                  <a:lnTo>
                    <a:pt x="10094" y="14282"/>
                  </a:lnTo>
                  <a:lnTo>
                    <a:pt x="8827" y="15814"/>
                  </a:lnTo>
                  <a:lnTo>
                    <a:pt x="7637" y="17412"/>
                  </a:lnTo>
                  <a:lnTo>
                    <a:pt x="6524" y="19054"/>
                  </a:lnTo>
                  <a:lnTo>
                    <a:pt x="5488" y="20762"/>
                  </a:lnTo>
                  <a:lnTo>
                    <a:pt x="4529" y="22525"/>
                  </a:lnTo>
                  <a:lnTo>
                    <a:pt x="3659" y="24332"/>
                  </a:lnTo>
                  <a:lnTo>
                    <a:pt x="2865" y="26183"/>
                  </a:lnTo>
                  <a:lnTo>
                    <a:pt x="2171" y="28090"/>
                  </a:lnTo>
                  <a:lnTo>
                    <a:pt x="1565" y="30029"/>
                  </a:lnTo>
                  <a:lnTo>
                    <a:pt x="1058" y="32013"/>
                  </a:lnTo>
                  <a:lnTo>
                    <a:pt x="650" y="34029"/>
                  </a:lnTo>
                  <a:lnTo>
                    <a:pt x="331" y="36079"/>
                  </a:lnTo>
                  <a:lnTo>
                    <a:pt x="121" y="38173"/>
                  </a:lnTo>
                  <a:lnTo>
                    <a:pt x="11" y="40289"/>
                  </a:lnTo>
                  <a:lnTo>
                    <a:pt x="0" y="41357"/>
                  </a:lnTo>
                  <a:lnTo>
                    <a:pt x="11" y="42217"/>
                  </a:lnTo>
                  <a:lnTo>
                    <a:pt x="77" y="43925"/>
                  </a:lnTo>
                  <a:lnTo>
                    <a:pt x="220" y="45633"/>
                  </a:lnTo>
                  <a:lnTo>
                    <a:pt x="430" y="47319"/>
                  </a:lnTo>
                  <a:lnTo>
                    <a:pt x="716" y="49005"/>
                  </a:lnTo>
                  <a:lnTo>
                    <a:pt x="1058" y="50669"/>
                  </a:lnTo>
                  <a:lnTo>
                    <a:pt x="1477" y="52311"/>
                  </a:lnTo>
                  <a:lnTo>
                    <a:pt x="1962" y="53942"/>
                  </a:lnTo>
                  <a:lnTo>
                    <a:pt x="2513" y="55540"/>
                  </a:lnTo>
                  <a:lnTo>
                    <a:pt x="3119" y="57126"/>
                  </a:lnTo>
                  <a:lnTo>
                    <a:pt x="3802" y="58680"/>
                  </a:lnTo>
                  <a:lnTo>
                    <a:pt x="4551" y="60212"/>
                  </a:lnTo>
                  <a:lnTo>
                    <a:pt x="5356" y="61711"/>
                  </a:lnTo>
                  <a:lnTo>
                    <a:pt x="6226" y="63176"/>
                  </a:lnTo>
                  <a:lnTo>
                    <a:pt x="7152" y="64609"/>
                  </a:lnTo>
                  <a:lnTo>
                    <a:pt x="8144" y="66008"/>
                  </a:lnTo>
                  <a:lnTo>
                    <a:pt x="8673" y="66692"/>
                  </a:lnTo>
                  <a:lnTo>
                    <a:pt x="1157" y="80224"/>
                  </a:lnTo>
                  <a:lnTo>
                    <a:pt x="15306" y="73502"/>
                  </a:lnTo>
                  <a:lnTo>
                    <a:pt x="16144" y="74174"/>
                  </a:lnTo>
                  <a:lnTo>
                    <a:pt x="17852" y="75419"/>
                  </a:lnTo>
                  <a:lnTo>
                    <a:pt x="19615" y="76565"/>
                  </a:lnTo>
                  <a:lnTo>
                    <a:pt x="21400" y="77623"/>
                  </a:lnTo>
                  <a:lnTo>
                    <a:pt x="23229" y="78571"/>
                  </a:lnTo>
                  <a:lnTo>
                    <a:pt x="25092" y="79419"/>
                  </a:lnTo>
                  <a:lnTo>
                    <a:pt x="26987" y="80180"/>
                  </a:lnTo>
                  <a:lnTo>
                    <a:pt x="28894" y="80830"/>
                  </a:lnTo>
                  <a:lnTo>
                    <a:pt x="30833" y="81392"/>
                  </a:lnTo>
                  <a:lnTo>
                    <a:pt x="32783" y="81855"/>
                  </a:lnTo>
                  <a:lnTo>
                    <a:pt x="34756" y="82218"/>
                  </a:lnTo>
                  <a:lnTo>
                    <a:pt x="36740" y="82494"/>
                  </a:lnTo>
                  <a:lnTo>
                    <a:pt x="38723" y="82659"/>
                  </a:lnTo>
                  <a:lnTo>
                    <a:pt x="40707" y="82747"/>
                  </a:lnTo>
                  <a:lnTo>
                    <a:pt x="42690" y="82725"/>
                  </a:lnTo>
                  <a:lnTo>
                    <a:pt x="44674" y="82615"/>
                  </a:lnTo>
                  <a:lnTo>
                    <a:pt x="46646" y="82405"/>
                  </a:lnTo>
                  <a:lnTo>
                    <a:pt x="48608" y="82108"/>
                  </a:lnTo>
                  <a:lnTo>
                    <a:pt x="50558" y="81711"/>
                  </a:lnTo>
                  <a:lnTo>
                    <a:pt x="52487" y="81226"/>
                  </a:lnTo>
                  <a:lnTo>
                    <a:pt x="54393" y="80642"/>
                  </a:lnTo>
                  <a:lnTo>
                    <a:pt x="56277" y="79970"/>
                  </a:lnTo>
                  <a:lnTo>
                    <a:pt x="58129" y="79210"/>
                  </a:lnTo>
                  <a:lnTo>
                    <a:pt x="59936" y="78350"/>
                  </a:lnTo>
                  <a:lnTo>
                    <a:pt x="61721" y="77414"/>
                  </a:lnTo>
                  <a:lnTo>
                    <a:pt x="63462" y="76367"/>
                  </a:lnTo>
                  <a:lnTo>
                    <a:pt x="65148" y="75243"/>
                  </a:lnTo>
                  <a:lnTo>
                    <a:pt x="66801" y="74020"/>
                  </a:lnTo>
                  <a:lnTo>
                    <a:pt x="68388" y="72719"/>
                  </a:lnTo>
                  <a:lnTo>
                    <a:pt x="69931" y="71320"/>
                  </a:lnTo>
                  <a:lnTo>
                    <a:pt x="71407" y="69832"/>
                  </a:lnTo>
                  <a:lnTo>
                    <a:pt x="72818" y="68256"/>
                  </a:lnTo>
                  <a:lnTo>
                    <a:pt x="73501" y="67430"/>
                  </a:lnTo>
                  <a:lnTo>
                    <a:pt x="74173" y="66592"/>
                  </a:lnTo>
                  <a:lnTo>
                    <a:pt x="75418" y="64884"/>
                  </a:lnTo>
                  <a:lnTo>
                    <a:pt x="76564" y="63132"/>
                  </a:lnTo>
                  <a:lnTo>
                    <a:pt x="77622" y="61336"/>
                  </a:lnTo>
                  <a:lnTo>
                    <a:pt x="78570" y="59507"/>
                  </a:lnTo>
                  <a:lnTo>
                    <a:pt x="79419" y="57644"/>
                  </a:lnTo>
                  <a:lnTo>
                    <a:pt x="80179" y="55760"/>
                  </a:lnTo>
                  <a:lnTo>
                    <a:pt x="80829" y="53843"/>
                  </a:lnTo>
                  <a:lnTo>
                    <a:pt x="81391" y="51903"/>
                  </a:lnTo>
                  <a:lnTo>
                    <a:pt x="81854" y="49953"/>
                  </a:lnTo>
                  <a:lnTo>
                    <a:pt x="82218" y="47980"/>
                  </a:lnTo>
                  <a:lnTo>
                    <a:pt x="82493" y="46008"/>
                  </a:lnTo>
                  <a:lnTo>
                    <a:pt x="82658" y="44024"/>
                  </a:lnTo>
                  <a:lnTo>
                    <a:pt x="82746" y="42030"/>
                  </a:lnTo>
                  <a:lnTo>
                    <a:pt x="82724" y="40046"/>
                  </a:lnTo>
                  <a:lnTo>
                    <a:pt x="82614" y="38063"/>
                  </a:lnTo>
                  <a:lnTo>
                    <a:pt x="82405" y="36090"/>
                  </a:lnTo>
                  <a:lnTo>
                    <a:pt x="82107" y="34129"/>
                  </a:lnTo>
                  <a:lnTo>
                    <a:pt x="81711" y="32178"/>
                  </a:lnTo>
                  <a:lnTo>
                    <a:pt x="81226" y="30250"/>
                  </a:lnTo>
                  <a:lnTo>
                    <a:pt x="80642" y="28343"/>
                  </a:lnTo>
                  <a:lnTo>
                    <a:pt x="79970" y="26470"/>
                  </a:lnTo>
                  <a:lnTo>
                    <a:pt x="79209" y="24619"/>
                  </a:lnTo>
                  <a:lnTo>
                    <a:pt x="78350" y="22800"/>
                  </a:lnTo>
                  <a:lnTo>
                    <a:pt x="77413" y="21026"/>
                  </a:lnTo>
                  <a:lnTo>
                    <a:pt x="76366" y="19285"/>
                  </a:lnTo>
                  <a:lnTo>
                    <a:pt x="75242" y="17588"/>
                  </a:lnTo>
                  <a:lnTo>
                    <a:pt x="74019" y="15946"/>
                  </a:lnTo>
                  <a:lnTo>
                    <a:pt x="72719" y="14348"/>
                  </a:lnTo>
                  <a:lnTo>
                    <a:pt x="71319" y="12817"/>
                  </a:lnTo>
                  <a:lnTo>
                    <a:pt x="69831" y="11340"/>
                  </a:lnTo>
                  <a:lnTo>
                    <a:pt x="68256" y="9918"/>
                  </a:lnTo>
                  <a:lnTo>
                    <a:pt x="67429" y="9235"/>
                  </a:lnTo>
                  <a:lnTo>
                    <a:pt x="66735" y="8684"/>
                  </a:lnTo>
                  <a:lnTo>
                    <a:pt x="65313" y="7626"/>
                  </a:lnTo>
                  <a:lnTo>
                    <a:pt x="63848" y="6635"/>
                  </a:lnTo>
                  <a:lnTo>
                    <a:pt x="62349" y="5709"/>
                  </a:lnTo>
                  <a:lnTo>
                    <a:pt x="60817" y="4849"/>
                  </a:lnTo>
                  <a:lnTo>
                    <a:pt x="59242" y="4056"/>
                  </a:lnTo>
                  <a:lnTo>
                    <a:pt x="57644" y="3329"/>
                  </a:lnTo>
                  <a:lnTo>
                    <a:pt x="56013" y="2679"/>
                  </a:lnTo>
                  <a:lnTo>
                    <a:pt x="54360" y="2095"/>
                  </a:lnTo>
                  <a:lnTo>
                    <a:pt x="52685" y="1577"/>
                  </a:lnTo>
                  <a:lnTo>
                    <a:pt x="50988" y="1136"/>
                  </a:lnTo>
                  <a:lnTo>
                    <a:pt x="49269" y="761"/>
                  </a:lnTo>
                  <a:lnTo>
                    <a:pt x="47539" y="464"/>
                  </a:lnTo>
                  <a:lnTo>
                    <a:pt x="45787" y="232"/>
                  </a:lnTo>
                  <a:lnTo>
                    <a:pt x="44034" y="78"/>
                  </a:lnTo>
                  <a:lnTo>
                    <a:pt x="42260" y="1"/>
                  </a:lnTo>
                  <a:lnTo>
                    <a:pt x="41368" y="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4775175" y="1752350"/>
              <a:ext cx="1580225" cy="1545250"/>
            </a:xfrm>
            <a:custGeom>
              <a:avLst/>
              <a:gdLst/>
              <a:ahLst/>
              <a:cxnLst/>
              <a:rect l="l" t="t" r="r" b="b"/>
              <a:pathLst>
                <a:path w="63209" h="61810" extrusionOk="0">
                  <a:moveTo>
                    <a:pt x="30315" y="1"/>
                  </a:moveTo>
                  <a:lnTo>
                    <a:pt x="30150" y="12"/>
                  </a:lnTo>
                  <a:lnTo>
                    <a:pt x="29830" y="89"/>
                  </a:lnTo>
                  <a:lnTo>
                    <a:pt x="29544" y="243"/>
                  </a:lnTo>
                  <a:lnTo>
                    <a:pt x="29279" y="475"/>
                  </a:lnTo>
                  <a:lnTo>
                    <a:pt x="29059" y="750"/>
                  </a:lnTo>
                  <a:lnTo>
                    <a:pt x="28883" y="1081"/>
                  </a:lnTo>
                  <a:lnTo>
                    <a:pt x="28762" y="1455"/>
                  </a:lnTo>
                  <a:lnTo>
                    <a:pt x="28695" y="1852"/>
                  </a:lnTo>
                  <a:lnTo>
                    <a:pt x="28684" y="2073"/>
                  </a:lnTo>
                  <a:lnTo>
                    <a:pt x="28728" y="2480"/>
                  </a:lnTo>
                  <a:lnTo>
                    <a:pt x="28872" y="3307"/>
                  </a:lnTo>
                  <a:lnTo>
                    <a:pt x="28971" y="3714"/>
                  </a:lnTo>
                  <a:lnTo>
                    <a:pt x="29103" y="4497"/>
                  </a:lnTo>
                  <a:lnTo>
                    <a:pt x="29257" y="5279"/>
                  </a:lnTo>
                  <a:lnTo>
                    <a:pt x="29412" y="6161"/>
                  </a:lnTo>
                  <a:lnTo>
                    <a:pt x="29577" y="7935"/>
                  </a:lnTo>
                  <a:lnTo>
                    <a:pt x="29577" y="9709"/>
                  </a:lnTo>
                  <a:lnTo>
                    <a:pt x="29412" y="11483"/>
                  </a:lnTo>
                  <a:lnTo>
                    <a:pt x="29257" y="12354"/>
                  </a:lnTo>
                  <a:lnTo>
                    <a:pt x="29092" y="12971"/>
                  </a:lnTo>
                  <a:lnTo>
                    <a:pt x="28673" y="14150"/>
                  </a:lnTo>
                  <a:lnTo>
                    <a:pt x="28409" y="14723"/>
                  </a:lnTo>
                  <a:lnTo>
                    <a:pt x="27825" y="14822"/>
                  </a:lnTo>
                  <a:lnTo>
                    <a:pt x="26690" y="15076"/>
                  </a:lnTo>
                  <a:lnTo>
                    <a:pt x="25588" y="15406"/>
                  </a:lnTo>
                  <a:lnTo>
                    <a:pt x="24508" y="15803"/>
                  </a:lnTo>
                  <a:lnTo>
                    <a:pt x="23990" y="16034"/>
                  </a:lnTo>
                  <a:lnTo>
                    <a:pt x="23307" y="15263"/>
                  </a:lnTo>
                  <a:lnTo>
                    <a:pt x="22910" y="14811"/>
                  </a:lnTo>
                  <a:lnTo>
                    <a:pt x="22161" y="13852"/>
                  </a:lnTo>
                  <a:lnTo>
                    <a:pt x="21500" y="12839"/>
                  </a:lnTo>
                  <a:lnTo>
                    <a:pt x="20927" y="11770"/>
                  </a:lnTo>
                  <a:lnTo>
                    <a:pt x="20673" y="11219"/>
                  </a:lnTo>
                  <a:lnTo>
                    <a:pt x="20276" y="10249"/>
                  </a:lnTo>
                  <a:lnTo>
                    <a:pt x="19637" y="8243"/>
                  </a:lnTo>
                  <a:lnTo>
                    <a:pt x="19384" y="7219"/>
                  </a:lnTo>
                  <a:lnTo>
                    <a:pt x="19285" y="6613"/>
                  </a:lnTo>
                  <a:lnTo>
                    <a:pt x="18965" y="5411"/>
                  </a:lnTo>
                  <a:lnTo>
                    <a:pt x="18745" y="4838"/>
                  </a:lnTo>
                  <a:lnTo>
                    <a:pt x="18634" y="4629"/>
                  </a:lnTo>
                  <a:lnTo>
                    <a:pt x="18381" y="4254"/>
                  </a:lnTo>
                  <a:lnTo>
                    <a:pt x="18095" y="3946"/>
                  </a:lnTo>
                  <a:lnTo>
                    <a:pt x="17764" y="3692"/>
                  </a:lnTo>
                  <a:lnTo>
                    <a:pt x="17411" y="3516"/>
                  </a:lnTo>
                  <a:lnTo>
                    <a:pt x="17048" y="3417"/>
                  </a:lnTo>
                  <a:lnTo>
                    <a:pt x="16684" y="3395"/>
                  </a:lnTo>
                  <a:lnTo>
                    <a:pt x="16331" y="3461"/>
                  </a:lnTo>
                  <a:lnTo>
                    <a:pt x="16166" y="3527"/>
                  </a:lnTo>
                  <a:lnTo>
                    <a:pt x="16001" y="3615"/>
                  </a:lnTo>
                  <a:lnTo>
                    <a:pt x="15725" y="3847"/>
                  </a:lnTo>
                  <a:lnTo>
                    <a:pt x="15516" y="4133"/>
                  </a:lnTo>
                  <a:lnTo>
                    <a:pt x="15362" y="4475"/>
                  </a:lnTo>
                  <a:lnTo>
                    <a:pt x="15273" y="4860"/>
                  </a:lnTo>
                  <a:lnTo>
                    <a:pt x="15251" y="5268"/>
                  </a:lnTo>
                  <a:lnTo>
                    <a:pt x="15296" y="5698"/>
                  </a:lnTo>
                  <a:lnTo>
                    <a:pt x="15417" y="6139"/>
                  </a:lnTo>
                  <a:lnTo>
                    <a:pt x="15505" y="6348"/>
                  </a:lnTo>
                  <a:lnTo>
                    <a:pt x="15747" y="6745"/>
                  </a:lnTo>
                  <a:lnTo>
                    <a:pt x="16265" y="7494"/>
                  </a:lnTo>
                  <a:lnTo>
                    <a:pt x="16541" y="7858"/>
                  </a:lnTo>
                  <a:lnTo>
                    <a:pt x="17048" y="8574"/>
                  </a:lnTo>
                  <a:lnTo>
                    <a:pt x="17566" y="9279"/>
                  </a:lnTo>
                  <a:lnTo>
                    <a:pt x="18072" y="10007"/>
                  </a:lnTo>
                  <a:lnTo>
                    <a:pt x="19097" y="11759"/>
                  </a:lnTo>
                  <a:lnTo>
                    <a:pt x="20012" y="13665"/>
                  </a:lnTo>
                  <a:lnTo>
                    <a:pt x="20519" y="15054"/>
                  </a:lnTo>
                  <a:lnTo>
                    <a:pt x="20772" y="15913"/>
                  </a:lnTo>
                  <a:lnTo>
                    <a:pt x="20849" y="16321"/>
                  </a:lnTo>
                  <a:lnTo>
                    <a:pt x="20971" y="17004"/>
                  </a:lnTo>
                  <a:lnTo>
                    <a:pt x="21048" y="17698"/>
                  </a:lnTo>
                  <a:lnTo>
                    <a:pt x="20651" y="17985"/>
                  </a:lnTo>
                  <a:lnTo>
                    <a:pt x="19891" y="18580"/>
                  </a:lnTo>
                  <a:lnTo>
                    <a:pt x="19163" y="19219"/>
                  </a:lnTo>
                  <a:lnTo>
                    <a:pt x="18469" y="19891"/>
                  </a:lnTo>
                  <a:lnTo>
                    <a:pt x="18139" y="20244"/>
                  </a:lnTo>
                  <a:lnTo>
                    <a:pt x="16838" y="19682"/>
                  </a:lnTo>
                  <a:lnTo>
                    <a:pt x="16453" y="19517"/>
                  </a:lnTo>
                  <a:lnTo>
                    <a:pt x="15725" y="19142"/>
                  </a:lnTo>
                  <a:lnTo>
                    <a:pt x="15020" y="18701"/>
                  </a:lnTo>
                  <a:lnTo>
                    <a:pt x="14359" y="18205"/>
                  </a:lnTo>
                  <a:lnTo>
                    <a:pt x="14050" y="17930"/>
                  </a:lnTo>
                  <a:lnTo>
                    <a:pt x="13521" y="17445"/>
                  </a:lnTo>
                  <a:lnTo>
                    <a:pt x="12541" y="16387"/>
                  </a:lnTo>
                  <a:lnTo>
                    <a:pt x="12089" y="15825"/>
                  </a:lnTo>
                  <a:lnTo>
                    <a:pt x="11846" y="15472"/>
                  </a:lnTo>
                  <a:lnTo>
                    <a:pt x="11306" y="14833"/>
                  </a:lnTo>
                  <a:lnTo>
                    <a:pt x="11009" y="14536"/>
                  </a:lnTo>
                  <a:lnTo>
                    <a:pt x="10844" y="14337"/>
                  </a:lnTo>
                  <a:lnTo>
                    <a:pt x="10414" y="14084"/>
                  </a:lnTo>
                  <a:lnTo>
                    <a:pt x="9940" y="14018"/>
                  </a:lnTo>
                  <a:lnTo>
                    <a:pt x="9455" y="14128"/>
                  </a:lnTo>
                  <a:lnTo>
                    <a:pt x="9246" y="14271"/>
                  </a:lnTo>
                  <a:lnTo>
                    <a:pt x="9047" y="14437"/>
                  </a:lnTo>
                  <a:lnTo>
                    <a:pt x="8794" y="14855"/>
                  </a:lnTo>
                  <a:lnTo>
                    <a:pt x="8728" y="15340"/>
                  </a:lnTo>
                  <a:lnTo>
                    <a:pt x="8838" y="15814"/>
                  </a:lnTo>
                  <a:lnTo>
                    <a:pt x="8981" y="16034"/>
                  </a:lnTo>
                  <a:lnTo>
                    <a:pt x="9069" y="16145"/>
                  </a:lnTo>
                  <a:lnTo>
                    <a:pt x="9301" y="16343"/>
                  </a:lnTo>
                  <a:lnTo>
                    <a:pt x="9433" y="16409"/>
                  </a:lnTo>
                  <a:lnTo>
                    <a:pt x="9951" y="16751"/>
                  </a:lnTo>
                  <a:lnTo>
                    <a:pt x="10513" y="17048"/>
                  </a:lnTo>
                  <a:lnTo>
                    <a:pt x="11031" y="17346"/>
                  </a:lnTo>
                  <a:lnTo>
                    <a:pt x="11560" y="17632"/>
                  </a:lnTo>
                  <a:lnTo>
                    <a:pt x="12133" y="17963"/>
                  </a:lnTo>
                  <a:lnTo>
                    <a:pt x="13235" y="18723"/>
                  </a:lnTo>
                  <a:lnTo>
                    <a:pt x="14260" y="19583"/>
                  </a:lnTo>
                  <a:lnTo>
                    <a:pt x="15196" y="20530"/>
                  </a:lnTo>
                  <a:lnTo>
                    <a:pt x="15626" y="21048"/>
                  </a:lnTo>
                  <a:lnTo>
                    <a:pt x="15858" y="21379"/>
                  </a:lnTo>
                  <a:lnTo>
                    <a:pt x="16265" y="22062"/>
                  </a:lnTo>
                  <a:lnTo>
                    <a:pt x="16442" y="22415"/>
                  </a:lnTo>
                  <a:lnTo>
                    <a:pt x="16144" y="22878"/>
                  </a:lnTo>
                  <a:lnTo>
                    <a:pt x="15593" y="23825"/>
                  </a:lnTo>
                  <a:lnTo>
                    <a:pt x="15108" y="24806"/>
                  </a:lnTo>
                  <a:lnTo>
                    <a:pt x="14667" y="25820"/>
                  </a:lnTo>
                  <a:lnTo>
                    <a:pt x="14480" y="26338"/>
                  </a:lnTo>
                  <a:lnTo>
                    <a:pt x="13676" y="26360"/>
                  </a:lnTo>
                  <a:lnTo>
                    <a:pt x="13059" y="26382"/>
                  </a:lnTo>
                  <a:lnTo>
                    <a:pt x="11835" y="26338"/>
                  </a:lnTo>
                  <a:lnTo>
                    <a:pt x="10623" y="26194"/>
                  </a:lnTo>
                  <a:lnTo>
                    <a:pt x="9422" y="25952"/>
                  </a:lnTo>
                  <a:lnTo>
                    <a:pt x="8838" y="25787"/>
                  </a:lnTo>
                  <a:lnTo>
                    <a:pt x="7835" y="25456"/>
                  </a:lnTo>
                  <a:lnTo>
                    <a:pt x="5885" y="24663"/>
                  </a:lnTo>
                  <a:lnTo>
                    <a:pt x="4948" y="24200"/>
                  </a:lnTo>
                  <a:lnTo>
                    <a:pt x="4408" y="23891"/>
                  </a:lnTo>
                  <a:lnTo>
                    <a:pt x="3295" y="23362"/>
                  </a:lnTo>
                  <a:lnTo>
                    <a:pt x="2711" y="23164"/>
                  </a:lnTo>
                  <a:lnTo>
                    <a:pt x="2480" y="23109"/>
                  </a:lnTo>
                  <a:lnTo>
                    <a:pt x="2039" y="23065"/>
                  </a:lnTo>
                  <a:lnTo>
                    <a:pt x="1609" y="23087"/>
                  </a:lnTo>
                  <a:lnTo>
                    <a:pt x="1201" y="23175"/>
                  </a:lnTo>
                  <a:lnTo>
                    <a:pt x="849" y="23329"/>
                  </a:lnTo>
                  <a:lnTo>
                    <a:pt x="529" y="23539"/>
                  </a:lnTo>
                  <a:lnTo>
                    <a:pt x="287" y="23803"/>
                  </a:lnTo>
                  <a:lnTo>
                    <a:pt x="99" y="24123"/>
                  </a:lnTo>
                  <a:lnTo>
                    <a:pt x="44" y="24299"/>
                  </a:lnTo>
                  <a:lnTo>
                    <a:pt x="11" y="24475"/>
                  </a:lnTo>
                  <a:lnTo>
                    <a:pt x="0" y="24828"/>
                  </a:lnTo>
                  <a:lnTo>
                    <a:pt x="88" y="25192"/>
                  </a:lnTo>
                  <a:lnTo>
                    <a:pt x="254" y="25522"/>
                  </a:lnTo>
                  <a:lnTo>
                    <a:pt x="496" y="25842"/>
                  </a:lnTo>
                  <a:lnTo>
                    <a:pt x="794" y="26128"/>
                  </a:lnTo>
                  <a:lnTo>
                    <a:pt x="1157" y="26360"/>
                  </a:lnTo>
                  <a:lnTo>
                    <a:pt x="1576" y="26547"/>
                  </a:lnTo>
                  <a:lnTo>
                    <a:pt x="1807" y="26613"/>
                  </a:lnTo>
                  <a:lnTo>
                    <a:pt x="2259" y="26679"/>
                  </a:lnTo>
                  <a:lnTo>
                    <a:pt x="3174" y="26767"/>
                  </a:lnTo>
                  <a:lnTo>
                    <a:pt x="3626" y="26790"/>
                  </a:lnTo>
                  <a:lnTo>
                    <a:pt x="4507" y="26867"/>
                  </a:lnTo>
                  <a:lnTo>
                    <a:pt x="5389" y="26922"/>
                  </a:lnTo>
                  <a:lnTo>
                    <a:pt x="6281" y="26999"/>
                  </a:lnTo>
                  <a:lnTo>
                    <a:pt x="8276" y="27340"/>
                  </a:lnTo>
                  <a:lnTo>
                    <a:pt x="10315" y="27869"/>
                  </a:lnTo>
                  <a:lnTo>
                    <a:pt x="11714" y="28365"/>
                  </a:lnTo>
                  <a:lnTo>
                    <a:pt x="12530" y="28740"/>
                  </a:lnTo>
                  <a:lnTo>
                    <a:pt x="12893" y="28927"/>
                  </a:lnTo>
                  <a:lnTo>
                    <a:pt x="13301" y="29170"/>
                  </a:lnTo>
                  <a:lnTo>
                    <a:pt x="13709" y="29423"/>
                  </a:lnTo>
                  <a:lnTo>
                    <a:pt x="13610" y="30106"/>
                  </a:lnTo>
                  <a:lnTo>
                    <a:pt x="13499" y="31506"/>
                  </a:lnTo>
                  <a:lnTo>
                    <a:pt x="13488" y="32211"/>
                  </a:lnTo>
                  <a:lnTo>
                    <a:pt x="13499" y="32960"/>
                  </a:lnTo>
                  <a:lnTo>
                    <a:pt x="13543" y="33710"/>
                  </a:lnTo>
                  <a:lnTo>
                    <a:pt x="12089" y="34437"/>
                  </a:lnTo>
                  <a:lnTo>
                    <a:pt x="11692" y="34635"/>
                  </a:lnTo>
                  <a:lnTo>
                    <a:pt x="10877" y="34977"/>
                  </a:lnTo>
                  <a:lnTo>
                    <a:pt x="10039" y="35253"/>
                  </a:lnTo>
                  <a:lnTo>
                    <a:pt x="9180" y="35462"/>
                  </a:lnTo>
                  <a:lnTo>
                    <a:pt x="8750" y="35528"/>
                  </a:lnTo>
                  <a:lnTo>
                    <a:pt x="7990" y="35627"/>
                  </a:lnTo>
                  <a:lnTo>
                    <a:pt x="6447" y="35704"/>
                  </a:lnTo>
                  <a:lnTo>
                    <a:pt x="5686" y="35682"/>
                  </a:lnTo>
                  <a:lnTo>
                    <a:pt x="5235" y="35638"/>
                  </a:lnTo>
                  <a:lnTo>
                    <a:pt x="4331" y="35638"/>
                  </a:lnTo>
                  <a:lnTo>
                    <a:pt x="3890" y="35682"/>
                  </a:lnTo>
                  <a:lnTo>
                    <a:pt x="3725" y="35715"/>
                  </a:lnTo>
                  <a:lnTo>
                    <a:pt x="3405" y="35826"/>
                  </a:lnTo>
                  <a:lnTo>
                    <a:pt x="2998" y="36068"/>
                  </a:lnTo>
                  <a:lnTo>
                    <a:pt x="2700" y="36377"/>
                  </a:lnTo>
                  <a:lnTo>
                    <a:pt x="2568" y="36619"/>
                  </a:lnTo>
                  <a:lnTo>
                    <a:pt x="2480" y="36861"/>
                  </a:lnTo>
                  <a:lnTo>
                    <a:pt x="2458" y="37126"/>
                  </a:lnTo>
                  <a:lnTo>
                    <a:pt x="2480" y="37258"/>
                  </a:lnTo>
                  <a:lnTo>
                    <a:pt x="2502" y="37390"/>
                  </a:lnTo>
                  <a:lnTo>
                    <a:pt x="2612" y="37633"/>
                  </a:lnTo>
                  <a:lnTo>
                    <a:pt x="2777" y="37842"/>
                  </a:lnTo>
                  <a:lnTo>
                    <a:pt x="2987" y="38018"/>
                  </a:lnTo>
                  <a:lnTo>
                    <a:pt x="3240" y="38162"/>
                  </a:lnTo>
                  <a:lnTo>
                    <a:pt x="3527" y="38250"/>
                  </a:lnTo>
                  <a:lnTo>
                    <a:pt x="3846" y="38294"/>
                  </a:lnTo>
                  <a:lnTo>
                    <a:pt x="4166" y="38283"/>
                  </a:lnTo>
                  <a:lnTo>
                    <a:pt x="4342" y="38250"/>
                  </a:lnTo>
                  <a:lnTo>
                    <a:pt x="4662" y="38162"/>
                  </a:lnTo>
                  <a:lnTo>
                    <a:pt x="5290" y="37941"/>
                  </a:lnTo>
                  <a:lnTo>
                    <a:pt x="5598" y="37809"/>
                  </a:lnTo>
                  <a:lnTo>
                    <a:pt x="6193" y="37589"/>
                  </a:lnTo>
                  <a:lnTo>
                    <a:pt x="6777" y="37357"/>
                  </a:lnTo>
                  <a:lnTo>
                    <a:pt x="7450" y="37115"/>
                  </a:lnTo>
                  <a:lnTo>
                    <a:pt x="8816" y="36740"/>
                  </a:lnTo>
                  <a:lnTo>
                    <a:pt x="10226" y="36487"/>
                  </a:lnTo>
                  <a:lnTo>
                    <a:pt x="11648" y="36377"/>
                  </a:lnTo>
                  <a:lnTo>
                    <a:pt x="12364" y="36377"/>
                  </a:lnTo>
                  <a:lnTo>
                    <a:pt x="12783" y="36410"/>
                  </a:lnTo>
                  <a:lnTo>
                    <a:pt x="13632" y="36542"/>
                  </a:lnTo>
                  <a:lnTo>
                    <a:pt x="14039" y="36641"/>
                  </a:lnTo>
                  <a:lnTo>
                    <a:pt x="14194" y="37214"/>
                  </a:lnTo>
                  <a:lnTo>
                    <a:pt x="14579" y="38360"/>
                  </a:lnTo>
                  <a:lnTo>
                    <a:pt x="15020" y="39462"/>
                  </a:lnTo>
                  <a:lnTo>
                    <a:pt x="15549" y="40520"/>
                  </a:lnTo>
                  <a:lnTo>
                    <a:pt x="15835" y="41038"/>
                  </a:lnTo>
                  <a:lnTo>
                    <a:pt x="14249" y="43043"/>
                  </a:lnTo>
                  <a:lnTo>
                    <a:pt x="13874" y="43517"/>
                  </a:lnTo>
                  <a:lnTo>
                    <a:pt x="13059" y="44410"/>
                  </a:lnTo>
                  <a:lnTo>
                    <a:pt x="12177" y="45236"/>
                  </a:lnTo>
                  <a:lnTo>
                    <a:pt x="11229" y="45986"/>
                  </a:lnTo>
                  <a:lnTo>
                    <a:pt x="10722" y="46327"/>
                  </a:lnTo>
                  <a:lnTo>
                    <a:pt x="9830" y="46889"/>
                  </a:lnTo>
                  <a:lnTo>
                    <a:pt x="7967" y="47870"/>
                  </a:lnTo>
                  <a:lnTo>
                    <a:pt x="6998" y="48300"/>
                  </a:lnTo>
                  <a:lnTo>
                    <a:pt x="6425" y="48498"/>
                  </a:lnTo>
                  <a:lnTo>
                    <a:pt x="5301" y="49016"/>
                  </a:lnTo>
                  <a:lnTo>
                    <a:pt x="4772" y="49336"/>
                  </a:lnTo>
                  <a:lnTo>
                    <a:pt x="4584" y="49468"/>
                  </a:lnTo>
                  <a:lnTo>
                    <a:pt x="4265" y="49787"/>
                  </a:lnTo>
                  <a:lnTo>
                    <a:pt x="4000" y="50129"/>
                  </a:lnTo>
                  <a:lnTo>
                    <a:pt x="3813" y="50504"/>
                  </a:lnTo>
                  <a:lnTo>
                    <a:pt x="3703" y="50878"/>
                  </a:lnTo>
                  <a:lnTo>
                    <a:pt x="3670" y="51253"/>
                  </a:lnTo>
                  <a:lnTo>
                    <a:pt x="3703" y="51617"/>
                  </a:lnTo>
                  <a:lnTo>
                    <a:pt x="3835" y="51947"/>
                  </a:lnTo>
                  <a:lnTo>
                    <a:pt x="3934" y="52102"/>
                  </a:lnTo>
                  <a:lnTo>
                    <a:pt x="4044" y="52256"/>
                  </a:lnTo>
                  <a:lnTo>
                    <a:pt x="4320" y="52487"/>
                  </a:lnTo>
                  <a:lnTo>
                    <a:pt x="4640" y="52653"/>
                  </a:lnTo>
                  <a:lnTo>
                    <a:pt x="5003" y="52741"/>
                  </a:lnTo>
                  <a:lnTo>
                    <a:pt x="5400" y="52763"/>
                  </a:lnTo>
                  <a:lnTo>
                    <a:pt x="5808" y="52708"/>
                  </a:lnTo>
                  <a:lnTo>
                    <a:pt x="6215" y="52586"/>
                  </a:lnTo>
                  <a:lnTo>
                    <a:pt x="6623" y="52388"/>
                  </a:lnTo>
                  <a:lnTo>
                    <a:pt x="6821" y="52267"/>
                  </a:lnTo>
                  <a:lnTo>
                    <a:pt x="7163" y="51958"/>
                  </a:lnTo>
                  <a:lnTo>
                    <a:pt x="7824" y="51319"/>
                  </a:lnTo>
                  <a:lnTo>
                    <a:pt x="8122" y="50978"/>
                  </a:lnTo>
                  <a:lnTo>
                    <a:pt x="8750" y="50360"/>
                  </a:lnTo>
                  <a:lnTo>
                    <a:pt x="9356" y="49721"/>
                  </a:lnTo>
                  <a:lnTo>
                    <a:pt x="9984" y="49093"/>
                  </a:lnTo>
                  <a:lnTo>
                    <a:pt x="11527" y="47782"/>
                  </a:lnTo>
                  <a:lnTo>
                    <a:pt x="13246" y="46559"/>
                  </a:lnTo>
                  <a:lnTo>
                    <a:pt x="14524" y="45809"/>
                  </a:lnTo>
                  <a:lnTo>
                    <a:pt x="15340" y="45424"/>
                  </a:lnTo>
                  <a:lnTo>
                    <a:pt x="15714" y="45269"/>
                  </a:lnTo>
                  <a:lnTo>
                    <a:pt x="16386" y="45027"/>
                  </a:lnTo>
                  <a:lnTo>
                    <a:pt x="17764" y="44652"/>
                  </a:lnTo>
                  <a:lnTo>
                    <a:pt x="18469" y="44531"/>
                  </a:lnTo>
                  <a:lnTo>
                    <a:pt x="18943" y="45005"/>
                  </a:lnTo>
                  <a:lnTo>
                    <a:pt x="19946" y="45898"/>
                  </a:lnTo>
                  <a:lnTo>
                    <a:pt x="20475" y="46316"/>
                  </a:lnTo>
                  <a:lnTo>
                    <a:pt x="20111" y="47815"/>
                  </a:lnTo>
                  <a:lnTo>
                    <a:pt x="20001" y="48322"/>
                  </a:lnTo>
                  <a:lnTo>
                    <a:pt x="19703" y="49292"/>
                  </a:lnTo>
                  <a:lnTo>
                    <a:pt x="19318" y="50239"/>
                  </a:lnTo>
                  <a:lnTo>
                    <a:pt x="18866" y="51154"/>
                  </a:lnTo>
                  <a:lnTo>
                    <a:pt x="18601" y="51595"/>
                  </a:lnTo>
                  <a:lnTo>
                    <a:pt x="18117" y="52333"/>
                  </a:lnTo>
                  <a:lnTo>
                    <a:pt x="17048" y="53743"/>
                  </a:lnTo>
                  <a:lnTo>
                    <a:pt x="16464" y="54405"/>
                  </a:lnTo>
                  <a:lnTo>
                    <a:pt x="16100" y="54768"/>
                  </a:lnTo>
                  <a:lnTo>
                    <a:pt x="15439" y="55562"/>
                  </a:lnTo>
                  <a:lnTo>
                    <a:pt x="15141" y="55991"/>
                  </a:lnTo>
                  <a:lnTo>
                    <a:pt x="15053" y="56168"/>
                  </a:lnTo>
                  <a:lnTo>
                    <a:pt x="14910" y="56520"/>
                  </a:lnTo>
                  <a:lnTo>
                    <a:pt x="14844" y="56873"/>
                  </a:lnTo>
                  <a:lnTo>
                    <a:pt x="14833" y="57215"/>
                  </a:lnTo>
                  <a:lnTo>
                    <a:pt x="14877" y="57545"/>
                  </a:lnTo>
                  <a:lnTo>
                    <a:pt x="14976" y="57843"/>
                  </a:lnTo>
                  <a:lnTo>
                    <a:pt x="15141" y="58107"/>
                  </a:lnTo>
                  <a:lnTo>
                    <a:pt x="15351" y="58317"/>
                  </a:lnTo>
                  <a:lnTo>
                    <a:pt x="15483" y="58394"/>
                  </a:lnTo>
                  <a:lnTo>
                    <a:pt x="15626" y="58471"/>
                  </a:lnTo>
                  <a:lnTo>
                    <a:pt x="15913" y="58548"/>
                  </a:lnTo>
                  <a:lnTo>
                    <a:pt x="16221" y="58548"/>
                  </a:lnTo>
                  <a:lnTo>
                    <a:pt x="16530" y="58493"/>
                  </a:lnTo>
                  <a:lnTo>
                    <a:pt x="16838" y="58372"/>
                  </a:lnTo>
                  <a:lnTo>
                    <a:pt x="17125" y="58184"/>
                  </a:lnTo>
                  <a:lnTo>
                    <a:pt x="17400" y="57953"/>
                  </a:lnTo>
                  <a:lnTo>
                    <a:pt x="17643" y="57655"/>
                  </a:lnTo>
                  <a:lnTo>
                    <a:pt x="17742" y="57490"/>
                  </a:lnTo>
                  <a:lnTo>
                    <a:pt x="17896" y="57138"/>
                  </a:lnTo>
                  <a:lnTo>
                    <a:pt x="18161" y="56421"/>
                  </a:lnTo>
                  <a:lnTo>
                    <a:pt x="18271" y="56047"/>
                  </a:lnTo>
                  <a:lnTo>
                    <a:pt x="18535" y="55363"/>
                  </a:lnTo>
                  <a:lnTo>
                    <a:pt x="18767" y="54658"/>
                  </a:lnTo>
                  <a:lnTo>
                    <a:pt x="19053" y="53887"/>
                  </a:lnTo>
                  <a:lnTo>
                    <a:pt x="19736" y="52399"/>
                  </a:lnTo>
                  <a:lnTo>
                    <a:pt x="20552" y="50978"/>
                  </a:lnTo>
                  <a:lnTo>
                    <a:pt x="21500" y="49644"/>
                  </a:lnTo>
                  <a:lnTo>
                    <a:pt x="22029" y="49005"/>
                  </a:lnTo>
                  <a:lnTo>
                    <a:pt x="22568" y="48476"/>
                  </a:lnTo>
                  <a:lnTo>
                    <a:pt x="23153" y="47991"/>
                  </a:lnTo>
                  <a:lnTo>
                    <a:pt x="23792" y="48311"/>
                  </a:lnTo>
                  <a:lnTo>
                    <a:pt x="25136" y="48862"/>
                  </a:lnTo>
                  <a:lnTo>
                    <a:pt x="26536" y="49314"/>
                  </a:lnTo>
                  <a:lnTo>
                    <a:pt x="27979" y="49633"/>
                  </a:lnTo>
                  <a:lnTo>
                    <a:pt x="28717" y="49754"/>
                  </a:lnTo>
                  <a:lnTo>
                    <a:pt x="28971" y="50989"/>
                  </a:lnTo>
                  <a:lnTo>
                    <a:pt x="29059" y="51429"/>
                  </a:lnTo>
                  <a:lnTo>
                    <a:pt x="29180" y="52311"/>
                  </a:lnTo>
                  <a:lnTo>
                    <a:pt x="29224" y="53215"/>
                  </a:lnTo>
                  <a:lnTo>
                    <a:pt x="29202" y="54107"/>
                  </a:lnTo>
                  <a:lnTo>
                    <a:pt x="29158" y="54559"/>
                  </a:lnTo>
                  <a:lnTo>
                    <a:pt x="29048" y="55330"/>
                  </a:lnTo>
                  <a:lnTo>
                    <a:pt x="28717" y="56851"/>
                  </a:lnTo>
                  <a:lnTo>
                    <a:pt x="28497" y="57600"/>
                  </a:lnTo>
                  <a:lnTo>
                    <a:pt x="28343" y="58030"/>
                  </a:lnTo>
                  <a:lnTo>
                    <a:pt x="28100" y="58912"/>
                  </a:lnTo>
                  <a:lnTo>
                    <a:pt x="28034" y="59352"/>
                  </a:lnTo>
                  <a:lnTo>
                    <a:pt x="28023" y="59529"/>
                  </a:lnTo>
                  <a:lnTo>
                    <a:pt x="28045" y="59859"/>
                  </a:lnTo>
                  <a:lnTo>
                    <a:pt x="28111" y="60168"/>
                  </a:lnTo>
                  <a:lnTo>
                    <a:pt x="28233" y="60454"/>
                  </a:lnTo>
                  <a:lnTo>
                    <a:pt x="28398" y="60697"/>
                  </a:lnTo>
                  <a:lnTo>
                    <a:pt x="28585" y="60895"/>
                  </a:lnTo>
                  <a:lnTo>
                    <a:pt x="28817" y="61038"/>
                  </a:lnTo>
                  <a:lnTo>
                    <a:pt x="29070" y="61138"/>
                  </a:lnTo>
                  <a:lnTo>
                    <a:pt x="29202" y="61149"/>
                  </a:lnTo>
                  <a:lnTo>
                    <a:pt x="29335" y="61160"/>
                  </a:lnTo>
                  <a:lnTo>
                    <a:pt x="29599" y="61116"/>
                  </a:lnTo>
                  <a:lnTo>
                    <a:pt x="29852" y="61005"/>
                  </a:lnTo>
                  <a:lnTo>
                    <a:pt x="30073" y="60840"/>
                  </a:lnTo>
                  <a:lnTo>
                    <a:pt x="30271" y="60631"/>
                  </a:lnTo>
                  <a:lnTo>
                    <a:pt x="30436" y="60377"/>
                  </a:lnTo>
                  <a:lnTo>
                    <a:pt x="30569" y="60091"/>
                  </a:lnTo>
                  <a:lnTo>
                    <a:pt x="30646" y="59760"/>
                  </a:lnTo>
                  <a:lnTo>
                    <a:pt x="30668" y="59595"/>
                  </a:lnTo>
                  <a:lnTo>
                    <a:pt x="30668" y="59253"/>
                  </a:lnTo>
                  <a:lnTo>
                    <a:pt x="30613" y="58570"/>
                  </a:lnTo>
                  <a:lnTo>
                    <a:pt x="30558" y="58239"/>
                  </a:lnTo>
                  <a:lnTo>
                    <a:pt x="30503" y="57589"/>
                  </a:lnTo>
                  <a:lnTo>
                    <a:pt x="30436" y="56950"/>
                  </a:lnTo>
                  <a:lnTo>
                    <a:pt x="30370" y="56223"/>
                  </a:lnTo>
                  <a:lnTo>
                    <a:pt x="30359" y="54779"/>
                  </a:lnTo>
                  <a:lnTo>
                    <a:pt x="30481" y="53347"/>
                  </a:lnTo>
                  <a:lnTo>
                    <a:pt x="30745" y="51925"/>
                  </a:lnTo>
                  <a:lnTo>
                    <a:pt x="30932" y="51220"/>
                  </a:lnTo>
                  <a:lnTo>
                    <a:pt x="31175" y="50559"/>
                  </a:lnTo>
                  <a:lnTo>
                    <a:pt x="31483" y="49920"/>
                  </a:lnTo>
                  <a:lnTo>
                    <a:pt x="32156" y="49898"/>
                  </a:lnTo>
                  <a:lnTo>
                    <a:pt x="33478" y="49776"/>
                  </a:lnTo>
                  <a:lnTo>
                    <a:pt x="34778" y="49567"/>
                  </a:lnTo>
                  <a:lnTo>
                    <a:pt x="36034" y="49258"/>
                  </a:lnTo>
                  <a:lnTo>
                    <a:pt x="36652" y="49071"/>
                  </a:lnTo>
                  <a:lnTo>
                    <a:pt x="36905" y="49402"/>
                  </a:lnTo>
                  <a:lnTo>
                    <a:pt x="37258" y="49887"/>
                  </a:lnTo>
                  <a:lnTo>
                    <a:pt x="37919" y="50911"/>
                  </a:lnTo>
                  <a:lnTo>
                    <a:pt x="38492" y="51980"/>
                  </a:lnTo>
                  <a:lnTo>
                    <a:pt x="38966" y="53093"/>
                  </a:lnTo>
                  <a:lnTo>
                    <a:pt x="39164" y="53666"/>
                  </a:lnTo>
                  <a:lnTo>
                    <a:pt x="39473" y="54680"/>
                  </a:lnTo>
                  <a:lnTo>
                    <a:pt x="39935" y="56730"/>
                  </a:lnTo>
                  <a:lnTo>
                    <a:pt x="40101" y="57777"/>
                  </a:lnTo>
                  <a:lnTo>
                    <a:pt x="40156" y="58394"/>
                  </a:lnTo>
                  <a:lnTo>
                    <a:pt x="40365" y="59606"/>
                  </a:lnTo>
                  <a:lnTo>
                    <a:pt x="40530" y="60201"/>
                  </a:lnTo>
                  <a:lnTo>
                    <a:pt x="40619" y="60410"/>
                  </a:lnTo>
                  <a:lnTo>
                    <a:pt x="40839" y="60807"/>
                  </a:lnTo>
                  <a:lnTo>
                    <a:pt x="41103" y="61138"/>
                  </a:lnTo>
                  <a:lnTo>
                    <a:pt x="41412" y="61413"/>
                  </a:lnTo>
                  <a:lnTo>
                    <a:pt x="41743" y="61623"/>
                  </a:lnTo>
                  <a:lnTo>
                    <a:pt x="42095" y="61755"/>
                  </a:lnTo>
                  <a:lnTo>
                    <a:pt x="42459" y="61810"/>
                  </a:lnTo>
                  <a:lnTo>
                    <a:pt x="42812" y="61777"/>
                  </a:lnTo>
                  <a:lnTo>
                    <a:pt x="42988" y="61722"/>
                  </a:lnTo>
                  <a:lnTo>
                    <a:pt x="43164" y="61656"/>
                  </a:lnTo>
                  <a:lnTo>
                    <a:pt x="43462" y="61457"/>
                  </a:lnTo>
                  <a:lnTo>
                    <a:pt x="43704" y="61182"/>
                  </a:lnTo>
                  <a:lnTo>
                    <a:pt x="43880" y="60851"/>
                  </a:lnTo>
                  <a:lnTo>
                    <a:pt x="44002" y="60476"/>
                  </a:lnTo>
                  <a:lnTo>
                    <a:pt x="44057" y="60069"/>
                  </a:lnTo>
                  <a:lnTo>
                    <a:pt x="44046" y="59639"/>
                  </a:lnTo>
                  <a:lnTo>
                    <a:pt x="43958" y="59198"/>
                  </a:lnTo>
                  <a:lnTo>
                    <a:pt x="43891" y="58978"/>
                  </a:lnTo>
                  <a:lnTo>
                    <a:pt x="43693" y="58559"/>
                  </a:lnTo>
                  <a:lnTo>
                    <a:pt x="43241" y="57766"/>
                  </a:lnTo>
                  <a:lnTo>
                    <a:pt x="42988" y="57380"/>
                  </a:lnTo>
                  <a:lnTo>
                    <a:pt x="42547" y="56620"/>
                  </a:lnTo>
                  <a:lnTo>
                    <a:pt x="42095" y="55870"/>
                  </a:lnTo>
                  <a:lnTo>
                    <a:pt x="41654" y="55110"/>
                  </a:lnTo>
                  <a:lnTo>
                    <a:pt x="40784" y="53270"/>
                  </a:lnTo>
                  <a:lnTo>
                    <a:pt x="40046" y="51297"/>
                  </a:lnTo>
                  <a:lnTo>
                    <a:pt x="39649" y="49865"/>
                  </a:lnTo>
                  <a:lnTo>
                    <a:pt x="39484" y="48972"/>
                  </a:lnTo>
                  <a:lnTo>
                    <a:pt x="39440" y="48575"/>
                  </a:lnTo>
                  <a:lnTo>
                    <a:pt x="39406" y="48245"/>
                  </a:lnTo>
                  <a:lnTo>
                    <a:pt x="39384" y="47914"/>
                  </a:lnTo>
                  <a:lnTo>
                    <a:pt x="39814" y="47694"/>
                  </a:lnTo>
                  <a:lnTo>
                    <a:pt x="40641" y="47198"/>
                  </a:lnTo>
                  <a:lnTo>
                    <a:pt x="41820" y="46393"/>
                  </a:lnTo>
                  <a:lnTo>
                    <a:pt x="42558" y="45798"/>
                  </a:lnTo>
                  <a:lnTo>
                    <a:pt x="44795" y="47010"/>
                  </a:lnTo>
                  <a:lnTo>
                    <a:pt x="45335" y="47297"/>
                  </a:lnTo>
                  <a:lnTo>
                    <a:pt x="46360" y="47947"/>
                  </a:lnTo>
                  <a:lnTo>
                    <a:pt x="47319" y="48674"/>
                  </a:lnTo>
                  <a:lnTo>
                    <a:pt x="48222" y="49490"/>
                  </a:lnTo>
                  <a:lnTo>
                    <a:pt x="48652" y="49920"/>
                  </a:lnTo>
                  <a:lnTo>
                    <a:pt x="49346" y="50713"/>
                  </a:lnTo>
                  <a:lnTo>
                    <a:pt x="50635" y="52377"/>
                  </a:lnTo>
                  <a:lnTo>
                    <a:pt x="51231" y="53248"/>
                  </a:lnTo>
                  <a:lnTo>
                    <a:pt x="51528" y="53788"/>
                  </a:lnTo>
                  <a:lnTo>
                    <a:pt x="52244" y="54790"/>
                  </a:lnTo>
                  <a:lnTo>
                    <a:pt x="52641" y="55264"/>
                  </a:lnTo>
                  <a:lnTo>
                    <a:pt x="52806" y="55429"/>
                  </a:lnTo>
                  <a:lnTo>
                    <a:pt x="53170" y="55694"/>
                  </a:lnTo>
                  <a:lnTo>
                    <a:pt x="53556" y="55881"/>
                  </a:lnTo>
                  <a:lnTo>
                    <a:pt x="53952" y="56002"/>
                  </a:lnTo>
                  <a:lnTo>
                    <a:pt x="54338" y="56047"/>
                  </a:lnTo>
                  <a:lnTo>
                    <a:pt x="54713" y="56025"/>
                  </a:lnTo>
                  <a:lnTo>
                    <a:pt x="55065" y="55914"/>
                  </a:lnTo>
                  <a:lnTo>
                    <a:pt x="55374" y="55738"/>
                  </a:lnTo>
                  <a:lnTo>
                    <a:pt x="55517" y="55617"/>
                  </a:lnTo>
                  <a:lnTo>
                    <a:pt x="55638" y="55474"/>
                  </a:lnTo>
                  <a:lnTo>
                    <a:pt x="55815" y="55165"/>
                  </a:lnTo>
                  <a:lnTo>
                    <a:pt x="55925" y="54812"/>
                  </a:lnTo>
                  <a:lnTo>
                    <a:pt x="55958" y="54438"/>
                  </a:lnTo>
                  <a:lnTo>
                    <a:pt x="55903" y="54052"/>
                  </a:lnTo>
                  <a:lnTo>
                    <a:pt x="55782" y="53655"/>
                  </a:lnTo>
                  <a:lnTo>
                    <a:pt x="55594" y="53270"/>
                  </a:lnTo>
                  <a:lnTo>
                    <a:pt x="55330" y="52906"/>
                  </a:lnTo>
                  <a:lnTo>
                    <a:pt x="55165" y="52741"/>
                  </a:lnTo>
                  <a:lnTo>
                    <a:pt x="54812" y="52454"/>
                  </a:lnTo>
                  <a:lnTo>
                    <a:pt x="54063" y="51914"/>
                  </a:lnTo>
                  <a:lnTo>
                    <a:pt x="53677" y="51683"/>
                  </a:lnTo>
                  <a:lnTo>
                    <a:pt x="52961" y="51176"/>
                  </a:lnTo>
                  <a:lnTo>
                    <a:pt x="52233" y="50691"/>
                  </a:lnTo>
                  <a:lnTo>
                    <a:pt x="51495" y="50173"/>
                  </a:lnTo>
                  <a:lnTo>
                    <a:pt x="49941" y="48884"/>
                  </a:lnTo>
                  <a:lnTo>
                    <a:pt x="48432" y="47407"/>
                  </a:lnTo>
                  <a:lnTo>
                    <a:pt x="47473" y="46272"/>
                  </a:lnTo>
                  <a:lnTo>
                    <a:pt x="46944" y="45545"/>
                  </a:lnTo>
                  <a:lnTo>
                    <a:pt x="46735" y="45192"/>
                  </a:lnTo>
                  <a:lnTo>
                    <a:pt x="46382" y="44575"/>
                  </a:lnTo>
                  <a:lnTo>
                    <a:pt x="45776" y="43286"/>
                  </a:lnTo>
                  <a:lnTo>
                    <a:pt x="45533" y="42614"/>
                  </a:lnTo>
                  <a:lnTo>
                    <a:pt x="46007" y="41930"/>
                  </a:lnTo>
                  <a:lnTo>
                    <a:pt x="46867" y="40487"/>
                  </a:lnTo>
                  <a:lnTo>
                    <a:pt x="47230" y="39727"/>
                  </a:lnTo>
                  <a:lnTo>
                    <a:pt x="49765" y="39881"/>
                  </a:lnTo>
                  <a:lnTo>
                    <a:pt x="50371" y="39914"/>
                  </a:lnTo>
                  <a:lnTo>
                    <a:pt x="51572" y="40068"/>
                  </a:lnTo>
                  <a:lnTo>
                    <a:pt x="52762" y="40322"/>
                  </a:lnTo>
                  <a:lnTo>
                    <a:pt x="53930" y="40674"/>
                  </a:lnTo>
                  <a:lnTo>
                    <a:pt x="54503" y="40895"/>
                  </a:lnTo>
                  <a:lnTo>
                    <a:pt x="55462" y="41302"/>
                  </a:lnTo>
                  <a:lnTo>
                    <a:pt x="57335" y="42272"/>
                  </a:lnTo>
                  <a:lnTo>
                    <a:pt x="58239" y="42812"/>
                  </a:lnTo>
                  <a:lnTo>
                    <a:pt x="58746" y="43165"/>
                  </a:lnTo>
                  <a:lnTo>
                    <a:pt x="59815" y="43782"/>
                  </a:lnTo>
                  <a:lnTo>
                    <a:pt x="60377" y="44035"/>
                  </a:lnTo>
                  <a:lnTo>
                    <a:pt x="60597" y="44112"/>
                  </a:lnTo>
                  <a:lnTo>
                    <a:pt x="61038" y="44200"/>
                  </a:lnTo>
                  <a:lnTo>
                    <a:pt x="61457" y="44212"/>
                  </a:lnTo>
                  <a:lnTo>
                    <a:pt x="61864" y="44156"/>
                  </a:lnTo>
                  <a:lnTo>
                    <a:pt x="62239" y="44035"/>
                  </a:lnTo>
                  <a:lnTo>
                    <a:pt x="62570" y="43848"/>
                  </a:lnTo>
                  <a:lnTo>
                    <a:pt x="62845" y="43605"/>
                  </a:lnTo>
                  <a:lnTo>
                    <a:pt x="63055" y="43308"/>
                  </a:lnTo>
                  <a:lnTo>
                    <a:pt x="63121" y="43143"/>
                  </a:lnTo>
                  <a:lnTo>
                    <a:pt x="63176" y="42966"/>
                  </a:lnTo>
                  <a:lnTo>
                    <a:pt x="63209" y="42614"/>
                  </a:lnTo>
                  <a:lnTo>
                    <a:pt x="63165" y="42250"/>
                  </a:lnTo>
                  <a:lnTo>
                    <a:pt x="63022" y="41897"/>
                  </a:lnTo>
                  <a:lnTo>
                    <a:pt x="62823" y="41567"/>
                  </a:lnTo>
                  <a:lnTo>
                    <a:pt x="62548" y="41258"/>
                  </a:lnTo>
                  <a:lnTo>
                    <a:pt x="62206" y="40994"/>
                  </a:lnTo>
                  <a:lnTo>
                    <a:pt x="61809" y="40773"/>
                  </a:lnTo>
                  <a:lnTo>
                    <a:pt x="61589" y="40685"/>
                  </a:lnTo>
                  <a:lnTo>
                    <a:pt x="61148" y="40575"/>
                  </a:lnTo>
                  <a:lnTo>
                    <a:pt x="60245" y="40410"/>
                  </a:lnTo>
                  <a:lnTo>
                    <a:pt x="59793" y="40355"/>
                  </a:lnTo>
                  <a:lnTo>
                    <a:pt x="58911" y="40200"/>
                  </a:lnTo>
                  <a:lnTo>
                    <a:pt x="58063" y="40068"/>
                  </a:lnTo>
                  <a:lnTo>
                    <a:pt x="57181" y="39914"/>
                  </a:lnTo>
                  <a:lnTo>
                    <a:pt x="55231" y="39396"/>
                  </a:lnTo>
                  <a:lnTo>
                    <a:pt x="53236" y="38691"/>
                  </a:lnTo>
                  <a:lnTo>
                    <a:pt x="51892" y="38074"/>
                  </a:lnTo>
                  <a:lnTo>
                    <a:pt x="51098" y="37633"/>
                  </a:lnTo>
                  <a:lnTo>
                    <a:pt x="50768" y="37412"/>
                  </a:lnTo>
                  <a:lnTo>
                    <a:pt x="50184" y="36994"/>
                  </a:lnTo>
                  <a:lnTo>
                    <a:pt x="49093" y="36079"/>
                  </a:lnTo>
                  <a:lnTo>
                    <a:pt x="48586" y="35583"/>
                  </a:lnTo>
                  <a:lnTo>
                    <a:pt x="48729" y="34757"/>
                  </a:lnTo>
                  <a:lnTo>
                    <a:pt x="48894" y="33071"/>
                  </a:lnTo>
                  <a:lnTo>
                    <a:pt x="48905" y="32211"/>
                  </a:lnTo>
                  <a:lnTo>
                    <a:pt x="48905" y="31969"/>
                  </a:lnTo>
                  <a:lnTo>
                    <a:pt x="48894" y="31726"/>
                  </a:lnTo>
                  <a:lnTo>
                    <a:pt x="50327" y="31153"/>
                  </a:lnTo>
                  <a:lnTo>
                    <a:pt x="50746" y="30988"/>
                  </a:lnTo>
                  <a:lnTo>
                    <a:pt x="51594" y="30724"/>
                  </a:lnTo>
                  <a:lnTo>
                    <a:pt x="52454" y="30525"/>
                  </a:lnTo>
                  <a:lnTo>
                    <a:pt x="53335" y="30393"/>
                  </a:lnTo>
                  <a:lnTo>
                    <a:pt x="53776" y="30360"/>
                  </a:lnTo>
                  <a:lnTo>
                    <a:pt x="54547" y="30338"/>
                  </a:lnTo>
                  <a:lnTo>
                    <a:pt x="56101" y="30393"/>
                  </a:lnTo>
                  <a:lnTo>
                    <a:pt x="56862" y="30481"/>
                  </a:lnTo>
                  <a:lnTo>
                    <a:pt x="57313" y="30558"/>
                  </a:lnTo>
                  <a:lnTo>
                    <a:pt x="58217" y="30635"/>
                  </a:lnTo>
                  <a:lnTo>
                    <a:pt x="58669" y="30635"/>
                  </a:lnTo>
                  <a:lnTo>
                    <a:pt x="58834" y="30613"/>
                  </a:lnTo>
                  <a:lnTo>
                    <a:pt x="59154" y="30536"/>
                  </a:lnTo>
                  <a:lnTo>
                    <a:pt x="59451" y="30404"/>
                  </a:lnTo>
                  <a:lnTo>
                    <a:pt x="59705" y="30250"/>
                  </a:lnTo>
                  <a:lnTo>
                    <a:pt x="59914" y="30051"/>
                  </a:lnTo>
                  <a:lnTo>
                    <a:pt x="60079" y="29820"/>
                  </a:lnTo>
                  <a:lnTo>
                    <a:pt x="60178" y="29577"/>
                  </a:lnTo>
                  <a:lnTo>
                    <a:pt x="60223" y="29313"/>
                  </a:lnTo>
                  <a:lnTo>
                    <a:pt x="60223" y="29181"/>
                  </a:lnTo>
                  <a:lnTo>
                    <a:pt x="60201" y="29049"/>
                  </a:lnTo>
                  <a:lnTo>
                    <a:pt x="60112" y="28795"/>
                  </a:lnTo>
                  <a:lnTo>
                    <a:pt x="59969" y="28564"/>
                  </a:lnTo>
                  <a:lnTo>
                    <a:pt x="59771" y="28376"/>
                  </a:lnTo>
                  <a:lnTo>
                    <a:pt x="59396" y="28145"/>
                  </a:lnTo>
                  <a:lnTo>
                    <a:pt x="58955" y="28024"/>
                  </a:lnTo>
                  <a:lnTo>
                    <a:pt x="58625" y="28002"/>
                  </a:lnTo>
                  <a:lnTo>
                    <a:pt x="58459" y="28002"/>
                  </a:lnTo>
                  <a:lnTo>
                    <a:pt x="58129" y="28068"/>
                  </a:lnTo>
                  <a:lnTo>
                    <a:pt x="57479" y="28244"/>
                  </a:lnTo>
                  <a:lnTo>
                    <a:pt x="57159" y="28343"/>
                  </a:lnTo>
                  <a:lnTo>
                    <a:pt x="56542" y="28509"/>
                  </a:lnTo>
                  <a:lnTo>
                    <a:pt x="55925" y="28696"/>
                  </a:lnTo>
                  <a:lnTo>
                    <a:pt x="55231" y="28872"/>
                  </a:lnTo>
                  <a:lnTo>
                    <a:pt x="53809" y="29137"/>
                  </a:lnTo>
                  <a:lnTo>
                    <a:pt x="52388" y="29258"/>
                  </a:lnTo>
                  <a:lnTo>
                    <a:pt x="50944" y="29247"/>
                  </a:lnTo>
                  <a:lnTo>
                    <a:pt x="50228" y="29192"/>
                  </a:lnTo>
                  <a:lnTo>
                    <a:pt x="49809" y="29115"/>
                  </a:lnTo>
                  <a:lnTo>
                    <a:pt x="48983" y="28905"/>
                  </a:lnTo>
                  <a:lnTo>
                    <a:pt x="48575" y="28773"/>
                  </a:lnTo>
                  <a:lnTo>
                    <a:pt x="48465" y="28255"/>
                  </a:lnTo>
                  <a:lnTo>
                    <a:pt x="48200" y="27230"/>
                  </a:lnTo>
                  <a:lnTo>
                    <a:pt x="47870" y="26228"/>
                  </a:lnTo>
                  <a:lnTo>
                    <a:pt x="47484" y="25247"/>
                  </a:lnTo>
                  <a:lnTo>
                    <a:pt x="47274" y="24773"/>
                  </a:lnTo>
                  <a:lnTo>
                    <a:pt x="48983" y="22944"/>
                  </a:lnTo>
                  <a:lnTo>
                    <a:pt x="49412" y="22492"/>
                  </a:lnTo>
                  <a:lnTo>
                    <a:pt x="50305" y="21665"/>
                  </a:lnTo>
                  <a:lnTo>
                    <a:pt x="51264" y="20916"/>
                  </a:lnTo>
                  <a:lnTo>
                    <a:pt x="52288" y="20244"/>
                  </a:lnTo>
                  <a:lnTo>
                    <a:pt x="52817" y="19935"/>
                  </a:lnTo>
                  <a:lnTo>
                    <a:pt x="53754" y="19461"/>
                  </a:lnTo>
                  <a:lnTo>
                    <a:pt x="55693" y="18646"/>
                  </a:lnTo>
                  <a:lnTo>
                    <a:pt x="56696" y="18304"/>
                  </a:lnTo>
                  <a:lnTo>
                    <a:pt x="57291" y="18150"/>
                  </a:lnTo>
                  <a:lnTo>
                    <a:pt x="58448" y="17731"/>
                  </a:lnTo>
                  <a:lnTo>
                    <a:pt x="59010" y="17467"/>
                  </a:lnTo>
                  <a:lnTo>
                    <a:pt x="59209" y="17346"/>
                  </a:lnTo>
                  <a:lnTo>
                    <a:pt x="59550" y="17059"/>
                  </a:lnTo>
                  <a:lnTo>
                    <a:pt x="59837" y="16740"/>
                  </a:lnTo>
                  <a:lnTo>
                    <a:pt x="60057" y="16387"/>
                  </a:lnTo>
                  <a:lnTo>
                    <a:pt x="60212" y="16023"/>
                  </a:lnTo>
                  <a:lnTo>
                    <a:pt x="60278" y="15660"/>
                  </a:lnTo>
                  <a:lnTo>
                    <a:pt x="60267" y="15296"/>
                  </a:lnTo>
                  <a:lnTo>
                    <a:pt x="60167" y="14943"/>
                  </a:lnTo>
                  <a:lnTo>
                    <a:pt x="60090" y="14778"/>
                  </a:lnTo>
                  <a:lnTo>
                    <a:pt x="59991" y="14624"/>
                  </a:lnTo>
                  <a:lnTo>
                    <a:pt x="59738" y="14370"/>
                  </a:lnTo>
                  <a:lnTo>
                    <a:pt x="59429" y="14172"/>
                  </a:lnTo>
                  <a:lnTo>
                    <a:pt x="59077" y="14051"/>
                  </a:lnTo>
                  <a:lnTo>
                    <a:pt x="58691" y="13996"/>
                  </a:lnTo>
                  <a:lnTo>
                    <a:pt x="58272" y="14018"/>
                  </a:lnTo>
                  <a:lnTo>
                    <a:pt x="57853" y="14106"/>
                  </a:lnTo>
                  <a:lnTo>
                    <a:pt x="57424" y="14260"/>
                  </a:lnTo>
                  <a:lnTo>
                    <a:pt x="57214" y="14370"/>
                  </a:lnTo>
                  <a:lnTo>
                    <a:pt x="56851" y="14646"/>
                  </a:lnTo>
                  <a:lnTo>
                    <a:pt x="56145" y="15230"/>
                  </a:lnTo>
                  <a:lnTo>
                    <a:pt x="55815" y="15550"/>
                  </a:lnTo>
                  <a:lnTo>
                    <a:pt x="55131" y="16112"/>
                  </a:lnTo>
                  <a:lnTo>
                    <a:pt x="54470" y="16696"/>
                  </a:lnTo>
                  <a:lnTo>
                    <a:pt x="53798" y="17269"/>
                  </a:lnTo>
                  <a:lnTo>
                    <a:pt x="52145" y="18437"/>
                  </a:lnTo>
                  <a:lnTo>
                    <a:pt x="50316" y="19506"/>
                  </a:lnTo>
                  <a:lnTo>
                    <a:pt x="48983" y="20134"/>
                  </a:lnTo>
                  <a:lnTo>
                    <a:pt x="48145" y="20453"/>
                  </a:lnTo>
                  <a:lnTo>
                    <a:pt x="47748" y="20574"/>
                  </a:lnTo>
                  <a:lnTo>
                    <a:pt x="47065" y="20751"/>
                  </a:lnTo>
                  <a:lnTo>
                    <a:pt x="45666" y="21004"/>
                  </a:lnTo>
                  <a:lnTo>
                    <a:pt x="44960" y="21070"/>
                  </a:lnTo>
                  <a:lnTo>
                    <a:pt x="44575" y="20608"/>
                  </a:lnTo>
                  <a:lnTo>
                    <a:pt x="43770" y="19737"/>
                  </a:lnTo>
                  <a:lnTo>
                    <a:pt x="42911" y="18922"/>
                  </a:lnTo>
                  <a:lnTo>
                    <a:pt x="41985" y="18172"/>
                  </a:lnTo>
                  <a:lnTo>
                    <a:pt x="41511" y="17820"/>
                  </a:lnTo>
                  <a:lnTo>
                    <a:pt x="41996" y="16354"/>
                  </a:lnTo>
                  <a:lnTo>
                    <a:pt x="42139" y="15935"/>
                  </a:lnTo>
                  <a:lnTo>
                    <a:pt x="42470" y="15120"/>
                  </a:lnTo>
                  <a:lnTo>
                    <a:pt x="42878" y="14337"/>
                  </a:lnTo>
                  <a:lnTo>
                    <a:pt x="43340" y="13588"/>
                  </a:lnTo>
                  <a:lnTo>
                    <a:pt x="43605" y="13235"/>
                  </a:lnTo>
                  <a:lnTo>
                    <a:pt x="44079" y="12629"/>
                  </a:lnTo>
                  <a:lnTo>
                    <a:pt x="45104" y="11494"/>
                  </a:lnTo>
                  <a:lnTo>
                    <a:pt x="45655" y="10965"/>
                  </a:lnTo>
                  <a:lnTo>
                    <a:pt x="46007" y="10679"/>
                  </a:lnTo>
                  <a:lnTo>
                    <a:pt x="46635" y="10040"/>
                  </a:lnTo>
                  <a:lnTo>
                    <a:pt x="46922" y="9687"/>
                  </a:lnTo>
                  <a:lnTo>
                    <a:pt x="47021" y="9544"/>
                  </a:lnTo>
                  <a:lnTo>
                    <a:pt x="47164" y="9257"/>
                  </a:lnTo>
                  <a:lnTo>
                    <a:pt x="47286" y="8805"/>
                  </a:lnTo>
                  <a:lnTo>
                    <a:pt x="47274" y="8365"/>
                  </a:lnTo>
                  <a:lnTo>
                    <a:pt x="47208" y="8100"/>
                  </a:lnTo>
                  <a:lnTo>
                    <a:pt x="47087" y="7869"/>
                  </a:lnTo>
                  <a:lnTo>
                    <a:pt x="46922" y="7670"/>
                  </a:lnTo>
                  <a:lnTo>
                    <a:pt x="46812" y="7582"/>
                  </a:lnTo>
                  <a:lnTo>
                    <a:pt x="46679" y="7516"/>
                  </a:lnTo>
                  <a:lnTo>
                    <a:pt x="46393" y="7439"/>
                  </a:lnTo>
                  <a:lnTo>
                    <a:pt x="46106" y="7406"/>
                  </a:lnTo>
                  <a:lnTo>
                    <a:pt x="45820" y="7439"/>
                  </a:lnTo>
                  <a:lnTo>
                    <a:pt x="45555" y="7516"/>
                  </a:lnTo>
                  <a:lnTo>
                    <a:pt x="45302" y="7648"/>
                  </a:lnTo>
                  <a:lnTo>
                    <a:pt x="45071" y="7825"/>
                  </a:lnTo>
                  <a:lnTo>
                    <a:pt x="44872" y="8045"/>
                  </a:lnTo>
                  <a:lnTo>
                    <a:pt x="44795" y="8177"/>
                  </a:lnTo>
                  <a:lnTo>
                    <a:pt x="44630" y="8464"/>
                  </a:lnTo>
                  <a:lnTo>
                    <a:pt x="44332" y="9059"/>
                  </a:lnTo>
                  <a:lnTo>
                    <a:pt x="44211" y="9379"/>
                  </a:lnTo>
                  <a:lnTo>
                    <a:pt x="43936" y="9952"/>
                  </a:lnTo>
                  <a:lnTo>
                    <a:pt x="43682" y="10547"/>
                  </a:lnTo>
                  <a:lnTo>
                    <a:pt x="43385" y="11197"/>
                  </a:lnTo>
                  <a:lnTo>
                    <a:pt x="42679" y="12431"/>
                  </a:lnTo>
                  <a:lnTo>
                    <a:pt x="41864" y="13599"/>
                  </a:lnTo>
                  <a:lnTo>
                    <a:pt x="40938" y="14679"/>
                  </a:lnTo>
                  <a:lnTo>
                    <a:pt x="40431" y="15186"/>
                  </a:lnTo>
                  <a:lnTo>
                    <a:pt x="40079" y="15483"/>
                  </a:lnTo>
                  <a:lnTo>
                    <a:pt x="39318" y="16023"/>
                  </a:lnTo>
                  <a:lnTo>
                    <a:pt x="38911" y="16277"/>
                  </a:lnTo>
                  <a:lnTo>
                    <a:pt x="38150" y="15913"/>
                  </a:lnTo>
                  <a:lnTo>
                    <a:pt x="36563" y="15329"/>
                  </a:lnTo>
                  <a:lnTo>
                    <a:pt x="34910" y="14888"/>
                  </a:lnTo>
                  <a:lnTo>
                    <a:pt x="33202" y="14613"/>
                  </a:lnTo>
                  <a:lnTo>
                    <a:pt x="32321" y="14536"/>
                  </a:lnTo>
                  <a:lnTo>
                    <a:pt x="31704" y="12431"/>
                  </a:lnTo>
                  <a:lnTo>
                    <a:pt x="31538" y="11902"/>
                  </a:lnTo>
                  <a:lnTo>
                    <a:pt x="31296" y="10833"/>
                  </a:lnTo>
                  <a:lnTo>
                    <a:pt x="31131" y="9731"/>
                  </a:lnTo>
                  <a:lnTo>
                    <a:pt x="31076" y="8629"/>
                  </a:lnTo>
                  <a:lnTo>
                    <a:pt x="31076" y="8078"/>
                  </a:lnTo>
                  <a:lnTo>
                    <a:pt x="31131" y="7119"/>
                  </a:lnTo>
                  <a:lnTo>
                    <a:pt x="31373" y="5224"/>
                  </a:lnTo>
                  <a:lnTo>
                    <a:pt x="31549" y="4276"/>
                  </a:lnTo>
                  <a:lnTo>
                    <a:pt x="31704" y="3736"/>
                  </a:lnTo>
                  <a:lnTo>
                    <a:pt x="31891" y="2635"/>
                  </a:lnTo>
                  <a:lnTo>
                    <a:pt x="31935" y="2073"/>
                  </a:lnTo>
                  <a:lnTo>
                    <a:pt x="31935" y="1852"/>
                  </a:lnTo>
                  <a:lnTo>
                    <a:pt x="31869" y="1444"/>
                  </a:lnTo>
                  <a:lnTo>
                    <a:pt x="31748" y="1070"/>
                  </a:lnTo>
                  <a:lnTo>
                    <a:pt x="31572" y="739"/>
                  </a:lnTo>
                  <a:lnTo>
                    <a:pt x="31351" y="464"/>
                  </a:lnTo>
                  <a:lnTo>
                    <a:pt x="31087" y="243"/>
                  </a:lnTo>
                  <a:lnTo>
                    <a:pt x="30800" y="89"/>
                  </a:lnTo>
                  <a:lnTo>
                    <a:pt x="30481" y="12"/>
                  </a:lnTo>
                  <a:lnTo>
                    <a:pt x="30315" y="1"/>
                  </a:lnTo>
                  <a:close/>
                </a:path>
              </a:pathLst>
            </a:custGeom>
            <a:solidFill>
              <a:srgbClr val="69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4775175" y="1752350"/>
              <a:ext cx="1580225" cy="1545250"/>
            </a:xfrm>
            <a:custGeom>
              <a:avLst/>
              <a:gdLst/>
              <a:ahLst/>
              <a:cxnLst/>
              <a:rect l="l" t="t" r="r" b="b"/>
              <a:pathLst>
                <a:path w="63209" h="61810" fill="none" extrusionOk="0">
                  <a:moveTo>
                    <a:pt x="61589" y="40685"/>
                  </a:moveTo>
                  <a:lnTo>
                    <a:pt x="61148" y="40575"/>
                  </a:lnTo>
                  <a:lnTo>
                    <a:pt x="60245" y="40410"/>
                  </a:lnTo>
                  <a:lnTo>
                    <a:pt x="59793" y="40355"/>
                  </a:lnTo>
                  <a:lnTo>
                    <a:pt x="58911" y="40200"/>
                  </a:lnTo>
                  <a:lnTo>
                    <a:pt x="58063" y="40068"/>
                  </a:lnTo>
                  <a:lnTo>
                    <a:pt x="57181" y="39914"/>
                  </a:lnTo>
                  <a:lnTo>
                    <a:pt x="55231" y="39396"/>
                  </a:lnTo>
                  <a:lnTo>
                    <a:pt x="53236" y="38691"/>
                  </a:lnTo>
                  <a:lnTo>
                    <a:pt x="51892" y="38074"/>
                  </a:lnTo>
                  <a:lnTo>
                    <a:pt x="51098" y="37633"/>
                  </a:lnTo>
                  <a:lnTo>
                    <a:pt x="50768" y="37412"/>
                  </a:lnTo>
                  <a:lnTo>
                    <a:pt x="50184" y="36994"/>
                  </a:lnTo>
                  <a:lnTo>
                    <a:pt x="49093" y="36079"/>
                  </a:lnTo>
                  <a:lnTo>
                    <a:pt x="48586" y="35583"/>
                  </a:lnTo>
                  <a:lnTo>
                    <a:pt x="48729" y="34757"/>
                  </a:lnTo>
                  <a:lnTo>
                    <a:pt x="48894" y="33071"/>
                  </a:lnTo>
                  <a:lnTo>
                    <a:pt x="48905" y="32211"/>
                  </a:lnTo>
                  <a:lnTo>
                    <a:pt x="48905" y="31969"/>
                  </a:lnTo>
                  <a:lnTo>
                    <a:pt x="48894" y="31726"/>
                  </a:lnTo>
                  <a:lnTo>
                    <a:pt x="50327" y="31153"/>
                  </a:lnTo>
                  <a:lnTo>
                    <a:pt x="50746" y="30988"/>
                  </a:lnTo>
                  <a:lnTo>
                    <a:pt x="51594" y="30724"/>
                  </a:lnTo>
                  <a:lnTo>
                    <a:pt x="52454" y="30525"/>
                  </a:lnTo>
                  <a:lnTo>
                    <a:pt x="53335" y="30393"/>
                  </a:lnTo>
                  <a:lnTo>
                    <a:pt x="53776" y="30360"/>
                  </a:lnTo>
                  <a:lnTo>
                    <a:pt x="54547" y="30338"/>
                  </a:lnTo>
                  <a:lnTo>
                    <a:pt x="56101" y="30393"/>
                  </a:lnTo>
                  <a:lnTo>
                    <a:pt x="56862" y="30481"/>
                  </a:lnTo>
                  <a:lnTo>
                    <a:pt x="57313" y="30558"/>
                  </a:lnTo>
                  <a:lnTo>
                    <a:pt x="58217" y="30635"/>
                  </a:lnTo>
                  <a:lnTo>
                    <a:pt x="58669" y="30635"/>
                  </a:lnTo>
                  <a:lnTo>
                    <a:pt x="58834" y="30613"/>
                  </a:lnTo>
                  <a:lnTo>
                    <a:pt x="59154" y="30536"/>
                  </a:lnTo>
                  <a:lnTo>
                    <a:pt x="59451" y="30404"/>
                  </a:lnTo>
                  <a:lnTo>
                    <a:pt x="59705" y="30250"/>
                  </a:lnTo>
                  <a:lnTo>
                    <a:pt x="59914" y="30051"/>
                  </a:lnTo>
                  <a:lnTo>
                    <a:pt x="60079" y="29820"/>
                  </a:lnTo>
                  <a:lnTo>
                    <a:pt x="60178" y="29577"/>
                  </a:lnTo>
                  <a:lnTo>
                    <a:pt x="60223" y="29313"/>
                  </a:lnTo>
                  <a:lnTo>
                    <a:pt x="60223" y="29181"/>
                  </a:lnTo>
                  <a:lnTo>
                    <a:pt x="60201" y="29049"/>
                  </a:lnTo>
                  <a:lnTo>
                    <a:pt x="60112" y="28795"/>
                  </a:lnTo>
                  <a:lnTo>
                    <a:pt x="59969" y="28564"/>
                  </a:lnTo>
                  <a:lnTo>
                    <a:pt x="59771" y="28376"/>
                  </a:lnTo>
                  <a:lnTo>
                    <a:pt x="59396" y="28145"/>
                  </a:lnTo>
                  <a:lnTo>
                    <a:pt x="58955" y="28024"/>
                  </a:lnTo>
                  <a:lnTo>
                    <a:pt x="58625" y="28002"/>
                  </a:lnTo>
                  <a:lnTo>
                    <a:pt x="58459" y="28002"/>
                  </a:lnTo>
                  <a:lnTo>
                    <a:pt x="58129" y="28068"/>
                  </a:lnTo>
                  <a:lnTo>
                    <a:pt x="57479" y="28244"/>
                  </a:lnTo>
                  <a:lnTo>
                    <a:pt x="57159" y="28343"/>
                  </a:lnTo>
                  <a:lnTo>
                    <a:pt x="56542" y="28509"/>
                  </a:lnTo>
                  <a:lnTo>
                    <a:pt x="55925" y="28696"/>
                  </a:lnTo>
                  <a:lnTo>
                    <a:pt x="55231" y="28872"/>
                  </a:lnTo>
                  <a:lnTo>
                    <a:pt x="53809" y="29137"/>
                  </a:lnTo>
                  <a:lnTo>
                    <a:pt x="52388" y="29258"/>
                  </a:lnTo>
                  <a:lnTo>
                    <a:pt x="50944" y="29247"/>
                  </a:lnTo>
                  <a:lnTo>
                    <a:pt x="50228" y="29192"/>
                  </a:lnTo>
                  <a:lnTo>
                    <a:pt x="49809" y="29115"/>
                  </a:lnTo>
                  <a:lnTo>
                    <a:pt x="48983" y="28905"/>
                  </a:lnTo>
                  <a:lnTo>
                    <a:pt x="48575" y="28773"/>
                  </a:lnTo>
                  <a:lnTo>
                    <a:pt x="48465" y="28255"/>
                  </a:lnTo>
                  <a:lnTo>
                    <a:pt x="48200" y="27230"/>
                  </a:lnTo>
                  <a:lnTo>
                    <a:pt x="47870" y="26228"/>
                  </a:lnTo>
                  <a:lnTo>
                    <a:pt x="47484" y="25247"/>
                  </a:lnTo>
                  <a:lnTo>
                    <a:pt x="47274" y="24773"/>
                  </a:lnTo>
                  <a:lnTo>
                    <a:pt x="48983" y="22944"/>
                  </a:lnTo>
                  <a:lnTo>
                    <a:pt x="49412" y="22492"/>
                  </a:lnTo>
                  <a:lnTo>
                    <a:pt x="50305" y="21665"/>
                  </a:lnTo>
                  <a:lnTo>
                    <a:pt x="51264" y="20916"/>
                  </a:lnTo>
                  <a:lnTo>
                    <a:pt x="52288" y="20244"/>
                  </a:lnTo>
                  <a:lnTo>
                    <a:pt x="52817" y="19935"/>
                  </a:lnTo>
                  <a:lnTo>
                    <a:pt x="53754" y="19461"/>
                  </a:lnTo>
                  <a:lnTo>
                    <a:pt x="55693" y="18646"/>
                  </a:lnTo>
                  <a:lnTo>
                    <a:pt x="56696" y="18304"/>
                  </a:lnTo>
                  <a:lnTo>
                    <a:pt x="57291" y="18150"/>
                  </a:lnTo>
                  <a:lnTo>
                    <a:pt x="58448" y="17731"/>
                  </a:lnTo>
                  <a:lnTo>
                    <a:pt x="59010" y="17467"/>
                  </a:lnTo>
                  <a:lnTo>
                    <a:pt x="59209" y="17346"/>
                  </a:lnTo>
                  <a:lnTo>
                    <a:pt x="59550" y="17059"/>
                  </a:lnTo>
                  <a:lnTo>
                    <a:pt x="59837" y="16740"/>
                  </a:lnTo>
                  <a:lnTo>
                    <a:pt x="60057" y="16387"/>
                  </a:lnTo>
                  <a:lnTo>
                    <a:pt x="60212" y="16023"/>
                  </a:lnTo>
                  <a:lnTo>
                    <a:pt x="60278" y="15660"/>
                  </a:lnTo>
                  <a:lnTo>
                    <a:pt x="60267" y="15296"/>
                  </a:lnTo>
                  <a:lnTo>
                    <a:pt x="60167" y="14943"/>
                  </a:lnTo>
                  <a:lnTo>
                    <a:pt x="60090" y="14778"/>
                  </a:lnTo>
                  <a:lnTo>
                    <a:pt x="59991" y="14624"/>
                  </a:lnTo>
                  <a:lnTo>
                    <a:pt x="59738" y="14370"/>
                  </a:lnTo>
                  <a:lnTo>
                    <a:pt x="59429" y="14172"/>
                  </a:lnTo>
                  <a:lnTo>
                    <a:pt x="59077" y="14051"/>
                  </a:lnTo>
                  <a:lnTo>
                    <a:pt x="58691" y="13996"/>
                  </a:lnTo>
                  <a:lnTo>
                    <a:pt x="58272" y="14018"/>
                  </a:lnTo>
                  <a:lnTo>
                    <a:pt x="57853" y="14106"/>
                  </a:lnTo>
                  <a:lnTo>
                    <a:pt x="57424" y="14260"/>
                  </a:lnTo>
                  <a:lnTo>
                    <a:pt x="57214" y="14370"/>
                  </a:lnTo>
                  <a:lnTo>
                    <a:pt x="56851" y="14646"/>
                  </a:lnTo>
                  <a:lnTo>
                    <a:pt x="56145" y="15230"/>
                  </a:lnTo>
                  <a:lnTo>
                    <a:pt x="55815" y="15550"/>
                  </a:lnTo>
                  <a:lnTo>
                    <a:pt x="55131" y="16112"/>
                  </a:lnTo>
                  <a:lnTo>
                    <a:pt x="54470" y="16696"/>
                  </a:lnTo>
                  <a:lnTo>
                    <a:pt x="53798" y="17269"/>
                  </a:lnTo>
                  <a:lnTo>
                    <a:pt x="52145" y="18437"/>
                  </a:lnTo>
                  <a:lnTo>
                    <a:pt x="50316" y="19506"/>
                  </a:lnTo>
                  <a:lnTo>
                    <a:pt x="48983" y="20134"/>
                  </a:lnTo>
                  <a:lnTo>
                    <a:pt x="48145" y="20453"/>
                  </a:lnTo>
                  <a:lnTo>
                    <a:pt x="47748" y="20574"/>
                  </a:lnTo>
                  <a:lnTo>
                    <a:pt x="47065" y="20751"/>
                  </a:lnTo>
                  <a:lnTo>
                    <a:pt x="45666" y="21004"/>
                  </a:lnTo>
                  <a:lnTo>
                    <a:pt x="44960" y="21070"/>
                  </a:lnTo>
                  <a:lnTo>
                    <a:pt x="44575" y="20608"/>
                  </a:lnTo>
                  <a:lnTo>
                    <a:pt x="43770" y="19737"/>
                  </a:lnTo>
                  <a:lnTo>
                    <a:pt x="42911" y="18922"/>
                  </a:lnTo>
                  <a:lnTo>
                    <a:pt x="41985" y="18172"/>
                  </a:lnTo>
                  <a:lnTo>
                    <a:pt x="41511" y="17820"/>
                  </a:lnTo>
                  <a:lnTo>
                    <a:pt x="41996" y="16354"/>
                  </a:lnTo>
                  <a:lnTo>
                    <a:pt x="42139" y="15935"/>
                  </a:lnTo>
                  <a:lnTo>
                    <a:pt x="42470" y="15120"/>
                  </a:lnTo>
                  <a:lnTo>
                    <a:pt x="42878" y="14337"/>
                  </a:lnTo>
                  <a:lnTo>
                    <a:pt x="43340" y="13588"/>
                  </a:lnTo>
                  <a:lnTo>
                    <a:pt x="43605" y="13235"/>
                  </a:lnTo>
                  <a:lnTo>
                    <a:pt x="44079" y="12629"/>
                  </a:lnTo>
                  <a:lnTo>
                    <a:pt x="45104" y="11494"/>
                  </a:lnTo>
                  <a:lnTo>
                    <a:pt x="45655" y="10965"/>
                  </a:lnTo>
                  <a:lnTo>
                    <a:pt x="46007" y="10679"/>
                  </a:lnTo>
                  <a:lnTo>
                    <a:pt x="46635" y="10040"/>
                  </a:lnTo>
                  <a:lnTo>
                    <a:pt x="46922" y="9687"/>
                  </a:lnTo>
                  <a:lnTo>
                    <a:pt x="47021" y="9544"/>
                  </a:lnTo>
                  <a:lnTo>
                    <a:pt x="47164" y="9257"/>
                  </a:lnTo>
                  <a:lnTo>
                    <a:pt x="47286" y="8805"/>
                  </a:lnTo>
                  <a:lnTo>
                    <a:pt x="47274" y="8365"/>
                  </a:lnTo>
                  <a:lnTo>
                    <a:pt x="47208" y="8100"/>
                  </a:lnTo>
                  <a:lnTo>
                    <a:pt x="47087" y="7869"/>
                  </a:lnTo>
                  <a:lnTo>
                    <a:pt x="46922" y="7670"/>
                  </a:lnTo>
                  <a:lnTo>
                    <a:pt x="46812" y="7582"/>
                  </a:lnTo>
                  <a:lnTo>
                    <a:pt x="46679" y="7516"/>
                  </a:lnTo>
                  <a:lnTo>
                    <a:pt x="46393" y="7439"/>
                  </a:lnTo>
                  <a:lnTo>
                    <a:pt x="46106" y="7406"/>
                  </a:lnTo>
                  <a:lnTo>
                    <a:pt x="45820" y="7439"/>
                  </a:lnTo>
                  <a:lnTo>
                    <a:pt x="45555" y="7516"/>
                  </a:lnTo>
                  <a:lnTo>
                    <a:pt x="45302" y="7648"/>
                  </a:lnTo>
                  <a:lnTo>
                    <a:pt x="45071" y="7825"/>
                  </a:lnTo>
                  <a:lnTo>
                    <a:pt x="44872" y="8045"/>
                  </a:lnTo>
                  <a:lnTo>
                    <a:pt x="44795" y="8177"/>
                  </a:lnTo>
                  <a:lnTo>
                    <a:pt x="44630" y="8464"/>
                  </a:lnTo>
                  <a:lnTo>
                    <a:pt x="44332" y="9059"/>
                  </a:lnTo>
                  <a:lnTo>
                    <a:pt x="44211" y="9379"/>
                  </a:lnTo>
                  <a:lnTo>
                    <a:pt x="43936" y="9952"/>
                  </a:lnTo>
                  <a:lnTo>
                    <a:pt x="43682" y="10547"/>
                  </a:lnTo>
                  <a:lnTo>
                    <a:pt x="43385" y="11197"/>
                  </a:lnTo>
                  <a:lnTo>
                    <a:pt x="42679" y="12431"/>
                  </a:lnTo>
                  <a:lnTo>
                    <a:pt x="41864" y="13599"/>
                  </a:lnTo>
                  <a:lnTo>
                    <a:pt x="40938" y="14679"/>
                  </a:lnTo>
                  <a:lnTo>
                    <a:pt x="40431" y="15186"/>
                  </a:lnTo>
                  <a:lnTo>
                    <a:pt x="40079" y="15483"/>
                  </a:lnTo>
                  <a:lnTo>
                    <a:pt x="39318" y="16023"/>
                  </a:lnTo>
                  <a:lnTo>
                    <a:pt x="38911" y="16277"/>
                  </a:lnTo>
                  <a:lnTo>
                    <a:pt x="38150" y="15913"/>
                  </a:lnTo>
                  <a:lnTo>
                    <a:pt x="36563" y="15329"/>
                  </a:lnTo>
                  <a:lnTo>
                    <a:pt x="34910" y="14888"/>
                  </a:lnTo>
                  <a:lnTo>
                    <a:pt x="33202" y="14613"/>
                  </a:lnTo>
                  <a:lnTo>
                    <a:pt x="32321" y="14536"/>
                  </a:lnTo>
                  <a:lnTo>
                    <a:pt x="31704" y="12431"/>
                  </a:lnTo>
                  <a:lnTo>
                    <a:pt x="31538" y="11902"/>
                  </a:lnTo>
                  <a:lnTo>
                    <a:pt x="31296" y="10833"/>
                  </a:lnTo>
                  <a:lnTo>
                    <a:pt x="31131" y="9731"/>
                  </a:lnTo>
                  <a:lnTo>
                    <a:pt x="31076" y="8629"/>
                  </a:lnTo>
                  <a:lnTo>
                    <a:pt x="31076" y="8078"/>
                  </a:lnTo>
                  <a:lnTo>
                    <a:pt x="31131" y="7119"/>
                  </a:lnTo>
                  <a:lnTo>
                    <a:pt x="31373" y="5224"/>
                  </a:lnTo>
                  <a:lnTo>
                    <a:pt x="31549" y="4276"/>
                  </a:lnTo>
                  <a:lnTo>
                    <a:pt x="31704" y="3736"/>
                  </a:lnTo>
                  <a:lnTo>
                    <a:pt x="31891" y="2635"/>
                  </a:lnTo>
                  <a:lnTo>
                    <a:pt x="31935" y="2073"/>
                  </a:lnTo>
                  <a:lnTo>
                    <a:pt x="31935" y="1852"/>
                  </a:lnTo>
                  <a:lnTo>
                    <a:pt x="31869" y="1444"/>
                  </a:lnTo>
                  <a:lnTo>
                    <a:pt x="31748" y="1070"/>
                  </a:lnTo>
                  <a:lnTo>
                    <a:pt x="31572" y="739"/>
                  </a:lnTo>
                  <a:lnTo>
                    <a:pt x="31351" y="464"/>
                  </a:lnTo>
                  <a:lnTo>
                    <a:pt x="31087" y="243"/>
                  </a:lnTo>
                  <a:lnTo>
                    <a:pt x="30800" y="89"/>
                  </a:lnTo>
                  <a:lnTo>
                    <a:pt x="30481" y="12"/>
                  </a:lnTo>
                  <a:lnTo>
                    <a:pt x="30315" y="1"/>
                  </a:lnTo>
                  <a:lnTo>
                    <a:pt x="30150" y="12"/>
                  </a:lnTo>
                  <a:lnTo>
                    <a:pt x="29830" y="89"/>
                  </a:lnTo>
                  <a:lnTo>
                    <a:pt x="29544" y="243"/>
                  </a:lnTo>
                  <a:lnTo>
                    <a:pt x="29279" y="475"/>
                  </a:lnTo>
                  <a:lnTo>
                    <a:pt x="29059" y="750"/>
                  </a:lnTo>
                  <a:lnTo>
                    <a:pt x="28883" y="1081"/>
                  </a:lnTo>
                  <a:lnTo>
                    <a:pt x="28762" y="1455"/>
                  </a:lnTo>
                  <a:lnTo>
                    <a:pt x="28695" y="1852"/>
                  </a:lnTo>
                  <a:lnTo>
                    <a:pt x="28684" y="2073"/>
                  </a:lnTo>
                  <a:lnTo>
                    <a:pt x="28728" y="2480"/>
                  </a:lnTo>
                  <a:lnTo>
                    <a:pt x="28872" y="3307"/>
                  </a:lnTo>
                  <a:lnTo>
                    <a:pt x="28971" y="3714"/>
                  </a:lnTo>
                  <a:lnTo>
                    <a:pt x="29103" y="4497"/>
                  </a:lnTo>
                  <a:lnTo>
                    <a:pt x="29257" y="5279"/>
                  </a:lnTo>
                  <a:lnTo>
                    <a:pt x="29412" y="6161"/>
                  </a:lnTo>
                  <a:lnTo>
                    <a:pt x="29577" y="7935"/>
                  </a:lnTo>
                  <a:lnTo>
                    <a:pt x="29577" y="9709"/>
                  </a:lnTo>
                  <a:lnTo>
                    <a:pt x="29412" y="11483"/>
                  </a:lnTo>
                  <a:lnTo>
                    <a:pt x="29257" y="12354"/>
                  </a:lnTo>
                  <a:lnTo>
                    <a:pt x="29092" y="12971"/>
                  </a:lnTo>
                  <a:lnTo>
                    <a:pt x="28673" y="14150"/>
                  </a:lnTo>
                  <a:lnTo>
                    <a:pt x="28409" y="14723"/>
                  </a:lnTo>
                  <a:lnTo>
                    <a:pt x="27825" y="14822"/>
                  </a:lnTo>
                  <a:lnTo>
                    <a:pt x="26690" y="15076"/>
                  </a:lnTo>
                  <a:lnTo>
                    <a:pt x="25588" y="15406"/>
                  </a:lnTo>
                  <a:lnTo>
                    <a:pt x="24508" y="15803"/>
                  </a:lnTo>
                  <a:lnTo>
                    <a:pt x="23990" y="16034"/>
                  </a:lnTo>
                  <a:lnTo>
                    <a:pt x="23307" y="15263"/>
                  </a:lnTo>
                  <a:lnTo>
                    <a:pt x="22910" y="14811"/>
                  </a:lnTo>
                  <a:lnTo>
                    <a:pt x="22161" y="13852"/>
                  </a:lnTo>
                  <a:lnTo>
                    <a:pt x="21500" y="12839"/>
                  </a:lnTo>
                  <a:lnTo>
                    <a:pt x="20927" y="11770"/>
                  </a:lnTo>
                  <a:lnTo>
                    <a:pt x="20673" y="11219"/>
                  </a:lnTo>
                  <a:lnTo>
                    <a:pt x="20276" y="10249"/>
                  </a:lnTo>
                  <a:lnTo>
                    <a:pt x="19637" y="8243"/>
                  </a:lnTo>
                  <a:lnTo>
                    <a:pt x="19384" y="7219"/>
                  </a:lnTo>
                  <a:lnTo>
                    <a:pt x="19285" y="6613"/>
                  </a:lnTo>
                  <a:lnTo>
                    <a:pt x="18965" y="5411"/>
                  </a:lnTo>
                  <a:lnTo>
                    <a:pt x="18745" y="4838"/>
                  </a:lnTo>
                  <a:lnTo>
                    <a:pt x="18634" y="4629"/>
                  </a:lnTo>
                  <a:lnTo>
                    <a:pt x="18381" y="4254"/>
                  </a:lnTo>
                  <a:lnTo>
                    <a:pt x="18095" y="3946"/>
                  </a:lnTo>
                  <a:lnTo>
                    <a:pt x="17764" y="3692"/>
                  </a:lnTo>
                  <a:lnTo>
                    <a:pt x="17411" y="3516"/>
                  </a:lnTo>
                  <a:lnTo>
                    <a:pt x="17048" y="3417"/>
                  </a:lnTo>
                  <a:lnTo>
                    <a:pt x="16684" y="3395"/>
                  </a:lnTo>
                  <a:lnTo>
                    <a:pt x="16331" y="3461"/>
                  </a:lnTo>
                  <a:lnTo>
                    <a:pt x="16166" y="3527"/>
                  </a:lnTo>
                  <a:lnTo>
                    <a:pt x="16001" y="3615"/>
                  </a:lnTo>
                  <a:lnTo>
                    <a:pt x="15725" y="3847"/>
                  </a:lnTo>
                  <a:lnTo>
                    <a:pt x="15516" y="4133"/>
                  </a:lnTo>
                  <a:lnTo>
                    <a:pt x="15362" y="4475"/>
                  </a:lnTo>
                  <a:lnTo>
                    <a:pt x="15273" y="4860"/>
                  </a:lnTo>
                  <a:lnTo>
                    <a:pt x="15251" y="5268"/>
                  </a:lnTo>
                  <a:lnTo>
                    <a:pt x="15296" y="5698"/>
                  </a:lnTo>
                  <a:lnTo>
                    <a:pt x="15417" y="6139"/>
                  </a:lnTo>
                  <a:lnTo>
                    <a:pt x="15505" y="6348"/>
                  </a:lnTo>
                  <a:lnTo>
                    <a:pt x="15747" y="6745"/>
                  </a:lnTo>
                  <a:lnTo>
                    <a:pt x="16265" y="7494"/>
                  </a:lnTo>
                  <a:lnTo>
                    <a:pt x="16541" y="7858"/>
                  </a:lnTo>
                  <a:lnTo>
                    <a:pt x="17048" y="8574"/>
                  </a:lnTo>
                  <a:lnTo>
                    <a:pt x="17566" y="9279"/>
                  </a:lnTo>
                  <a:lnTo>
                    <a:pt x="18072" y="10007"/>
                  </a:lnTo>
                  <a:lnTo>
                    <a:pt x="19097" y="11759"/>
                  </a:lnTo>
                  <a:lnTo>
                    <a:pt x="20012" y="13665"/>
                  </a:lnTo>
                  <a:lnTo>
                    <a:pt x="20519" y="15054"/>
                  </a:lnTo>
                  <a:lnTo>
                    <a:pt x="20772" y="15913"/>
                  </a:lnTo>
                  <a:lnTo>
                    <a:pt x="20849" y="16321"/>
                  </a:lnTo>
                  <a:lnTo>
                    <a:pt x="20971" y="17004"/>
                  </a:lnTo>
                  <a:lnTo>
                    <a:pt x="21048" y="17698"/>
                  </a:lnTo>
                  <a:lnTo>
                    <a:pt x="20651" y="17985"/>
                  </a:lnTo>
                  <a:lnTo>
                    <a:pt x="19891" y="18580"/>
                  </a:lnTo>
                  <a:lnTo>
                    <a:pt x="19163" y="19219"/>
                  </a:lnTo>
                  <a:lnTo>
                    <a:pt x="18469" y="19891"/>
                  </a:lnTo>
                  <a:lnTo>
                    <a:pt x="18139" y="20244"/>
                  </a:lnTo>
                  <a:lnTo>
                    <a:pt x="16838" y="19682"/>
                  </a:lnTo>
                  <a:lnTo>
                    <a:pt x="16453" y="19517"/>
                  </a:lnTo>
                  <a:lnTo>
                    <a:pt x="15725" y="19142"/>
                  </a:lnTo>
                  <a:lnTo>
                    <a:pt x="15020" y="18701"/>
                  </a:lnTo>
                  <a:lnTo>
                    <a:pt x="14359" y="18205"/>
                  </a:lnTo>
                  <a:lnTo>
                    <a:pt x="14050" y="17930"/>
                  </a:lnTo>
                  <a:lnTo>
                    <a:pt x="13521" y="17445"/>
                  </a:lnTo>
                  <a:lnTo>
                    <a:pt x="12541" y="16387"/>
                  </a:lnTo>
                  <a:lnTo>
                    <a:pt x="12089" y="15825"/>
                  </a:lnTo>
                  <a:lnTo>
                    <a:pt x="11846" y="15472"/>
                  </a:lnTo>
                  <a:lnTo>
                    <a:pt x="11306" y="14833"/>
                  </a:lnTo>
                  <a:lnTo>
                    <a:pt x="11009" y="14536"/>
                  </a:lnTo>
                  <a:lnTo>
                    <a:pt x="10844" y="14337"/>
                  </a:lnTo>
                  <a:lnTo>
                    <a:pt x="10414" y="14084"/>
                  </a:lnTo>
                  <a:lnTo>
                    <a:pt x="9940" y="14018"/>
                  </a:lnTo>
                  <a:lnTo>
                    <a:pt x="9455" y="14128"/>
                  </a:lnTo>
                  <a:lnTo>
                    <a:pt x="9246" y="14271"/>
                  </a:lnTo>
                  <a:lnTo>
                    <a:pt x="9047" y="14437"/>
                  </a:lnTo>
                  <a:lnTo>
                    <a:pt x="8794" y="14855"/>
                  </a:lnTo>
                  <a:lnTo>
                    <a:pt x="8728" y="15340"/>
                  </a:lnTo>
                  <a:lnTo>
                    <a:pt x="8838" y="15814"/>
                  </a:lnTo>
                  <a:lnTo>
                    <a:pt x="8981" y="16034"/>
                  </a:lnTo>
                  <a:lnTo>
                    <a:pt x="9069" y="16145"/>
                  </a:lnTo>
                  <a:lnTo>
                    <a:pt x="9301" y="16343"/>
                  </a:lnTo>
                  <a:lnTo>
                    <a:pt x="9433" y="16409"/>
                  </a:lnTo>
                  <a:lnTo>
                    <a:pt x="9951" y="16751"/>
                  </a:lnTo>
                  <a:lnTo>
                    <a:pt x="10513" y="17048"/>
                  </a:lnTo>
                  <a:lnTo>
                    <a:pt x="11031" y="17346"/>
                  </a:lnTo>
                  <a:lnTo>
                    <a:pt x="11560" y="17632"/>
                  </a:lnTo>
                  <a:lnTo>
                    <a:pt x="12133" y="17963"/>
                  </a:lnTo>
                  <a:lnTo>
                    <a:pt x="13235" y="18723"/>
                  </a:lnTo>
                  <a:lnTo>
                    <a:pt x="14260" y="19583"/>
                  </a:lnTo>
                  <a:lnTo>
                    <a:pt x="15196" y="20530"/>
                  </a:lnTo>
                  <a:lnTo>
                    <a:pt x="15626" y="21048"/>
                  </a:lnTo>
                  <a:lnTo>
                    <a:pt x="15858" y="21379"/>
                  </a:lnTo>
                  <a:lnTo>
                    <a:pt x="16265" y="22062"/>
                  </a:lnTo>
                  <a:lnTo>
                    <a:pt x="16442" y="22415"/>
                  </a:lnTo>
                  <a:lnTo>
                    <a:pt x="16144" y="22878"/>
                  </a:lnTo>
                  <a:lnTo>
                    <a:pt x="15593" y="23825"/>
                  </a:lnTo>
                  <a:lnTo>
                    <a:pt x="15108" y="24806"/>
                  </a:lnTo>
                  <a:lnTo>
                    <a:pt x="14667" y="25820"/>
                  </a:lnTo>
                  <a:lnTo>
                    <a:pt x="14480" y="26338"/>
                  </a:lnTo>
                  <a:lnTo>
                    <a:pt x="13676" y="26360"/>
                  </a:lnTo>
                  <a:lnTo>
                    <a:pt x="13059" y="26382"/>
                  </a:lnTo>
                  <a:lnTo>
                    <a:pt x="11835" y="26338"/>
                  </a:lnTo>
                  <a:lnTo>
                    <a:pt x="10623" y="26194"/>
                  </a:lnTo>
                  <a:lnTo>
                    <a:pt x="9422" y="25952"/>
                  </a:lnTo>
                  <a:lnTo>
                    <a:pt x="8838" y="25787"/>
                  </a:lnTo>
                  <a:lnTo>
                    <a:pt x="7835" y="25456"/>
                  </a:lnTo>
                  <a:lnTo>
                    <a:pt x="5885" y="24663"/>
                  </a:lnTo>
                  <a:lnTo>
                    <a:pt x="4948" y="24200"/>
                  </a:lnTo>
                  <a:lnTo>
                    <a:pt x="4408" y="23891"/>
                  </a:lnTo>
                  <a:lnTo>
                    <a:pt x="3295" y="23362"/>
                  </a:lnTo>
                  <a:lnTo>
                    <a:pt x="2711" y="23164"/>
                  </a:lnTo>
                  <a:lnTo>
                    <a:pt x="2480" y="23109"/>
                  </a:lnTo>
                  <a:lnTo>
                    <a:pt x="2039" y="23065"/>
                  </a:lnTo>
                  <a:lnTo>
                    <a:pt x="1609" y="23087"/>
                  </a:lnTo>
                  <a:lnTo>
                    <a:pt x="1201" y="23175"/>
                  </a:lnTo>
                  <a:lnTo>
                    <a:pt x="849" y="23329"/>
                  </a:lnTo>
                  <a:lnTo>
                    <a:pt x="529" y="23539"/>
                  </a:lnTo>
                  <a:lnTo>
                    <a:pt x="287" y="23803"/>
                  </a:lnTo>
                  <a:lnTo>
                    <a:pt x="99" y="24123"/>
                  </a:lnTo>
                  <a:lnTo>
                    <a:pt x="44" y="24299"/>
                  </a:lnTo>
                  <a:lnTo>
                    <a:pt x="11" y="24475"/>
                  </a:lnTo>
                  <a:lnTo>
                    <a:pt x="0" y="24828"/>
                  </a:lnTo>
                  <a:lnTo>
                    <a:pt x="88" y="25192"/>
                  </a:lnTo>
                  <a:lnTo>
                    <a:pt x="254" y="25522"/>
                  </a:lnTo>
                  <a:lnTo>
                    <a:pt x="496" y="25842"/>
                  </a:lnTo>
                  <a:lnTo>
                    <a:pt x="794" y="26128"/>
                  </a:lnTo>
                  <a:lnTo>
                    <a:pt x="1157" y="26360"/>
                  </a:lnTo>
                  <a:lnTo>
                    <a:pt x="1576" y="26547"/>
                  </a:lnTo>
                  <a:lnTo>
                    <a:pt x="1807" y="26613"/>
                  </a:lnTo>
                  <a:lnTo>
                    <a:pt x="2259" y="26679"/>
                  </a:lnTo>
                  <a:lnTo>
                    <a:pt x="3174" y="26767"/>
                  </a:lnTo>
                  <a:lnTo>
                    <a:pt x="3626" y="26790"/>
                  </a:lnTo>
                  <a:lnTo>
                    <a:pt x="4507" y="26867"/>
                  </a:lnTo>
                  <a:lnTo>
                    <a:pt x="5389" y="26922"/>
                  </a:lnTo>
                  <a:lnTo>
                    <a:pt x="6281" y="26999"/>
                  </a:lnTo>
                  <a:lnTo>
                    <a:pt x="8276" y="27340"/>
                  </a:lnTo>
                  <a:lnTo>
                    <a:pt x="10315" y="27869"/>
                  </a:lnTo>
                  <a:lnTo>
                    <a:pt x="11714" y="28365"/>
                  </a:lnTo>
                  <a:lnTo>
                    <a:pt x="12530" y="28740"/>
                  </a:lnTo>
                  <a:lnTo>
                    <a:pt x="12893" y="28927"/>
                  </a:lnTo>
                  <a:lnTo>
                    <a:pt x="13301" y="29170"/>
                  </a:lnTo>
                  <a:lnTo>
                    <a:pt x="13709" y="29423"/>
                  </a:lnTo>
                  <a:lnTo>
                    <a:pt x="13610" y="30106"/>
                  </a:lnTo>
                  <a:lnTo>
                    <a:pt x="13499" y="31506"/>
                  </a:lnTo>
                  <a:lnTo>
                    <a:pt x="13488" y="32211"/>
                  </a:lnTo>
                  <a:lnTo>
                    <a:pt x="13499" y="32960"/>
                  </a:lnTo>
                  <a:lnTo>
                    <a:pt x="13543" y="33710"/>
                  </a:lnTo>
                  <a:lnTo>
                    <a:pt x="12089" y="34437"/>
                  </a:lnTo>
                  <a:lnTo>
                    <a:pt x="11692" y="34635"/>
                  </a:lnTo>
                  <a:lnTo>
                    <a:pt x="10877" y="34977"/>
                  </a:lnTo>
                  <a:lnTo>
                    <a:pt x="10039" y="35253"/>
                  </a:lnTo>
                  <a:lnTo>
                    <a:pt x="9180" y="35462"/>
                  </a:lnTo>
                  <a:lnTo>
                    <a:pt x="8750" y="35528"/>
                  </a:lnTo>
                  <a:lnTo>
                    <a:pt x="7990" y="35627"/>
                  </a:lnTo>
                  <a:lnTo>
                    <a:pt x="6447" y="35704"/>
                  </a:lnTo>
                  <a:lnTo>
                    <a:pt x="5686" y="35682"/>
                  </a:lnTo>
                  <a:lnTo>
                    <a:pt x="5235" y="35638"/>
                  </a:lnTo>
                  <a:lnTo>
                    <a:pt x="4331" y="35638"/>
                  </a:lnTo>
                  <a:lnTo>
                    <a:pt x="3890" y="35682"/>
                  </a:lnTo>
                  <a:lnTo>
                    <a:pt x="3725" y="35715"/>
                  </a:lnTo>
                  <a:lnTo>
                    <a:pt x="3405" y="35826"/>
                  </a:lnTo>
                  <a:lnTo>
                    <a:pt x="2998" y="36068"/>
                  </a:lnTo>
                  <a:lnTo>
                    <a:pt x="2700" y="36377"/>
                  </a:lnTo>
                  <a:lnTo>
                    <a:pt x="2568" y="36619"/>
                  </a:lnTo>
                  <a:lnTo>
                    <a:pt x="2480" y="36861"/>
                  </a:lnTo>
                  <a:lnTo>
                    <a:pt x="2458" y="37126"/>
                  </a:lnTo>
                  <a:lnTo>
                    <a:pt x="2480" y="37258"/>
                  </a:lnTo>
                  <a:lnTo>
                    <a:pt x="2502" y="37390"/>
                  </a:lnTo>
                  <a:lnTo>
                    <a:pt x="2612" y="37633"/>
                  </a:lnTo>
                  <a:lnTo>
                    <a:pt x="2777" y="37842"/>
                  </a:lnTo>
                  <a:lnTo>
                    <a:pt x="2987" y="38018"/>
                  </a:lnTo>
                  <a:lnTo>
                    <a:pt x="3240" y="38162"/>
                  </a:lnTo>
                  <a:lnTo>
                    <a:pt x="3527" y="38250"/>
                  </a:lnTo>
                  <a:lnTo>
                    <a:pt x="3846" y="38294"/>
                  </a:lnTo>
                  <a:lnTo>
                    <a:pt x="4166" y="38283"/>
                  </a:lnTo>
                  <a:lnTo>
                    <a:pt x="4342" y="38250"/>
                  </a:lnTo>
                  <a:lnTo>
                    <a:pt x="4662" y="38162"/>
                  </a:lnTo>
                  <a:lnTo>
                    <a:pt x="5290" y="37941"/>
                  </a:lnTo>
                  <a:lnTo>
                    <a:pt x="5598" y="37809"/>
                  </a:lnTo>
                  <a:lnTo>
                    <a:pt x="6193" y="37589"/>
                  </a:lnTo>
                  <a:lnTo>
                    <a:pt x="6777" y="37357"/>
                  </a:lnTo>
                  <a:lnTo>
                    <a:pt x="7450" y="37115"/>
                  </a:lnTo>
                  <a:lnTo>
                    <a:pt x="8816" y="36740"/>
                  </a:lnTo>
                  <a:lnTo>
                    <a:pt x="10226" y="36487"/>
                  </a:lnTo>
                  <a:lnTo>
                    <a:pt x="11648" y="36377"/>
                  </a:lnTo>
                  <a:lnTo>
                    <a:pt x="12364" y="36377"/>
                  </a:lnTo>
                  <a:lnTo>
                    <a:pt x="12783" y="36410"/>
                  </a:lnTo>
                  <a:lnTo>
                    <a:pt x="13632" y="36542"/>
                  </a:lnTo>
                  <a:lnTo>
                    <a:pt x="14039" y="36641"/>
                  </a:lnTo>
                  <a:lnTo>
                    <a:pt x="14194" y="37214"/>
                  </a:lnTo>
                  <a:lnTo>
                    <a:pt x="14579" y="38360"/>
                  </a:lnTo>
                  <a:lnTo>
                    <a:pt x="15020" y="39462"/>
                  </a:lnTo>
                  <a:lnTo>
                    <a:pt x="15549" y="40520"/>
                  </a:lnTo>
                  <a:lnTo>
                    <a:pt x="15835" y="41038"/>
                  </a:lnTo>
                  <a:lnTo>
                    <a:pt x="14249" y="43043"/>
                  </a:lnTo>
                  <a:lnTo>
                    <a:pt x="13874" y="43517"/>
                  </a:lnTo>
                  <a:lnTo>
                    <a:pt x="13059" y="44410"/>
                  </a:lnTo>
                  <a:lnTo>
                    <a:pt x="12177" y="45236"/>
                  </a:lnTo>
                  <a:lnTo>
                    <a:pt x="11229" y="45986"/>
                  </a:lnTo>
                  <a:lnTo>
                    <a:pt x="10722" y="46327"/>
                  </a:lnTo>
                  <a:lnTo>
                    <a:pt x="9830" y="46889"/>
                  </a:lnTo>
                  <a:lnTo>
                    <a:pt x="7967" y="47870"/>
                  </a:lnTo>
                  <a:lnTo>
                    <a:pt x="6998" y="48300"/>
                  </a:lnTo>
                  <a:lnTo>
                    <a:pt x="6425" y="48498"/>
                  </a:lnTo>
                  <a:lnTo>
                    <a:pt x="5301" y="49016"/>
                  </a:lnTo>
                  <a:lnTo>
                    <a:pt x="4772" y="49336"/>
                  </a:lnTo>
                  <a:lnTo>
                    <a:pt x="4584" y="49468"/>
                  </a:lnTo>
                  <a:lnTo>
                    <a:pt x="4265" y="49787"/>
                  </a:lnTo>
                  <a:lnTo>
                    <a:pt x="4000" y="50129"/>
                  </a:lnTo>
                  <a:lnTo>
                    <a:pt x="3813" y="50504"/>
                  </a:lnTo>
                  <a:lnTo>
                    <a:pt x="3703" y="50878"/>
                  </a:lnTo>
                  <a:lnTo>
                    <a:pt x="3670" y="51253"/>
                  </a:lnTo>
                  <a:lnTo>
                    <a:pt x="3703" y="51617"/>
                  </a:lnTo>
                  <a:lnTo>
                    <a:pt x="3835" y="51947"/>
                  </a:lnTo>
                  <a:lnTo>
                    <a:pt x="3934" y="52102"/>
                  </a:lnTo>
                  <a:lnTo>
                    <a:pt x="4044" y="52256"/>
                  </a:lnTo>
                  <a:lnTo>
                    <a:pt x="4320" y="52487"/>
                  </a:lnTo>
                  <a:lnTo>
                    <a:pt x="4640" y="52653"/>
                  </a:lnTo>
                  <a:lnTo>
                    <a:pt x="5003" y="52741"/>
                  </a:lnTo>
                  <a:lnTo>
                    <a:pt x="5400" y="52763"/>
                  </a:lnTo>
                  <a:lnTo>
                    <a:pt x="5808" y="52708"/>
                  </a:lnTo>
                  <a:lnTo>
                    <a:pt x="6215" y="52586"/>
                  </a:lnTo>
                  <a:lnTo>
                    <a:pt x="6623" y="52388"/>
                  </a:lnTo>
                  <a:lnTo>
                    <a:pt x="6821" y="52267"/>
                  </a:lnTo>
                  <a:lnTo>
                    <a:pt x="7163" y="51958"/>
                  </a:lnTo>
                  <a:lnTo>
                    <a:pt x="7824" y="51319"/>
                  </a:lnTo>
                  <a:lnTo>
                    <a:pt x="8122" y="50978"/>
                  </a:lnTo>
                  <a:lnTo>
                    <a:pt x="8750" y="50360"/>
                  </a:lnTo>
                  <a:lnTo>
                    <a:pt x="9356" y="49721"/>
                  </a:lnTo>
                  <a:lnTo>
                    <a:pt x="9984" y="49093"/>
                  </a:lnTo>
                  <a:lnTo>
                    <a:pt x="11527" y="47782"/>
                  </a:lnTo>
                  <a:lnTo>
                    <a:pt x="13246" y="46559"/>
                  </a:lnTo>
                  <a:lnTo>
                    <a:pt x="14524" y="45809"/>
                  </a:lnTo>
                  <a:lnTo>
                    <a:pt x="15340" y="45424"/>
                  </a:lnTo>
                  <a:lnTo>
                    <a:pt x="15714" y="45269"/>
                  </a:lnTo>
                  <a:lnTo>
                    <a:pt x="16386" y="45027"/>
                  </a:lnTo>
                  <a:lnTo>
                    <a:pt x="17764" y="44652"/>
                  </a:lnTo>
                  <a:lnTo>
                    <a:pt x="18469" y="44531"/>
                  </a:lnTo>
                  <a:lnTo>
                    <a:pt x="18943" y="45005"/>
                  </a:lnTo>
                  <a:lnTo>
                    <a:pt x="19946" y="45898"/>
                  </a:lnTo>
                  <a:lnTo>
                    <a:pt x="20475" y="46316"/>
                  </a:lnTo>
                  <a:lnTo>
                    <a:pt x="20111" y="47815"/>
                  </a:lnTo>
                  <a:lnTo>
                    <a:pt x="20001" y="48322"/>
                  </a:lnTo>
                  <a:lnTo>
                    <a:pt x="19703" y="49292"/>
                  </a:lnTo>
                  <a:lnTo>
                    <a:pt x="19318" y="50239"/>
                  </a:lnTo>
                  <a:lnTo>
                    <a:pt x="18866" y="51154"/>
                  </a:lnTo>
                  <a:lnTo>
                    <a:pt x="18601" y="51595"/>
                  </a:lnTo>
                  <a:lnTo>
                    <a:pt x="18117" y="52333"/>
                  </a:lnTo>
                  <a:lnTo>
                    <a:pt x="17048" y="53743"/>
                  </a:lnTo>
                  <a:lnTo>
                    <a:pt x="16464" y="54405"/>
                  </a:lnTo>
                  <a:lnTo>
                    <a:pt x="16100" y="54768"/>
                  </a:lnTo>
                  <a:lnTo>
                    <a:pt x="15439" y="55562"/>
                  </a:lnTo>
                  <a:lnTo>
                    <a:pt x="15141" y="55991"/>
                  </a:lnTo>
                  <a:lnTo>
                    <a:pt x="15053" y="56168"/>
                  </a:lnTo>
                  <a:lnTo>
                    <a:pt x="14910" y="56520"/>
                  </a:lnTo>
                  <a:lnTo>
                    <a:pt x="14844" y="56873"/>
                  </a:lnTo>
                  <a:lnTo>
                    <a:pt x="14833" y="57215"/>
                  </a:lnTo>
                  <a:lnTo>
                    <a:pt x="14877" y="57545"/>
                  </a:lnTo>
                  <a:lnTo>
                    <a:pt x="14976" y="57843"/>
                  </a:lnTo>
                  <a:lnTo>
                    <a:pt x="15141" y="58107"/>
                  </a:lnTo>
                  <a:lnTo>
                    <a:pt x="15351" y="58317"/>
                  </a:lnTo>
                  <a:lnTo>
                    <a:pt x="15483" y="58394"/>
                  </a:lnTo>
                  <a:lnTo>
                    <a:pt x="15626" y="58471"/>
                  </a:lnTo>
                  <a:lnTo>
                    <a:pt x="15913" y="58548"/>
                  </a:lnTo>
                  <a:lnTo>
                    <a:pt x="16221" y="58548"/>
                  </a:lnTo>
                  <a:lnTo>
                    <a:pt x="16530" y="58493"/>
                  </a:lnTo>
                  <a:lnTo>
                    <a:pt x="16838" y="58372"/>
                  </a:lnTo>
                  <a:lnTo>
                    <a:pt x="17125" y="58184"/>
                  </a:lnTo>
                  <a:lnTo>
                    <a:pt x="17400" y="57953"/>
                  </a:lnTo>
                  <a:lnTo>
                    <a:pt x="17643" y="57655"/>
                  </a:lnTo>
                  <a:lnTo>
                    <a:pt x="17742" y="57490"/>
                  </a:lnTo>
                  <a:lnTo>
                    <a:pt x="17896" y="57138"/>
                  </a:lnTo>
                  <a:lnTo>
                    <a:pt x="18161" y="56421"/>
                  </a:lnTo>
                  <a:lnTo>
                    <a:pt x="18271" y="56047"/>
                  </a:lnTo>
                  <a:lnTo>
                    <a:pt x="18535" y="55363"/>
                  </a:lnTo>
                  <a:lnTo>
                    <a:pt x="18767" y="54658"/>
                  </a:lnTo>
                  <a:lnTo>
                    <a:pt x="19053" y="53887"/>
                  </a:lnTo>
                  <a:lnTo>
                    <a:pt x="19736" y="52399"/>
                  </a:lnTo>
                  <a:lnTo>
                    <a:pt x="20552" y="50978"/>
                  </a:lnTo>
                  <a:lnTo>
                    <a:pt x="21500" y="49644"/>
                  </a:lnTo>
                  <a:lnTo>
                    <a:pt x="22029" y="49005"/>
                  </a:lnTo>
                  <a:lnTo>
                    <a:pt x="22568" y="48476"/>
                  </a:lnTo>
                  <a:lnTo>
                    <a:pt x="23153" y="47991"/>
                  </a:lnTo>
                  <a:lnTo>
                    <a:pt x="23792" y="48311"/>
                  </a:lnTo>
                  <a:lnTo>
                    <a:pt x="25136" y="48862"/>
                  </a:lnTo>
                  <a:lnTo>
                    <a:pt x="26536" y="49314"/>
                  </a:lnTo>
                  <a:lnTo>
                    <a:pt x="27979" y="49633"/>
                  </a:lnTo>
                  <a:lnTo>
                    <a:pt x="28717" y="49754"/>
                  </a:lnTo>
                  <a:lnTo>
                    <a:pt x="28971" y="50989"/>
                  </a:lnTo>
                  <a:lnTo>
                    <a:pt x="29059" y="51429"/>
                  </a:lnTo>
                  <a:lnTo>
                    <a:pt x="29180" y="52311"/>
                  </a:lnTo>
                  <a:lnTo>
                    <a:pt x="29224" y="53215"/>
                  </a:lnTo>
                  <a:lnTo>
                    <a:pt x="29202" y="54107"/>
                  </a:lnTo>
                  <a:lnTo>
                    <a:pt x="29158" y="54559"/>
                  </a:lnTo>
                  <a:lnTo>
                    <a:pt x="29048" y="55330"/>
                  </a:lnTo>
                  <a:lnTo>
                    <a:pt x="28717" y="56851"/>
                  </a:lnTo>
                  <a:lnTo>
                    <a:pt x="28497" y="57600"/>
                  </a:lnTo>
                  <a:lnTo>
                    <a:pt x="28343" y="58030"/>
                  </a:lnTo>
                  <a:lnTo>
                    <a:pt x="28100" y="58912"/>
                  </a:lnTo>
                  <a:lnTo>
                    <a:pt x="28034" y="59352"/>
                  </a:lnTo>
                  <a:lnTo>
                    <a:pt x="28023" y="59529"/>
                  </a:lnTo>
                  <a:lnTo>
                    <a:pt x="28045" y="59859"/>
                  </a:lnTo>
                  <a:lnTo>
                    <a:pt x="28111" y="60168"/>
                  </a:lnTo>
                  <a:lnTo>
                    <a:pt x="28233" y="60454"/>
                  </a:lnTo>
                  <a:lnTo>
                    <a:pt x="28398" y="60697"/>
                  </a:lnTo>
                  <a:lnTo>
                    <a:pt x="28585" y="60895"/>
                  </a:lnTo>
                  <a:lnTo>
                    <a:pt x="28817" y="61038"/>
                  </a:lnTo>
                  <a:lnTo>
                    <a:pt x="29070" y="61138"/>
                  </a:lnTo>
                  <a:lnTo>
                    <a:pt x="29202" y="61149"/>
                  </a:lnTo>
                  <a:lnTo>
                    <a:pt x="29335" y="61160"/>
                  </a:lnTo>
                  <a:lnTo>
                    <a:pt x="29599" y="61116"/>
                  </a:lnTo>
                  <a:lnTo>
                    <a:pt x="29852" y="61005"/>
                  </a:lnTo>
                  <a:lnTo>
                    <a:pt x="30073" y="60840"/>
                  </a:lnTo>
                  <a:lnTo>
                    <a:pt x="30271" y="60631"/>
                  </a:lnTo>
                  <a:lnTo>
                    <a:pt x="30436" y="60377"/>
                  </a:lnTo>
                  <a:lnTo>
                    <a:pt x="30569" y="60091"/>
                  </a:lnTo>
                  <a:lnTo>
                    <a:pt x="30646" y="59760"/>
                  </a:lnTo>
                  <a:lnTo>
                    <a:pt x="30668" y="59595"/>
                  </a:lnTo>
                  <a:lnTo>
                    <a:pt x="30668" y="59253"/>
                  </a:lnTo>
                  <a:lnTo>
                    <a:pt x="30613" y="58570"/>
                  </a:lnTo>
                  <a:lnTo>
                    <a:pt x="30558" y="58239"/>
                  </a:lnTo>
                  <a:lnTo>
                    <a:pt x="30503" y="57589"/>
                  </a:lnTo>
                  <a:lnTo>
                    <a:pt x="30436" y="56950"/>
                  </a:lnTo>
                  <a:lnTo>
                    <a:pt x="30370" y="56223"/>
                  </a:lnTo>
                  <a:lnTo>
                    <a:pt x="30359" y="54779"/>
                  </a:lnTo>
                  <a:lnTo>
                    <a:pt x="30481" y="53347"/>
                  </a:lnTo>
                  <a:lnTo>
                    <a:pt x="30745" y="51925"/>
                  </a:lnTo>
                  <a:lnTo>
                    <a:pt x="30932" y="51220"/>
                  </a:lnTo>
                  <a:lnTo>
                    <a:pt x="31175" y="50559"/>
                  </a:lnTo>
                  <a:lnTo>
                    <a:pt x="31483" y="49920"/>
                  </a:lnTo>
                  <a:lnTo>
                    <a:pt x="32156" y="49898"/>
                  </a:lnTo>
                  <a:lnTo>
                    <a:pt x="33478" y="49776"/>
                  </a:lnTo>
                  <a:lnTo>
                    <a:pt x="34778" y="49567"/>
                  </a:lnTo>
                  <a:lnTo>
                    <a:pt x="36034" y="49258"/>
                  </a:lnTo>
                  <a:lnTo>
                    <a:pt x="36652" y="49071"/>
                  </a:lnTo>
                  <a:lnTo>
                    <a:pt x="36905" y="49402"/>
                  </a:lnTo>
                  <a:lnTo>
                    <a:pt x="37258" y="49887"/>
                  </a:lnTo>
                  <a:lnTo>
                    <a:pt x="37919" y="50911"/>
                  </a:lnTo>
                  <a:lnTo>
                    <a:pt x="38492" y="51980"/>
                  </a:lnTo>
                  <a:lnTo>
                    <a:pt x="38966" y="53093"/>
                  </a:lnTo>
                  <a:lnTo>
                    <a:pt x="39164" y="53666"/>
                  </a:lnTo>
                  <a:lnTo>
                    <a:pt x="39473" y="54680"/>
                  </a:lnTo>
                  <a:lnTo>
                    <a:pt x="39935" y="56730"/>
                  </a:lnTo>
                  <a:lnTo>
                    <a:pt x="40101" y="57777"/>
                  </a:lnTo>
                  <a:lnTo>
                    <a:pt x="40156" y="58394"/>
                  </a:lnTo>
                  <a:lnTo>
                    <a:pt x="40365" y="59606"/>
                  </a:lnTo>
                  <a:lnTo>
                    <a:pt x="40530" y="60201"/>
                  </a:lnTo>
                  <a:lnTo>
                    <a:pt x="40619" y="60410"/>
                  </a:lnTo>
                  <a:lnTo>
                    <a:pt x="40839" y="60807"/>
                  </a:lnTo>
                  <a:lnTo>
                    <a:pt x="41103" y="61138"/>
                  </a:lnTo>
                  <a:lnTo>
                    <a:pt x="41412" y="61413"/>
                  </a:lnTo>
                  <a:lnTo>
                    <a:pt x="41743" y="61623"/>
                  </a:lnTo>
                  <a:lnTo>
                    <a:pt x="42095" y="61755"/>
                  </a:lnTo>
                  <a:lnTo>
                    <a:pt x="42459" y="61810"/>
                  </a:lnTo>
                  <a:lnTo>
                    <a:pt x="42812" y="61777"/>
                  </a:lnTo>
                  <a:lnTo>
                    <a:pt x="42988" y="61722"/>
                  </a:lnTo>
                  <a:lnTo>
                    <a:pt x="43164" y="61656"/>
                  </a:lnTo>
                  <a:lnTo>
                    <a:pt x="43462" y="61457"/>
                  </a:lnTo>
                  <a:lnTo>
                    <a:pt x="43704" y="61182"/>
                  </a:lnTo>
                  <a:lnTo>
                    <a:pt x="43880" y="60851"/>
                  </a:lnTo>
                  <a:lnTo>
                    <a:pt x="44002" y="60476"/>
                  </a:lnTo>
                  <a:lnTo>
                    <a:pt x="44057" y="60069"/>
                  </a:lnTo>
                  <a:lnTo>
                    <a:pt x="44046" y="59639"/>
                  </a:lnTo>
                  <a:lnTo>
                    <a:pt x="43958" y="59198"/>
                  </a:lnTo>
                  <a:lnTo>
                    <a:pt x="43891" y="58978"/>
                  </a:lnTo>
                  <a:lnTo>
                    <a:pt x="43693" y="58559"/>
                  </a:lnTo>
                  <a:lnTo>
                    <a:pt x="43241" y="57766"/>
                  </a:lnTo>
                  <a:lnTo>
                    <a:pt x="42988" y="57380"/>
                  </a:lnTo>
                  <a:lnTo>
                    <a:pt x="42547" y="56620"/>
                  </a:lnTo>
                  <a:lnTo>
                    <a:pt x="42095" y="55870"/>
                  </a:lnTo>
                  <a:lnTo>
                    <a:pt x="41654" y="55110"/>
                  </a:lnTo>
                  <a:lnTo>
                    <a:pt x="40784" y="53270"/>
                  </a:lnTo>
                  <a:lnTo>
                    <a:pt x="40046" y="51297"/>
                  </a:lnTo>
                  <a:lnTo>
                    <a:pt x="39649" y="49865"/>
                  </a:lnTo>
                  <a:lnTo>
                    <a:pt x="39484" y="48972"/>
                  </a:lnTo>
                  <a:lnTo>
                    <a:pt x="39440" y="48575"/>
                  </a:lnTo>
                  <a:lnTo>
                    <a:pt x="39406" y="48245"/>
                  </a:lnTo>
                  <a:lnTo>
                    <a:pt x="39384" y="47914"/>
                  </a:lnTo>
                  <a:lnTo>
                    <a:pt x="39814" y="47694"/>
                  </a:lnTo>
                  <a:lnTo>
                    <a:pt x="40641" y="47198"/>
                  </a:lnTo>
                  <a:lnTo>
                    <a:pt x="41820" y="46393"/>
                  </a:lnTo>
                  <a:lnTo>
                    <a:pt x="42558" y="45798"/>
                  </a:lnTo>
                  <a:lnTo>
                    <a:pt x="44795" y="47010"/>
                  </a:lnTo>
                  <a:lnTo>
                    <a:pt x="45335" y="47297"/>
                  </a:lnTo>
                  <a:lnTo>
                    <a:pt x="46360" y="47947"/>
                  </a:lnTo>
                  <a:lnTo>
                    <a:pt x="47319" y="48674"/>
                  </a:lnTo>
                  <a:lnTo>
                    <a:pt x="48222" y="49490"/>
                  </a:lnTo>
                  <a:lnTo>
                    <a:pt x="48652" y="49920"/>
                  </a:lnTo>
                  <a:lnTo>
                    <a:pt x="49346" y="50713"/>
                  </a:lnTo>
                  <a:lnTo>
                    <a:pt x="50635" y="52377"/>
                  </a:lnTo>
                  <a:lnTo>
                    <a:pt x="51231" y="53248"/>
                  </a:lnTo>
                  <a:lnTo>
                    <a:pt x="51528" y="53788"/>
                  </a:lnTo>
                  <a:lnTo>
                    <a:pt x="52244" y="54790"/>
                  </a:lnTo>
                  <a:lnTo>
                    <a:pt x="52641" y="55264"/>
                  </a:lnTo>
                  <a:lnTo>
                    <a:pt x="52806" y="55429"/>
                  </a:lnTo>
                  <a:lnTo>
                    <a:pt x="53170" y="55694"/>
                  </a:lnTo>
                  <a:lnTo>
                    <a:pt x="53556" y="55881"/>
                  </a:lnTo>
                  <a:lnTo>
                    <a:pt x="53952" y="56002"/>
                  </a:lnTo>
                  <a:lnTo>
                    <a:pt x="54338" y="56047"/>
                  </a:lnTo>
                  <a:lnTo>
                    <a:pt x="54713" y="56025"/>
                  </a:lnTo>
                  <a:lnTo>
                    <a:pt x="55065" y="55914"/>
                  </a:lnTo>
                  <a:lnTo>
                    <a:pt x="55374" y="55738"/>
                  </a:lnTo>
                  <a:lnTo>
                    <a:pt x="55517" y="55617"/>
                  </a:lnTo>
                  <a:lnTo>
                    <a:pt x="55638" y="55474"/>
                  </a:lnTo>
                  <a:lnTo>
                    <a:pt x="55815" y="55165"/>
                  </a:lnTo>
                  <a:lnTo>
                    <a:pt x="55925" y="54812"/>
                  </a:lnTo>
                  <a:lnTo>
                    <a:pt x="55958" y="54438"/>
                  </a:lnTo>
                  <a:lnTo>
                    <a:pt x="55903" y="54052"/>
                  </a:lnTo>
                  <a:lnTo>
                    <a:pt x="55782" y="53655"/>
                  </a:lnTo>
                  <a:lnTo>
                    <a:pt x="55594" y="53270"/>
                  </a:lnTo>
                  <a:lnTo>
                    <a:pt x="55330" y="52906"/>
                  </a:lnTo>
                  <a:lnTo>
                    <a:pt x="55165" y="52741"/>
                  </a:lnTo>
                  <a:lnTo>
                    <a:pt x="54812" y="52454"/>
                  </a:lnTo>
                  <a:lnTo>
                    <a:pt x="54063" y="51914"/>
                  </a:lnTo>
                  <a:lnTo>
                    <a:pt x="53677" y="51683"/>
                  </a:lnTo>
                  <a:lnTo>
                    <a:pt x="52961" y="51176"/>
                  </a:lnTo>
                  <a:lnTo>
                    <a:pt x="52233" y="50691"/>
                  </a:lnTo>
                  <a:lnTo>
                    <a:pt x="51495" y="50173"/>
                  </a:lnTo>
                  <a:lnTo>
                    <a:pt x="49941" y="48884"/>
                  </a:lnTo>
                  <a:lnTo>
                    <a:pt x="48432" y="47407"/>
                  </a:lnTo>
                  <a:lnTo>
                    <a:pt x="47473" y="46272"/>
                  </a:lnTo>
                  <a:lnTo>
                    <a:pt x="46944" y="45545"/>
                  </a:lnTo>
                  <a:lnTo>
                    <a:pt x="46735" y="45192"/>
                  </a:lnTo>
                  <a:lnTo>
                    <a:pt x="46382" y="44575"/>
                  </a:lnTo>
                  <a:lnTo>
                    <a:pt x="45776" y="43286"/>
                  </a:lnTo>
                  <a:lnTo>
                    <a:pt x="45533" y="42614"/>
                  </a:lnTo>
                  <a:lnTo>
                    <a:pt x="46007" y="41930"/>
                  </a:lnTo>
                  <a:lnTo>
                    <a:pt x="46867" y="40487"/>
                  </a:lnTo>
                  <a:lnTo>
                    <a:pt x="47230" y="39727"/>
                  </a:lnTo>
                  <a:lnTo>
                    <a:pt x="49765" y="39881"/>
                  </a:lnTo>
                  <a:lnTo>
                    <a:pt x="50371" y="39914"/>
                  </a:lnTo>
                  <a:lnTo>
                    <a:pt x="51572" y="40068"/>
                  </a:lnTo>
                  <a:lnTo>
                    <a:pt x="52762" y="40322"/>
                  </a:lnTo>
                  <a:lnTo>
                    <a:pt x="53930" y="40674"/>
                  </a:lnTo>
                  <a:lnTo>
                    <a:pt x="54503" y="40895"/>
                  </a:lnTo>
                  <a:lnTo>
                    <a:pt x="55462" y="41302"/>
                  </a:lnTo>
                  <a:lnTo>
                    <a:pt x="57335" y="42272"/>
                  </a:lnTo>
                  <a:lnTo>
                    <a:pt x="58239" y="42812"/>
                  </a:lnTo>
                  <a:lnTo>
                    <a:pt x="58746" y="43165"/>
                  </a:lnTo>
                  <a:lnTo>
                    <a:pt x="59815" y="43782"/>
                  </a:lnTo>
                  <a:lnTo>
                    <a:pt x="60377" y="44035"/>
                  </a:lnTo>
                  <a:lnTo>
                    <a:pt x="60597" y="44112"/>
                  </a:lnTo>
                  <a:lnTo>
                    <a:pt x="61038" y="44200"/>
                  </a:lnTo>
                  <a:lnTo>
                    <a:pt x="61457" y="44212"/>
                  </a:lnTo>
                  <a:lnTo>
                    <a:pt x="61864" y="44156"/>
                  </a:lnTo>
                  <a:lnTo>
                    <a:pt x="62239" y="44035"/>
                  </a:lnTo>
                  <a:lnTo>
                    <a:pt x="62570" y="43848"/>
                  </a:lnTo>
                  <a:lnTo>
                    <a:pt x="62845" y="43605"/>
                  </a:lnTo>
                  <a:lnTo>
                    <a:pt x="63055" y="43308"/>
                  </a:lnTo>
                  <a:lnTo>
                    <a:pt x="63121" y="43143"/>
                  </a:lnTo>
                  <a:lnTo>
                    <a:pt x="63176" y="42966"/>
                  </a:lnTo>
                  <a:lnTo>
                    <a:pt x="63209" y="42614"/>
                  </a:lnTo>
                  <a:lnTo>
                    <a:pt x="63165" y="42250"/>
                  </a:lnTo>
                  <a:lnTo>
                    <a:pt x="63022" y="41897"/>
                  </a:lnTo>
                  <a:lnTo>
                    <a:pt x="62823" y="41567"/>
                  </a:lnTo>
                  <a:lnTo>
                    <a:pt x="62548" y="41258"/>
                  </a:lnTo>
                  <a:lnTo>
                    <a:pt x="62206" y="40994"/>
                  </a:lnTo>
                  <a:lnTo>
                    <a:pt x="61809" y="40773"/>
                  </a:lnTo>
                  <a:lnTo>
                    <a:pt x="61589" y="40685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5112375" y="2114900"/>
              <a:ext cx="885450" cy="885450"/>
            </a:xfrm>
            <a:custGeom>
              <a:avLst/>
              <a:gdLst/>
              <a:ahLst/>
              <a:cxnLst/>
              <a:rect l="l" t="t" r="r" b="b"/>
              <a:pathLst>
                <a:path w="35418" h="35418" fill="none" extrusionOk="0">
                  <a:moveTo>
                    <a:pt x="17709" y="1"/>
                  </a:moveTo>
                  <a:lnTo>
                    <a:pt x="18623" y="23"/>
                  </a:lnTo>
                  <a:lnTo>
                    <a:pt x="20409" y="199"/>
                  </a:lnTo>
                  <a:lnTo>
                    <a:pt x="22139" y="552"/>
                  </a:lnTo>
                  <a:lnTo>
                    <a:pt x="23803" y="1070"/>
                  </a:lnTo>
                  <a:lnTo>
                    <a:pt x="25390" y="1742"/>
                  </a:lnTo>
                  <a:lnTo>
                    <a:pt x="26899" y="2557"/>
                  </a:lnTo>
                  <a:lnTo>
                    <a:pt x="28310" y="3516"/>
                  </a:lnTo>
                  <a:lnTo>
                    <a:pt x="29621" y="4596"/>
                  </a:lnTo>
                  <a:lnTo>
                    <a:pt x="30822" y="5797"/>
                  </a:lnTo>
                  <a:lnTo>
                    <a:pt x="31902" y="7108"/>
                  </a:lnTo>
                  <a:lnTo>
                    <a:pt x="32861" y="8530"/>
                  </a:lnTo>
                  <a:lnTo>
                    <a:pt x="33676" y="10028"/>
                  </a:lnTo>
                  <a:lnTo>
                    <a:pt x="34348" y="11615"/>
                  </a:lnTo>
                  <a:lnTo>
                    <a:pt x="34866" y="13279"/>
                  </a:lnTo>
                  <a:lnTo>
                    <a:pt x="35219" y="15009"/>
                  </a:lnTo>
                  <a:lnTo>
                    <a:pt x="35406" y="16795"/>
                  </a:lnTo>
                  <a:lnTo>
                    <a:pt x="35417" y="17709"/>
                  </a:lnTo>
                  <a:lnTo>
                    <a:pt x="35406" y="18624"/>
                  </a:lnTo>
                  <a:lnTo>
                    <a:pt x="35219" y="20409"/>
                  </a:lnTo>
                  <a:lnTo>
                    <a:pt x="34866" y="22139"/>
                  </a:lnTo>
                  <a:lnTo>
                    <a:pt x="34348" y="23803"/>
                  </a:lnTo>
                  <a:lnTo>
                    <a:pt x="33676" y="25390"/>
                  </a:lnTo>
                  <a:lnTo>
                    <a:pt x="32861" y="26900"/>
                  </a:lnTo>
                  <a:lnTo>
                    <a:pt x="31902" y="28310"/>
                  </a:lnTo>
                  <a:lnTo>
                    <a:pt x="30822" y="29621"/>
                  </a:lnTo>
                  <a:lnTo>
                    <a:pt x="29621" y="30822"/>
                  </a:lnTo>
                  <a:lnTo>
                    <a:pt x="28310" y="31913"/>
                  </a:lnTo>
                  <a:lnTo>
                    <a:pt x="26899" y="32861"/>
                  </a:lnTo>
                  <a:lnTo>
                    <a:pt x="25390" y="33688"/>
                  </a:lnTo>
                  <a:lnTo>
                    <a:pt x="23803" y="34360"/>
                  </a:lnTo>
                  <a:lnTo>
                    <a:pt x="22139" y="34867"/>
                  </a:lnTo>
                  <a:lnTo>
                    <a:pt x="20409" y="35230"/>
                  </a:lnTo>
                  <a:lnTo>
                    <a:pt x="18623" y="35407"/>
                  </a:lnTo>
                  <a:lnTo>
                    <a:pt x="17709" y="35418"/>
                  </a:lnTo>
                  <a:lnTo>
                    <a:pt x="16794" y="35407"/>
                  </a:lnTo>
                  <a:lnTo>
                    <a:pt x="15009" y="35230"/>
                  </a:lnTo>
                  <a:lnTo>
                    <a:pt x="13279" y="34867"/>
                  </a:lnTo>
                  <a:lnTo>
                    <a:pt x="11615" y="34360"/>
                  </a:lnTo>
                  <a:lnTo>
                    <a:pt x="10028" y="33688"/>
                  </a:lnTo>
                  <a:lnTo>
                    <a:pt x="8518" y="32861"/>
                  </a:lnTo>
                  <a:lnTo>
                    <a:pt x="7108" y="31913"/>
                  </a:lnTo>
                  <a:lnTo>
                    <a:pt x="5797" y="30822"/>
                  </a:lnTo>
                  <a:lnTo>
                    <a:pt x="4595" y="29621"/>
                  </a:lnTo>
                  <a:lnTo>
                    <a:pt x="3516" y="28310"/>
                  </a:lnTo>
                  <a:lnTo>
                    <a:pt x="2557" y="26900"/>
                  </a:lnTo>
                  <a:lnTo>
                    <a:pt x="1741" y="25390"/>
                  </a:lnTo>
                  <a:lnTo>
                    <a:pt x="1069" y="23803"/>
                  </a:lnTo>
                  <a:lnTo>
                    <a:pt x="551" y="22139"/>
                  </a:lnTo>
                  <a:lnTo>
                    <a:pt x="199" y="20409"/>
                  </a:lnTo>
                  <a:lnTo>
                    <a:pt x="11" y="18624"/>
                  </a:lnTo>
                  <a:lnTo>
                    <a:pt x="0" y="17709"/>
                  </a:lnTo>
                  <a:lnTo>
                    <a:pt x="11" y="16795"/>
                  </a:lnTo>
                  <a:lnTo>
                    <a:pt x="199" y="15009"/>
                  </a:lnTo>
                  <a:lnTo>
                    <a:pt x="551" y="13279"/>
                  </a:lnTo>
                  <a:lnTo>
                    <a:pt x="1069" y="11615"/>
                  </a:lnTo>
                  <a:lnTo>
                    <a:pt x="1741" y="10028"/>
                  </a:lnTo>
                  <a:lnTo>
                    <a:pt x="2557" y="8530"/>
                  </a:lnTo>
                  <a:lnTo>
                    <a:pt x="3516" y="7108"/>
                  </a:lnTo>
                  <a:lnTo>
                    <a:pt x="4595" y="5797"/>
                  </a:lnTo>
                  <a:lnTo>
                    <a:pt x="5797" y="4596"/>
                  </a:lnTo>
                  <a:lnTo>
                    <a:pt x="7108" y="3516"/>
                  </a:lnTo>
                  <a:lnTo>
                    <a:pt x="8518" y="2557"/>
                  </a:lnTo>
                  <a:lnTo>
                    <a:pt x="10028" y="1742"/>
                  </a:lnTo>
                  <a:lnTo>
                    <a:pt x="11615" y="1070"/>
                  </a:lnTo>
                  <a:lnTo>
                    <a:pt x="13279" y="552"/>
                  </a:lnTo>
                  <a:lnTo>
                    <a:pt x="15009" y="199"/>
                  </a:lnTo>
                  <a:lnTo>
                    <a:pt x="16794" y="23"/>
                  </a:lnTo>
                  <a:lnTo>
                    <a:pt x="17709" y="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5271600" y="2285425"/>
              <a:ext cx="115450" cy="97275"/>
            </a:xfrm>
            <a:custGeom>
              <a:avLst/>
              <a:gdLst/>
              <a:ahLst/>
              <a:cxnLst/>
              <a:rect l="l" t="t" r="r" b="b"/>
              <a:pathLst>
                <a:path w="4618" h="3891" extrusionOk="0">
                  <a:moveTo>
                    <a:pt x="1202" y="1"/>
                  </a:moveTo>
                  <a:lnTo>
                    <a:pt x="838" y="56"/>
                  </a:lnTo>
                  <a:lnTo>
                    <a:pt x="519" y="177"/>
                  </a:lnTo>
                  <a:lnTo>
                    <a:pt x="265" y="364"/>
                  </a:lnTo>
                  <a:lnTo>
                    <a:pt x="166" y="486"/>
                  </a:lnTo>
                  <a:lnTo>
                    <a:pt x="78" y="629"/>
                  </a:lnTo>
                  <a:lnTo>
                    <a:pt x="1" y="937"/>
                  </a:lnTo>
                  <a:lnTo>
                    <a:pt x="1" y="1279"/>
                  </a:lnTo>
                  <a:lnTo>
                    <a:pt x="100" y="1632"/>
                  </a:lnTo>
                  <a:lnTo>
                    <a:pt x="265" y="2006"/>
                  </a:lnTo>
                  <a:lnTo>
                    <a:pt x="519" y="2381"/>
                  </a:lnTo>
                  <a:lnTo>
                    <a:pt x="838" y="2734"/>
                  </a:lnTo>
                  <a:lnTo>
                    <a:pt x="1224" y="3075"/>
                  </a:lnTo>
                  <a:lnTo>
                    <a:pt x="1433" y="3230"/>
                  </a:lnTo>
                  <a:lnTo>
                    <a:pt x="1665" y="3373"/>
                  </a:lnTo>
                  <a:lnTo>
                    <a:pt x="2116" y="3604"/>
                  </a:lnTo>
                  <a:lnTo>
                    <a:pt x="2568" y="3769"/>
                  </a:lnTo>
                  <a:lnTo>
                    <a:pt x="2998" y="3869"/>
                  </a:lnTo>
                  <a:lnTo>
                    <a:pt x="3406" y="3891"/>
                  </a:lnTo>
                  <a:lnTo>
                    <a:pt x="3780" y="3836"/>
                  </a:lnTo>
                  <a:lnTo>
                    <a:pt x="4100" y="3725"/>
                  </a:lnTo>
                  <a:lnTo>
                    <a:pt x="4353" y="3527"/>
                  </a:lnTo>
                  <a:lnTo>
                    <a:pt x="4453" y="3406"/>
                  </a:lnTo>
                  <a:lnTo>
                    <a:pt x="4530" y="3263"/>
                  </a:lnTo>
                  <a:lnTo>
                    <a:pt x="4618" y="2954"/>
                  </a:lnTo>
                  <a:lnTo>
                    <a:pt x="4607" y="2623"/>
                  </a:lnTo>
                  <a:lnTo>
                    <a:pt x="4519" y="2260"/>
                  </a:lnTo>
                  <a:lnTo>
                    <a:pt x="4342" y="1885"/>
                  </a:lnTo>
                  <a:lnTo>
                    <a:pt x="4100" y="1510"/>
                  </a:lnTo>
                  <a:lnTo>
                    <a:pt x="3780" y="1158"/>
                  </a:lnTo>
                  <a:lnTo>
                    <a:pt x="3395" y="816"/>
                  </a:lnTo>
                  <a:lnTo>
                    <a:pt x="3174" y="662"/>
                  </a:lnTo>
                  <a:lnTo>
                    <a:pt x="2954" y="519"/>
                  </a:lnTo>
                  <a:lnTo>
                    <a:pt x="2502" y="287"/>
                  </a:lnTo>
                  <a:lnTo>
                    <a:pt x="2050" y="122"/>
                  </a:lnTo>
                  <a:lnTo>
                    <a:pt x="1610" y="34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6A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5271600" y="2285425"/>
              <a:ext cx="115450" cy="97275"/>
            </a:xfrm>
            <a:custGeom>
              <a:avLst/>
              <a:gdLst/>
              <a:ahLst/>
              <a:cxnLst/>
              <a:rect l="l" t="t" r="r" b="b"/>
              <a:pathLst>
                <a:path w="4618" h="3891" fill="none" extrusionOk="0">
                  <a:moveTo>
                    <a:pt x="166" y="486"/>
                  </a:moveTo>
                  <a:lnTo>
                    <a:pt x="265" y="364"/>
                  </a:lnTo>
                  <a:lnTo>
                    <a:pt x="519" y="177"/>
                  </a:lnTo>
                  <a:lnTo>
                    <a:pt x="838" y="56"/>
                  </a:lnTo>
                  <a:lnTo>
                    <a:pt x="1202" y="1"/>
                  </a:lnTo>
                  <a:lnTo>
                    <a:pt x="1610" y="34"/>
                  </a:lnTo>
                  <a:lnTo>
                    <a:pt x="2050" y="122"/>
                  </a:lnTo>
                  <a:lnTo>
                    <a:pt x="2502" y="287"/>
                  </a:lnTo>
                  <a:lnTo>
                    <a:pt x="2954" y="519"/>
                  </a:lnTo>
                  <a:lnTo>
                    <a:pt x="3174" y="662"/>
                  </a:lnTo>
                  <a:lnTo>
                    <a:pt x="3395" y="816"/>
                  </a:lnTo>
                  <a:lnTo>
                    <a:pt x="3780" y="1158"/>
                  </a:lnTo>
                  <a:lnTo>
                    <a:pt x="4100" y="1510"/>
                  </a:lnTo>
                  <a:lnTo>
                    <a:pt x="4342" y="1885"/>
                  </a:lnTo>
                  <a:lnTo>
                    <a:pt x="4519" y="2260"/>
                  </a:lnTo>
                  <a:lnTo>
                    <a:pt x="4607" y="2623"/>
                  </a:lnTo>
                  <a:lnTo>
                    <a:pt x="4618" y="2954"/>
                  </a:lnTo>
                  <a:lnTo>
                    <a:pt x="4530" y="3263"/>
                  </a:lnTo>
                  <a:lnTo>
                    <a:pt x="4453" y="3406"/>
                  </a:lnTo>
                  <a:lnTo>
                    <a:pt x="4353" y="3527"/>
                  </a:lnTo>
                  <a:lnTo>
                    <a:pt x="4100" y="3725"/>
                  </a:lnTo>
                  <a:lnTo>
                    <a:pt x="3780" y="3836"/>
                  </a:lnTo>
                  <a:lnTo>
                    <a:pt x="3406" y="3891"/>
                  </a:lnTo>
                  <a:lnTo>
                    <a:pt x="2998" y="3869"/>
                  </a:lnTo>
                  <a:lnTo>
                    <a:pt x="2568" y="3769"/>
                  </a:lnTo>
                  <a:lnTo>
                    <a:pt x="2116" y="3604"/>
                  </a:lnTo>
                  <a:lnTo>
                    <a:pt x="1665" y="3373"/>
                  </a:lnTo>
                  <a:lnTo>
                    <a:pt x="1433" y="3230"/>
                  </a:lnTo>
                  <a:lnTo>
                    <a:pt x="1224" y="3075"/>
                  </a:lnTo>
                  <a:lnTo>
                    <a:pt x="838" y="2734"/>
                  </a:lnTo>
                  <a:lnTo>
                    <a:pt x="519" y="2381"/>
                  </a:lnTo>
                  <a:lnTo>
                    <a:pt x="265" y="2006"/>
                  </a:lnTo>
                  <a:lnTo>
                    <a:pt x="100" y="1632"/>
                  </a:lnTo>
                  <a:lnTo>
                    <a:pt x="1" y="1279"/>
                  </a:lnTo>
                  <a:lnTo>
                    <a:pt x="1" y="937"/>
                  </a:lnTo>
                  <a:lnTo>
                    <a:pt x="78" y="629"/>
                  </a:lnTo>
                  <a:lnTo>
                    <a:pt x="166" y="486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5329450" y="2377725"/>
              <a:ext cx="63675" cy="89825"/>
            </a:xfrm>
            <a:custGeom>
              <a:avLst/>
              <a:gdLst/>
              <a:ahLst/>
              <a:cxnLst/>
              <a:rect l="l" t="t" r="r" b="b"/>
              <a:pathLst>
                <a:path w="2547" h="3593" fill="none" extrusionOk="0">
                  <a:moveTo>
                    <a:pt x="1" y="0"/>
                  </a:moveTo>
                  <a:lnTo>
                    <a:pt x="265" y="89"/>
                  </a:lnTo>
                  <a:lnTo>
                    <a:pt x="783" y="320"/>
                  </a:lnTo>
                  <a:lnTo>
                    <a:pt x="1257" y="628"/>
                  </a:lnTo>
                  <a:lnTo>
                    <a:pt x="1676" y="992"/>
                  </a:lnTo>
                  <a:lnTo>
                    <a:pt x="1874" y="1201"/>
                  </a:lnTo>
                  <a:lnTo>
                    <a:pt x="2028" y="1477"/>
                  </a:lnTo>
                  <a:lnTo>
                    <a:pt x="2271" y="2050"/>
                  </a:lnTo>
                  <a:lnTo>
                    <a:pt x="2447" y="2656"/>
                  </a:lnTo>
                  <a:lnTo>
                    <a:pt x="2535" y="3284"/>
                  </a:lnTo>
                  <a:lnTo>
                    <a:pt x="2546" y="3593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5381800" y="2338325"/>
              <a:ext cx="84325" cy="69450"/>
            </a:xfrm>
            <a:custGeom>
              <a:avLst/>
              <a:gdLst/>
              <a:ahLst/>
              <a:cxnLst/>
              <a:rect l="l" t="t" r="r" b="b"/>
              <a:pathLst>
                <a:path w="3373" h="2778" fill="none" extrusionOk="0">
                  <a:moveTo>
                    <a:pt x="1" y="1"/>
                  </a:moveTo>
                  <a:lnTo>
                    <a:pt x="408" y="607"/>
                  </a:lnTo>
                  <a:lnTo>
                    <a:pt x="827" y="1279"/>
                  </a:lnTo>
                  <a:lnTo>
                    <a:pt x="970" y="1510"/>
                  </a:lnTo>
                  <a:lnTo>
                    <a:pt x="1334" y="1896"/>
                  </a:lnTo>
                  <a:lnTo>
                    <a:pt x="1742" y="2193"/>
                  </a:lnTo>
                  <a:lnTo>
                    <a:pt x="2171" y="2414"/>
                  </a:lnTo>
                  <a:lnTo>
                    <a:pt x="3152" y="2744"/>
                  </a:lnTo>
                  <a:lnTo>
                    <a:pt x="3373" y="2777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5706050" y="2259250"/>
              <a:ext cx="57325" cy="84325"/>
            </a:xfrm>
            <a:custGeom>
              <a:avLst/>
              <a:gdLst/>
              <a:ahLst/>
              <a:cxnLst/>
              <a:rect l="l" t="t" r="r" b="b"/>
              <a:pathLst>
                <a:path w="2293" h="3373" extrusionOk="0">
                  <a:moveTo>
                    <a:pt x="1400" y="1"/>
                  </a:moveTo>
                  <a:lnTo>
                    <a:pt x="1180" y="56"/>
                  </a:lnTo>
                  <a:lnTo>
                    <a:pt x="959" y="188"/>
                  </a:lnTo>
                  <a:lnTo>
                    <a:pt x="640" y="464"/>
                  </a:lnTo>
                  <a:lnTo>
                    <a:pt x="287" y="1004"/>
                  </a:lnTo>
                  <a:lnTo>
                    <a:pt x="155" y="1334"/>
                  </a:lnTo>
                  <a:lnTo>
                    <a:pt x="56" y="1687"/>
                  </a:lnTo>
                  <a:lnTo>
                    <a:pt x="1" y="2326"/>
                  </a:lnTo>
                  <a:lnTo>
                    <a:pt x="78" y="2745"/>
                  </a:lnTo>
                  <a:lnTo>
                    <a:pt x="177" y="2976"/>
                  </a:lnTo>
                  <a:lnTo>
                    <a:pt x="309" y="3164"/>
                  </a:lnTo>
                  <a:lnTo>
                    <a:pt x="474" y="3296"/>
                  </a:lnTo>
                  <a:lnTo>
                    <a:pt x="574" y="3340"/>
                  </a:lnTo>
                  <a:lnTo>
                    <a:pt x="684" y="3373"/>
                  </a:lnTo>
                  <a:lnTo>
                    <a:pt x="893" y="3362"/>
                  </a:lnTo>
                  <a:lnTo>
                    <a:pt x="1125" y="3296"/>
                  </a:lnTo>
                  <a:lnTo>
                    <a:pt x="1345" y="3175"/>
                  </a:lnTo>
                  <a:lnTo>
                    <a:pt x="1654" y="2888"/>
                  </a:lnTo>
                  <a:lnTo>
                    <a:pt x="2006" y="2348"/>
                  </a:lnTo>
                  <a:lnTo>
                    <a:pt x="2138" y="2018"/>
                  </a:lnTo>
                  <a:lnTo>
                    <a:pt x="2238" y="1676"/>
                  </a:lnTo>
                  <a:lnTo>
                    <a:pt x="2293" y="1037"/>
                  </a:lnTo>
                  <a:lnTo>
                    <a:pt x="2182" y="497"/>
                  </a:lnTo>
                  <a:lnTo>
                    <a:pt x="1984" y="199"/>
                  </a:lnTo>
                  <a:lnTo>
                    <a:pt x="1819" y="67"/>
                  </a:lnTo>
                  <a:lnTo>
                    <a:pt x="1720" y="23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rgbClr val="6A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5706050" y="2259250"/>
              <a:ext cx="57325" cy="84325"/>
            </a:xfrm>
            <a:custGeom>
              <a:avLst/>
              <a:gdLst/>
              <a:ahLst/>
              <a:cxnLst/>
              <a:rect l="l" t="t" r="r" b="b"/>
              <a:pathLst>
                <a:path w="2293" h="3373" fill="none" extrusionOk="0">
                  <a:moveTo>
                    <a:pt x="574" y="3340"/>
                  </a:moveTo>
                  <a:lnTo>
                    <a:pt x="474" y="3296"/>
                  </a:lnTo>
                  <a:lnTo>
                    <a:pt x="309" y="3164"/>
                  </a:lnTo>
                  <a:lnTo>
                    <a:pt x="177" y="2976"/>
                  </a:lnTo>
                  <a:lnTo>
                    <a:pt x="78" y="2745"/>
                  </a:lnTo>
                  <a:lnTo>
                    <a:pt x="1" y="2326"/>
                  </a:lnTo>
                  <a:lnTo>
                    <a:pt x="56" y="1687"/>
                  </a:lnTo>
                  <a:lnTo>
                    <a:pt x="155" y="1334"/>
                  </a:lnTo>
                  <a:lnTo>
                    <a:pt x="287" y="1004"/>
                  </a:lnTo>
                  <a:lnTo>
                    <a:pt x="640" y="464"/>
                  </a:lnTo>
                  <a:lnTo>
                    <a:pt x="959" y="188"/>
                  </a:lnTo>
                  <a:lnTo>
                    <a:pt x="1180" y="56"/>
                  </a:lnTo>
                  <a:lnTo>
                    <a:pt x="1400" y="1"/>
                  </a:lnTo>
                  <a:lnTo>
                    <a:pt x="1609" y="1"/>
                  </a:lnTo>
                  <a:lnTo>
                    <a:pt x="1720" y="23"/>
                  </a:lnTo>
                  <a:lnTo>
                    <a:pt x="1819" y="67"/>
                  </a:lnTo>
                  <a:lnTo>
                    <a:pt x="1984" y="199"/>
                  </a:lnTo>
                  <a:lnTo>
                    <a:pt x="2182" y="497"/>
                  </a:lnTo>
                  <a:lnTo>
                    <a:pt x="2293" y="1037"/>
                  </a:lnTo>
                  <a:lnTo>
                    <a:pt x="2238" y="1676"/>
                  </a:lnTo>
                  <a:lnTo>
                    <a:pt x="2138" y="2018"/>
                  </a:lnTo>
                  <a:lnTo>
                    <a:pt x="2006" y="2348"/>
                  </a:lnTo>
                  <a:lnTo>
                    <a:pt x="1654" y="2888"/>
                  </a:lnTo>
                  <a:lnTo>
                    <a:pt x="1345" y="3175"/>
                  </a:lnTo>
                  <a:lnTo>
                    <a:pt x="1125" y="3296"/>
                  </a:lnTo>
                  <a:lnTo>
                    <a:pt x="893" y="3362"/>
                  </a:lnTo>
                  <a:lnTo>
                    <a:pt x="684" y="3373"/>
                  </a:lnTo>
                  <a:lnTo>
                    <a:pt x="574" y="334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5658400" y="2309400"/>
              <a:ext cx="47675" cy="57050"/>
            </a:xfrm>
            <a:custGeom>
              <a:avLst/>
              <a:gdLst/>
              <a:ahLst/>
              <a:cxnLst/>
              <a:rect l="l" t="t" r="r" b="b"/>
              <a:pathLst>
                <a:path w="1907" h="2282" fill="none" extrusionOk="0">
                  <a:moveTo>
                    <a:pt x="1907" y="0"/>
                  </a:moveTo>
                  <a:lnTo>
                    <a:pt x="1874" y="375"/>
                  </a:lnTo>
                  <a:lnTo>
                    <a:pt x="1642" y="1091"/>
                  </a:lnTo>
                  <a:lnTo>
                    <a:pt x="1444" y="1411"/>
                  </a:lnTo>
                  <a:lnTo>
                    <a:pt x="1290" y="1565"/>
                  </a:lnTo>
                  <a:lnTo>
                    <a:pt x="959" y="1830"/>
                  </a:lnTo>
                  <a:lnTo>
                    <a:pt x="595" y="2039"/>
                  </a:lnTo>
                  <a:lnTo>
                    <a:pt x="210" y="2215"/>
                  </a:lnTo>
                  <a:lnTo>
                    <a:pt x="0" y="22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5658400" y="2309400"/>
              <a:ext cx="47675" cy="57050"/>
            </a:xfrm>
            <a:custGeom>
              <a:avLst/>
              <a:gdLst/>
              <a:ahLst/>
              <a:cxnLst/>
              <a:rect l="l" t="t" r="r" b="b"/>
              <a:pathLst>
                <a:path w="1907" h="2282" fill="none" extrusionOk="0">
                  <a:moveTo>
                    <a:pt x="1907" y="0"/>
                  </a:moveTo>
                  <a:lnTo>
                    <a:pt x="1874" y="375"/>
                  </a:lnTo>
                  <a:lnTo>
                    <a:pt x="1642" y="1091"/>
                  </a:lnTo>
                  <a:lnTo>
                    <a:pt x="1444" y="1411"/>
                  </a:lnTo>
                  <a:lnTo>
                    <a:pt x="1290" y="1565"/>
                  </a:lnTo>
                  <a:lnTo>
                    <a:pt x="959" y="1830"/>
                  </a:lnTo>
                  <a:lnTo>
                    <a:pt x="595" y="2039"/>
                  </a:lnTo>
                  <a:lnTo>
                    <a:pt x="210" y="2215"/>
                  </a:lnTo>
                  <a:lnTo>
                    <a:pt x="0" y="2282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5710175" y="2336675"/>
              <a:ext cx="30625" cy="66975"/>
            </a:xfrm>
            <a:custGeom>
              <a:avLst/>
              <a:gdLst/>
              <a:ahLst/>
              <a:cxnLst/>
              <a:rect l="l" t="t" r="r" b="b"/>
              <a:pathLst>
                <a:path w="1225" h="2679" fill="none" extrusionOk="0">
                  <a:moveTo>
                    <a:pt x="1224" y="0"/>
                  </a:moveTo>
                  <a:lnTo>
                    <a:pt x="905" y="364"/>
                  </a:lnTo>
                  <a:lnTo>
                    <a:pt x="552" y="761"/>
                  </a:lnTo>
                  <a:lnTo>
                    <a:pt x="398" y="970"/>
                  </a:lnTo>
                  <a:lnTo>
                    <a:pt x="166" y="1422"/>
                  </a:lnTo>
                  <a:lnTo>
                    <a:pt x="34" y="1918"/>
                  </a:lnTo>
                  <a:lnTo>
                    <a:pt x="1" y="2425"/>
                  </a:lnTo>
                  <a:lnTo>
                    <a:pt x="23" y="26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5710175" y="2336675"/>
              <a:ext cx="30625" cy="66975"/>
            </a:xfrm>
            <a:custGeom>
              <a:avLst/>
              <a:gdLst/>
              <a:ahLst/>
              <a:cxnLst/>
              <a:rect l="l" t="t" r="r" b="b"/>
              <a:pathLst>
                <a:path w="1225" h="2679" fill="none" extrusionOk="0">
                  <a:moveTo>
                    <a:pt x="1224" y="0"/>
                  </a:moveTo>
                  <a:lnTo>
                    <a:pt x="905" y="364"/>
                  </a:lnTo>
                  <a:lnTo>
                    <a:pt x="552" y="761"/>
                  </a:lnTo>
                  <a:lnTo>
                    <a:pt x="398" y="970"/>
                  </a:lnTo>
                  <a:lnTo>
                    <a:pt x="166" y="1422"/>
                  </a:lnTo>
                  <a:lnTo>
                    <a:pt x="34" y="1918"/>
                  </a:lnTo>
                  <a:lnTo>
                    <a:pt x="1" y="2425"/>
                  </a:lnTo>
                  <a:lnTo>
                    <a:pt x="23" y="2678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5762250" y="2673600"/>
              <a:ext cx="81025" cy="62000"/>
            </a:xfrm>
            <a:custGeom>
              <a:avLst/>
              <a:gdLst/>
              <a:ahLst/>
              <a:cxnLst/>
              <a:rect l="l" t="t" r="r" b="b"/>
              <a:pathLst>
                <a:path w="3241" h="2480" extrusionOk="0">
                  <a:moveTo>
                    <a:pt x="1169" y="0"/>
                  </a:moveTo>
                  <a:lnTo>
                    <a:pt x="750" y="11"/>
                  </a:lnTo>
                  <a:lnTo>
                    <a:pt x="508" y="67"/>
                  </a:lnTo>
                  <a:lnTo>
                    <a:pt x="298" y="166"/>
                  </a:lnTo>
                  <a:lnTo>
                    <a:pt x="144" y="309"/>
                  </a:lnTo>
                  <a:lnTo>
                    <a:pt x="89" y="408"/>
                  </a:lnTo>
                  <a:lnTo>
                    <a:pt x="34" y="507"/>
                  </a:lnTo>
                  <a:lnTo>
                    <a:pt x="1" y="717"/>
                  </a:lnTo>
                  <a:lnTo>
                    <a:pt x="23" y="948"/>
                  </a:lnTo>
                  <a:lnTo>
                    <a:pt x="111" y="1191"/>
                  </a:lnTo>
                  <a:lnTo>
                    <a:pt x="331" y="1543"/>
                  </a:lnTo>
                  <a:lnTo>
                    <a:pt x="816" y="1984"/>
                  </a:lnTo>
                  <a:lnTo>
                    <a:pt x="1125" y="2160"/>
                  </a:lnTo>
                  <a:lnTo>
                    <a:pt x="1444" y="2326"/>
                  </a:lnTo>
                  <a:lnTo>
                    <a:pt x="2072" y="2480"/>
                  </a:lnTo>
                  <a:lnTo>
                    <a:pt x="2491" y="2469"/>
                  </a:lnTo>
                  <a:lnTo>
                    <a:pt x="2733" y="2414"/>
                  </a:lnTo>
                  <a:lnTo>
                    <a:pt x="2943" y="2315"/>
                  </a:lnTo>
                  <a:lnTo>
                    <a:pt x="3097" y="2171"/>
                  </a:lnTo>
                  <a:lnTo>
                    <a:pt x="3152" y="2072"/>
                  </a:lnTo>
                  <a:lnTo>
                    <a:pt x="3207" y="1984"/>
                  </a:lnTo>
                  <a:lnTo>
                    <a:pt x="3240" y="1764"/>
                  </a:lnTo>
                  <a:lnTo>
                    <a:pt x="3218" y="1532"/>
                  </a:lnTo>
                  <a:lnTo>
                    <a:pt x="3130" y="1301"/>
                  </a:lnTo>
                  <a:lnTo>
                    <a:pt x="2910" y="937"/>
                  </a:lnTo>
                  <a:lnTo>
                    <a:pt x="2425" y="496"/>
                  </a:lnTo>
                  <a:lnTo>
                    <a:pt x="2116" y="320"/>
                  </a:lnTo>
                  <a:lnTo>
                    <a:pt x="1797" y="166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6A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5762250" y="2673600"/>
              <a:ext cx="81025" cy="62000"/>
            </a:xfrm>
            <a:custGeom>
              <a:avLst/>
              <a:gdLst/>
              <a:ahLst/>
              <a:cxnLst/>
              <a:rect l="l" t="t" r="r" b="b"/>
              <a:pathLst>
                <a:path w="3241" h="2480" fill="none" extrusionOk="0">
                  <a:moveTo>
                    <a:pt x="89" y="408"/>
                  </a:moveTo>
                  <a:lnTo>
                    <a:pt x="144" y="309"/>
                  </a:lnTo>
                  <a:lnTo>
                    <a:pt x="298" y="166"/>
                  </a:lnTo>
                  <a:lnTo>
                    <a:pt x="508" y="67"/>
                  </a:lnTo>
                  <a:lnTo>
                    <a:pt x="750" y="11"/>
                  </a:lnTo>
                  <a:lnTo>
                    <a:pt x="1169" y="0"/>
                  </a:lnTo>
                  <a:lnTo>
                    <a:pt x="1797" y="166"/>
                  </a:lnTo>
                  <a:lnTo>
                    <a:pt x="2116" y="320"/>
                  </a:lnTo>
                  <a:lnTo>
                    <a:pt x="2425" y="496"/>
                  </a:lnTo>
                  <a:lnTo>
                    <a:pt x="2910" y="937"/>
                  </a:lnTo>
                  <a:lnTo>
                    <a:pt x="3130" y="1301"/>
                  </a:lnTo>
                  <a:lnTo>
                    <a:pt x="3218" y="1532"/>
                  </a:lnTo>
                  <a:lnTo>
                    <a:pt x="3240" y="1764"/>
                  </a:lnTo>
                  <a:lnTo>
                    <a:pt x="3207" y="1984"/>
                  </a:lnTo>
                  <a:lnTo>
                    <a:pt x="3152" y="2072"/>
                  </a:lnTo>
                  <a:lnTo>
                    <a:pt x="3097" y="2171"/>
                  </a:lnTo>
                  <a:lnTo>
                    <a:pt x="2943" y="2315"/>
                  </a:lnTo>
                  <a:lnTo>
                    <a:pt x="2733" y="2414"/>
                  </a:lnTo>
                  <a:lnTo>
                    <a:pt x="2491" y="2469"/>
                  </a:lnTo>
                  <a:lnTo>
                    <a:pt x="2072" y="2480"/>
                  </a:lnTo>
                  <a:lnTo>
                    <a:pt x="1444" y="2326"/>
                  </a:lnTo>
                  <a:lnTo>
                    <a:pt x="1125" y="2160"/>
                  </a:lnTo>
                  <a:lnTo>
                    <a:pt x="816" y="1984"/>
                  </a:lnTo>
                  <a:lnTo>
                    <a:pt x="331" y="1543"/>
                  </a:lnTo>
                  <a:lnTo>
                    <a:pt x="111" y="1191"/>
                  </a:lnTo>
                  <a:lnTo>
                    <a:pt x="23" y="948"/>
                  </a:lnTo>
                  <a:lnTo>
                    <a:pt x="1" y="717"/>
                  </a:lnTo>
                  <a:lnTo>
                    <a:pt x="34" y="507"/>
                  </a:lnTo>
                  <a:lnTo>
                    <a:pt x="89" y="408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750675" y="2618775"/>
              <a:ext cx="48800" cy="56225"/>
            </a:xfrm>
            <a:custGeom>
              <a:avLst/>
              <a:gdLst/>
              <a:ahLst/>
              <a:cxnLst/>
              <a:rect l="l" t="t" r="r" b="b"/>
              <a:pathLst>
                <a:path w="1952" h="2249" fill="none" extrusionOk="0">
                  <a:moveTo>
                    <a:pt x="1951" y="2249"/>
                  </a:moveTo>
                  <a:lnTo>
                    <a:pt x="1764" y="2204"/>
                  </a:lnTo>
                  <a:lnTo>
                    <a:pt x="1411" y="2083"/>
                  </a:lnTo>
                  <a:lnTo>
                    <a:pt x="1070" y="1907"/>
                  </a:lnTo>
                  <a:lnTo>
                    <a:pt x="761" y="1698"/>
                  </a:lnTo>
                  <a:lnTo>
                    <a:pt x="618" y="1565"/>
                  </a:lnTo>
                  <a:lnTo>
                    <a:pt x="497" y="1389"/>
                  </a:lnTo>
                  <a:lnTo>
                    <a:pt x="287" y="1025"/>
                  </a:lnTo>
                  <a:lnTo>
                    <a:pt x="133" y="629"/>
                  </a:lnTo>
                  <a:lnTo>
                    <a:pt x="34" y="210"/>
                  </a:lnTo>
                  <a:lnTo>
                    <a:pt x="1" y="1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5705775" y="2663950"/>
              <a:ext cx="61175" cy="40800"/>
            </a:xfrm>
            <a:custGeom>
              <a:avLst/>
              <a:gdLst/>
              <a:ahLst/>
              <a:cxnLst/>
              <a:rect l="l" t="t" r="r" b="b"/>
              <a:pathLst>
                <a:path w="2447" h="1632" fill="none" extrusionOk="0">
                  <a:moveTo>
                    <a:pt x="2447" y="1632"/>
                  </a:moveTo>
                  <a:lnTo>
                    <a:pt x="2127" y="1268"/>
                  </a:lnTo>
                  <a:lnTo>
                    <a:pt x="1808" y="838"/>
                  </a:lnTo>
                  <a:lnTo>
                    <a:pt x="1631" y="651"/>
                  </a:lnTo>
                  <a:lnTo>
                    <a:pt x="1213" y="342"/>
                  </a:lnTo>
                  <a:lnTo>
                    <a:pt x="750" y="133"/>
                  </a:lnTo>
                  <a:lnTo>
                    <a:pt x="254" y="12"/>
                  </a:lnTo>
                  <a:lnTo>
                    <a:pt x="1" y="1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5"/>
            <p:cNvSpPr/>
            <p:nvPr/>
          </p:nvSpPr>
          <p:spPr>
            <a:xfrm>
              <a:off x="5206600" y="2690950"/>
              <a:ext cx="77150" cy="66425"/>
            </a:xfrm>
            <a:custGeom>
              <a:avLst/>
              <a:gdLst/>
              <a:ahLst/>
              <a:cxnLst/>
              <a:rect l="l" t="t" r="r" b="b"/>
              <a:pathLst>
                <a:path w="3086" h="2657" extrusionOk="0">
                  <a:moveTo>
                    <a:pt x="2259" y="1"/>
                  </a:moveTo>
                  <a:lnTo>
                    <a:pt x="1840" y="45"/>
                  </a:lnTo>
                  <a:lnTo>
                    <a:pt x="1245" y="276"/>
                  </a:lnTo>
                  <a:lnTo>
                    <a:pt x="937" y="474"/>
                  </a:lnTo>
                  <a:lnTo>
                    <a:pt x="661" y="695"/>
                  </a:lnTo>
                  <a:lnTo>
                    <a:pt x="231" y="1191"/>
                  </a:lnTo>
                  <a:lnTo>
                    <a:pt x="55" y="1565"/>
                  </a:lnTo>
                  <a:lnTo>
                    <a:pt x="0" y="1808"/>
                  </a:lnTo>
                  <a:lnTo>
                    <a:pt x="0" y="2039"/>
                  </a:lnTo>
                  <a:lnTo>
                    <a:pt x="55" y="2249"/>
                  </a:lnTo>
                  <a:lnTo>
                    <a:pt x="110" y="2337"/>
                  </a:lnTo>
                  <a:lnTo>
                    <a:pt x="187" y="2425"/>
                  </a:lnTo>
                  <a:lnTo>
                    <a:pt x="353" y="2546"/>
                  </a:lnTo>
                  <a:lnTo>
                    <a:pt x="573" y="2623"/>
                  </a:lnTo>
                  <a:lnTo>
                    <a:pt x="826" y="2656"/>
                  </a:lnTo>
                  <a:lnTo>
                    <a:pt x="1245" y="2612"/>
                  </a:lnTo>
                  <a:lnTo>
                    <a:pt x="1851" y="2370"/>
                  </a:lnTo>
                  <a:lnTo>
                    <a:pt x="2149" y="2183"/>
                  </a:lnTo>
                  <a:lnTo>
                    <a:pt x="2435" y="1962"/>
                  </a:lnTo>
                  <a:lnTo>
                    <a:pt x="2854" y="1466"/>
                  </a:lnTo>
                  <a:lnTo>
                    <a:pt x="3030" y="1092"/>
                  </a:lnTo>
                  <a:lnTo>
                    <a:pt x="3086" y="849"/>
                  </a:lnTo>
                  <a:lnTo>
                    <a:pt x="3086" y="618"/>
                  </a:lnTo>
                  <a:lnTo>
                    <a:pt x="3030" y="408"/>
                  </a:lnTo>
                  <a:lnTo>
                    <a:pt x="2975" y="320"/>
                  </a:lnTo>
                  <a:lnTo>
                    <a:pt x="2898" y="232"/>
                  </a:lnTo>
                  <a:lnTo>
                    <a:pt x="2733" y="111"/>
                  </a:lnTo>
                  <a:lnTo>
                    <a:pt x="2512" y="34"/>
                  </a:lnTo>
                  <a:lnTo>
                    <a:pt x="2259" y="1"/>
                  </a:lnTo>
                  <a:close/>
                </a:path>
              </a:pathLst>
            </a:custGeom>
            <a:solidFill>
              <a:srgbClr val="6A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5"/>
            <p:cNvSpPr/>
            <p:nvPr/>
          </p:nvSpPr>
          <p:spPr>
            <a:xfrm>
              <a:off x="5206600" y="2690950"/>
              <a:ext cx="77150" cy="66425"/>
            </a:xfrm>
            <a:custGeom>
              <a:avLst/>
              <a:gdLst/>
              <a:ahLst/>
              <a:cxnLst/>
              <a:rect l="l" t="t" r="r" b="b"/>
              <a:pathLst>
                <a:path w="3086" h="2657" fill="none" extrusionOk="0">
                  <a:moveTo>
                    <a:pt x="2975" y="320"/>
                  </a:moveTo>
                  <a:lnTo>
                    <a:pt x="3030" y="408"/>
                  </a:lnTo>
                  <a:lnTo>
                    <a:pt x="3086" y="618"/>
                  </a:lnTo>
                  <a:lnTo>
                    <a:pt x="3086" y="849"/>
                  </a:lnTo>
                  <a:lnTo>
                    <a:pt x="3030" y="1092"/>
                  </a:lnTo>
                  <a:lnTo>
                    <a:pt x="2854" y="1466"/>
                  </a:lnTo>
                  <a:lnTo>
                    <a:pt x="2435" y="1962"/>
                  </a:lnTo>
                  <a:lnTo>
                    <a:pt x="2149" y="2183"/>
                  </a:lnTo>
                  <a:lnTo>
                    <a:pt x="1851" y="2370"/>
                  </a:lnTo>
                  <a:lnTo>
                    <a:pt x="1245" y="2612"/>
                  </a:lnTo>
                  <a:lnTo>
                    <a:pt x="826" y="2656"/>
                  </a:lnTo>
                  <a:lnTo>
                    <a:pt x="573" y="2623"/>
                  </a:lnTo>
                  <a:lnTo>
                    <a:pt x="353" y="2546"/>
                  </a:lnTo>
                  <a:lnTo>
                    <a:pt x="187" y="2425"/>
                  </a:lnTo>
                  <a:lnTo>
                    <a:pt x="110" y="2337"/>
                  </a:lnTo>
                  <a:lnTo>
                    <a:pt x="55" y="2249"/>
                  </a:lnTo>
                  <a:lnTo>
                    <a:pt x="0" y="2039"/>
                  </a:lnTo>
                  <a:lnTo>
                    <a:pt x="0" y="1808"/>
                  </a:lnTo>
                  <a:lnTo>
                    <a:pt x="55" y="1565"/>
                  </a:lnTo>
                  <a:lnTo>
                    <a:pt x="231" y="1191"/>
                  </a:lnTo>
                  <a:lnTo>
                    <a:pt x="661" y="695"/>
                  </a:lnTo>
                  <a:lnTo>
                    <a:pt x="937" y="474"/>
                  </a:lnTo>
                  <a:lnTo>
                    <a:pt x="1245" y="276"/>
                  </a:lnTo>
                  <a:lnTo>
                    <a:pt x="1840" y="45"/>
                  </a:lnTo>
                  <a:lnTo>
                    <a:pt x="2259" y="1"/>
                  </a:lnTo>
                  <a:lnTo>
                    <a:pt x="2512" y="34"/>
                  </a:lnTo>
                  <a:lnTo>
                    <a:pt x="2733" y="111"/>
                  </a:lnTo>
                  <a:lnTo>
                    <a:pt x="2898" y="232"/>
                  </a:lnTo>
                  <a:lnTo>
                    <a:pt x="2975" y="32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5"/>
            <p:cNvSpPr/>
            <p:nvPr/>
          </p:nvSpPr>
          <p:spPr>
            <a:xfrm>
              <a:off x="5273250" y="2710525"/>
              <a:ext cx="71100" cy="23700"/>
            </a:xfrm>
            <a:custGeom>
              <a:avLst/>
              <a:gdLst/>
              <a:ahLst/>
              <a:cxnLst/>
              <a:rect l="l" t="t" r="r" b="b"/>
              <a:pathLst>
                <a:path w="2844" h="948" fill="none" extrusionOk="0">
                  <a:moveTo>
                    <a:pt x="1" y="948"/>
                  </a:moveTo>
                  <a:lnTo>
                    <a:pt x="232" y="661"/>
                  </a:lnTo>
                  <a:lnTo>
                    <a:pt x="827" y="209"/>
                  </a:lnTo>
                  <a:lnTo>
                    <a:pt x="1169" y="55"/>
                  </a:lnTo>
                  <a:lnTo>
                    <a:pt x="1378" y="22"/>
                  </a:lnTo>
                  <a:lnTo>
                    <a:pt x="1808" y="0"/>
                  </a:lnTo>
                  <a:lnTo>
                    <a:pt x="2227" y="33"/>
                  </a:lnTo>
                  <a:lnTo>
                    <a:pt x="2645" y="132"/>
                  </a:lnTo>
                  <a:lnTo>
                    <a:pt x="2844" y="198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5"/>
            <p:cNvSpPr/>
            <p:nvPr/>
          </p:nvSpPr>
          <p:spPr>
            <a:xfrm>
              <a:off x="5260850" y="2655150"/>
              <a:ext cx="63675" cy="36925"/>
            </a:xfrm>
            <a:custGeom>
              <a:avLst/>
              <a:gdLst/>
              <a:ahLst/>
              <a:cxnLst/>
              <a:rect l="l" t="t" r="r" b="b"/>
              <a:pathLst>
                <a:path w="2547" h="1477" fill="none" extrusionOk="0">
                  <a:moveTo>
                    <a:pt x="1" y="1477"/>
                  </a:moveTo>
                  <a:lnTo>
                    <a:pt x="464" y="1356"/>
                  </a:lnTo>
                  <a:lnTo>
                    <a:pt x="993" y="1256"/>
                  </a:lnTo>
                  <a:lnTo>
                    <a:pt x="1235" y="1179"/>
                  </a:lnTo>
                  <a:lnTo>
                    <a:pt x="1698" y="937"/>
                  </a:lnTo>
                  <a:lnTo>
                    <a:pt x="2084" y="617"/>
                  </a:lnTo>
                  <a:lnTo>
                    <a:pt x="2414" y="220"/>
                  </a:lnTo>
                  <a:lnTo>
                    <a:pt x="2546" y="0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5539375" y="2734475"/>
              <a:ext cx="82125" cy="127300"/>
            </a:xfrm>
            <a:custGeom>
              <a:avLst/>
              <a:gdLst/>
              <a:ahLst/>
              <a:cxnLst/>
              <a:rect l="l" t="t" r="r" b="b"/>
              <a:pathLst>
                <a:path w="3285" h="5092" extrusionOk="0">
                  <a:moveTo>
                    <a:pt x="1114" y="1"/>
                  </a:moveTo>
                  <a:lnTo>
                    <a:pt x="959" y="34"/>
                  </a:lnTo>
                  <a:lnTo>
                    <a:pt x="816" y="78"/>
                  </a:lnTo>
                  <a:lnTo>
                    <a:pt x="552" y="254"/>
                  </a:lnTo>
                  <a:lnTo>
                    <a:pt x="331" y="519"/>
                  </a:lnTo>
                  <a:lnTo>
                    <a:pt x="166" y="860"/>
                  </a:lnTo>
                  <a:lnTo>
                    <a:pt x="56" y="1268"/>
                  </a:lnTo>
                  <a:lnTo>
                    <a:pt x="1" y="1709"/>
                  </a:lnTo>
                  <a:lnTo>
                    <a:pt x="12" y="2194"/>
                  </a:lnTo>
                  <a:lnTo>
                    <a:pt x="89" y="2712"/>
                  </a:lnTo>
                  <a:lnTo>
                    <a:pt x="155" y="2965"/>
                  </a:lnTo>
                  <a:lnTo>
                    <a:pt x="232" y="3218"/>
                  </a:lnTo>
                  <a:lnTo>
                    <a:pt x="419" y="3692"/>
                  </a:lnTo>
                  <a:lnTo>
                    <a:pt x="662" y="4122"/>
                  </a:lnTo>
                  <a:lnTo>
                    <a:pt x="937" y="4475"/>
                  </a:lnTo>
                  <a:lnTo>
                    <a:pt x="1235" y="4761"/>
                  </a:lnTo>
                  <a:lnTo>
                    <a:pt x="1543" y="4960"/>
                  </a:lnTo>
                  <a:lnTo>
                    <a:pt x="1863" y="5081"/>
                  </a:lnTo>
                  <a:lnTo>
                    <a:pt x="2183" y="5092"/>
                  </a:lnTo>
                  <a:lnTo>
                    <a:pt x="2337" y="5059"/>
                  </a:lnTo>
                  <a:lnTo>
                    <a:pt x="2480" y="5004"/>
                  </a:lnTo>
                  <a:lnTo>
                    <a:pt x="2745" y="4816"/>
                  </a:lnTo>
                  <a:lnTo>
                    <a:pt x="2954" y="4552"/>
                  </a:lnTo>
                  <a:lnTo>
                    <a:pt x="3119" y="4210"/>
                  </a:lnTo>
                  <a:lnTo>
                    <a:pt x="3240" y="3814"/>
                  </a:lnTo>
                  <a:lnTo>
                    <a:pt x="3285" y="3373"/>
                  </a:lnTo>
                  <a:lnTo>
                    <a:pt x="3285" y="2888"/>
                  </a:lnTo>
                  <a:lnTo>
                    <a:pt x="3207" y="2381"/>
                  </a:lnTo>
                  <a:lnTo>
                    <a:pt x="3141" y="2128"/>
                  </a:lnTo>
                  <a:lnTo>
                    <a:pt x="3064" y="1874"/>
                  </a:lnTo>
                  <a:lnTo>
                    <a:pt x="2877" y="1400"/>
                  </a:lnTo>
                  <a:lnTo>
                    <a:pt x="2634" y="981"/>
                  </a:lnTo>
                  <a:lnTo>
                    <a:pt x="2370" y="629"/>
                  </a:lnTo>
                  <a:lnTo>
                    <a:pt x="2072" y="342"/>
                  </a:lnTo>
                  <a:lnTo>
                    <a:pt x="1753" y="133"/>
                  </a:lnTo>
                  <a:lnTo>
                    <a:pt x="1433" y="23"/>
                  </a:lnTo>
                  <a:lnTo>
                    <a:pt x="1114" y="1"/>
                  </a:lnTo>
                  <a:close/>
                </a:path>
              </a:pathLst>
            </a:custGeom>
            <a:solidFill>
              <a:srgbClr val="6A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5539375" y="2734475"/>
              <a:ext cx="82125" cy="127300"/>
            </a:xfrm>
            <a:custGeom>
              <a:avLst/>
              <a:gdLst/>
              <a:ahLst/>
              <a:cxnLst/>
              <a:rect l="l" t="t" r="r" b="b"/>
              <a:pathLst>
                <a:path w="3285" h="5092" fill="none" extrusionOk="0">
                  <a:moveTo>
                    <a:pt x="959" y="34"/>
                  </a:moveTo>
                  <a:lnTo>
                    <a:pt x="1114" y="1"/>
                  </a:lnTo>
                  <a:lnTo>
                    <a:pt x="1433" y="23"/>
                  </a:lnTo>
                  <a:lnTo>
                    <a:pt x="1753" y="133"/>
                  </a:lnTo>
                  <a:lnTo>
                    <a:pt x="2072" y="342"/>
                  </a:lnTo>
                  <a:lnTo>
                    <a:pt x="2370" y="629"/>
                  </a:lnTo>
                  <a:lnTo>
                    <a:pt x="2634" y="981"/>
                  </a:lnTo>
                  <a:lnTo>
                    <a:pt x="2877" y="1400"/>
                  </a:lnTo>
                  <a:lnTo>
                    <a:pt x="3064" y="1874"/>
                  </a:lnTo>
                  <a:lnTo>
                    <a:pt x="3141" y="2128"/>
                  </a:lnTo>
                  <a:lnTo>
                    <a:pt x="3207" y="2381"/>
                  </a:lnTo>
                  <a:lnTo>
                    <a:pt x="3285" y="2888"/>
                  </a:lnTo>
                  <a:lnTo>
                    <a:pt x="3285" y="3373"/>
                  </a:lnTo>
                  <a:lnTo>
                    <a:pt x="3240" y="3814"/>
                  </a:lnTo>
                  <a:lnTo>
                    <a:pt x="3119" y="4210"/>
                  </a:lnTo>
                  <a:lnTo>
                    <a:pt x="2954" y="4552"/>
                  </a:lnTo>
                  <a:lnTo>
                    <a:pt x="2745" y="4816"/>
                  </a:lnTo>
                  <a:lnTo>
                    <a:pt x="2480" y="5004"/>
                  </a:lnTo>
                  <a:lnTo>
                    <a:pt x="2337" y="5059"/>
                  </a:lnTo>
                  <a:lnTo>
                    <a:pt x="2183" y="5092"/>
                  </a:lnTo>
                  <a:lnTo>
                    <a:pt x="1863" y="5081"/>
                  </a:lnTo>
                  <a:lnTo>
                    <a:pt x="1543" y="4960"/>
                  </a:lnTo>
                  <a:lnTo>
                    <a:pt x="1235" y="4761"/>
                  </a:lnTo>
                  <a:lnTo>
                    <a:pt x="937" y="4475"/>
                  </a:lnTo>
                  <a:lnTo>
                    <a:pt x="662" y="4122"/>
                  </a:lnTo>
                  <a:lnTo>
                    <a:pt x="419" y="3692"/>
                  </a:lnTo>
                  <a:lnTo>
                    <a:pt x="232" y="3218"/>
                  </a:lnTo>
                  <a:lnTo>
                    <a:pt x="155" y="2965"/>
                  </a:lnTo>
                  <a:lnTo>
                    <a:pt x="89" y="2712"/>
                  </a:lnTo>
                  <a:lnTo>
                    <a:pt x="12" y="2194"/>
                  </a:lnTo>
                  <a:lnTo>
                    <a:pt x="1" y="1709"/>
                  </a:lnTo>
                  <a:lnTo>
                    <a:pt x="56" y="1268"/>
                  </a:lnTo>
                  <a:lnTo>
                    <a:pt x="166" y="860"/>
                  </a:lnTo>
                  <a:lnTo>
                    <a:pt x="331" y="519"/>
                  </a:lnTo>
                  <a:lnTo>
                    <a:pt x="552" y="254"/>
                  </a:lnTo>
                  <a:lnTo>
                    <a:pt x="816" y="78"/>
                  </a:lnTo>
                  <a:lnTo>
                    <a:pt x="959" y="34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5592825" y="2654325"/>
              <a:ext cx="26200" cy="109650"/>
            </a:xfrm>
            <a:custGeom>
              <a:avLst/>
              <a:gdLst/>
              <a:ahLst/>
              <a:cxnLst/>
              <a:rect l="l" t="t" r="r" b="b"/>
              <a:pathLst>
                <a:path w="1048" h="4386" fill="none" extrusionOk="0">
                  <a:moveTo>
                    <a:pt x="651" y="4386"/>
                  </a:moveTo>
                  <a:lnTo>
                    <a:pt x="496" y="4143"/>
                  </a:lnTo>
                  <a:lnTo>
                    <a:pt x="265" y="3637"/>
                  </a:lnTo>
                  <a:lnTo>
                    <a:pt x="100" y="3097"/>
                  </a:lnTo>
                  <a:lnTo>
                    <a:pt x="12" y="2546"/>
                  </a:lnTo>
                  <a:lnTo>
                    <a:pt x="1" y="2259"/>
                  </a:lnTo>
                  <a:lnTo>
                    <a:pt x="67" y="1951"/>
                  </a:lnTo>
                  <a:lnTo>
                    <a:pt x="254" y="1355"/>
                  </a:lnTo>
                  <a:lnTo>
                    <a:pt x="518" y="782"/>
                  </a:lnTo>
                  <a:lnTo>
                    <a:pt x="849" y="242"/>
                  </a:lnTo>
                  <a:lnTo>
                    <a:pt x="1047" y="0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5524500" y="2652375"/>
              <a:ext cx="25100" cy="107475"/>
            </a:xfrm>
            <a:custGeom>
              <a:avLst/>
              <a:gdLst/>
              <a:ahLst/>
              <a:cxnLst/>
              <a:rect l="l" t="t" r="r" b="b"/>
              <a:pathLst>
                <a:path w="1004" h="4299" fill="none" extrusionOk="0">
                  <a:moveTo>
                    <a:pt x="761" y="4299"/>
                  </a:moveTo>
                  <a:lnTo>
                    <a:pt x="838" y="3571"/>
                  </a:lnTo>
                  <a:lnTo>
                    <a:pt x="959" y="2800"/>
                  </a:lnTo>
                  <a:lnTo>
                    <a:pt x="1003" y="2524"/>
                  </a:lnTo>
                  <a:lnTo>
                    <a:pt x="970" y="1995"/>
                  </a:lnTo>
                  <a:lnTo>
                    <a:pt x="860" y="1500"/>
                  </a:lnTo>
                  <a:lnTo>
                    <a:pt x="684" y="1059"/>
                  </a:lnTo>
                  <a:lnTo>
                    <a:pt x="155" y="166"/>
                  </a:lnTo>
                  <a:lnTo>
                    <a:pt x="1" y="1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2553325" y="3228150"/>
              <a:ext cx="306375" cy="70275"/>
            </a:xfrm>
            <a:custGeom>
              <a:avLst/>
              <a:gdLst/>
              <a:ahLst/>
              <a:cxnLst/>
              <a:rect l="l" t="t" r="r" b="b"/>
              <a:pathLst>
                <a:path w="12255" h="2811" extrusionOk="0">
                  <a:moveTo>
                    <a:pt x="12255" y="1"/>
                  </a:moveTo>
                  <a:lnTo>
                    <a:pt x="1" y="2271"/>
                  </a:lnTo>
                  <a:lnTo>
                    <a:pt x="10117" y="2106"/>
                  </a:lnTo>
                  <a:lnTo>
                    <a:pt x="10007" y="2238"/>
                  </a:lnTo>
                  <a:lnTo>
                    <a:pt x="9588" y="2811"/>
                  </a:lnTo>
                  <a:lnTo>
                    <a:pt x="9588" y="2811"/>
                  </a:lnTo>
                  <a:lnTo>
                    <a:pt x="1225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2547000" y="2323725"/>
              <a:ext cx="1213000" cy="1681625"/>
            </a:xfrm>
            <a:custGeom>
              <a:avLst/>
              <a:gdLst/>
              <a:ahLst/>
              <a:cxnLst/>
              <a:rect l="l" t="t" r="r" b="b"/>
              <a:pathLst>
                <a:path w="48520" h="67265" fill="none" extrusionOk="0">
                  <a:moveTo>
                    <a:pt x="18624" y="529"/>
                  </a:moveTo>
                  <a:lnTo>
                    <a:pt x="18205" y="408"/>
                  </a:lnTo>
                  <a:lnTo>
                    <a:pt x="16332" y="89"/>
                  </a:lnTo>
                  <a:lnTo>
                    <a:pt x="15461" y="12"/>
                  </a:lnTo>
                  <a:lnTo>
                    <a:pt x="14591" y="1"/>
                  </a:lnTo>
                  <a:lnTo>
                    <a:pt x="13775" y="89"/>
                  </a:lnTo>
                  <a:lnTo>
                    <a:pt x="13400" y="188"/>
                  </a:lnTo>
                  <a:lnTo>
                    <a:pt x="13037" y="309"/>
                  </a:lnTo>
                  <a:lnTo>
                    <a:pt x="12309" y="684"/>
                  </a:lnTo>
                  <a:lnTo>
                    <a:pt x="11549" y="1224"/>
                  </a:lnTo>
                  <a:lnTo>
                    <a:pt x="10734" y="1929"/>
                  </a:lnTo>
                  <a:lnTo>
                    <a:pt x="9356" y="3262"/>
                  </a:lnTo>
                  <a:lnTo>
                    <a:pt x="7031" y="5587"/>
                  </a:lnTo>
                  <a:lnTo>
                    <a:pt x="5565" y="6998"/>
                  </a:lnTo>
                  <a:lnTo>
                    <a:pt x="4111" y="8353"/>
                  </a:lnTo>
                  <a:lnTo>
                    <a:pt x="1973" y="10227"/>
                  </a:lnTo>
                  <a:lnTo>
                    <a:pt x="937" y="11207"/>
                  </a:lnTo>
                  <a:lnTo>
                    <a:pt x="463" y="11769"/>
                  </a:lnTo>
                  <a:lnTo>
                    <a:pt x="155" y="12320"/>
                  </a:lnTo>
                  <a:lnTo>
                    <a:pt x="12" y="12904"/>
                  </a:lnTo>
                  <a:lnTo>
                    <a:pt x="1" y="13235"/>
                  </a:lnTo>
                  <a:lnTo>
                    <a:pt x="111" y="16310"/>
                  </a:lnTo>
                  <a:lnTo>
                    <a:pt x="551" y="26304"/>
                  </a:lnTo>
                  <a:lnTo>
                    <a:pt x="662" y="30734"/>
                  </a:lnTo>
                  <a:lnTo>
                    <a:pt x="640" y="32894"/>
                  </a:lnTo>
                  <a:lnTo>
                    <a:pt x="585" y="33566"/>
                  </a:lnTo>
                  <a:lnTo>
                    <a:pt x="386" y="35704"/>
                  </a:lnTo>
                  <a:lnTo>
                    <a:pt x="254" y="38217"/>
                  </a:lnTo>
                  <a:lnTo>
                    <a:pt x="254" y="38448"/>
                  </a:lnTo>
                  <a:lnTo>
                    <a:pt x="12508" y="36178"/>
                  </a:lnTo>
                  <a:lnTo>
                    <a:pt x="5246" y="43803"/>
                  </a:lnTo>
                  <a:lnTo>
                    <a:pt x="5389" y="43925"/>
                  </a:lnTo>
                  <a:lnTo>
                    <a:pt x="6866" y="45137"/>
                  </a:lnTo>
                  <a:lnTo>
                    <a:pt x="8739" y="46525"/>
                  </a:lnTo>
                  <a:lnTo>
                    <a:pt x="10227" y="47517"/>
                  </a:lnTo>
                  <a:lnTo>
                    <a:pt x="11880" y="48509"/>
                  </a:lnTo>
                  <a:lnTo>
                    <a:pt x="13643" y="49423"/>
                  </a:lnTo>
                  <a:lnTo>
                    <a:pt x="14557" y="49820"/>
                  </a:lnTo>
                  <a:lnTo>
                    <a:pt x="15516" y="50239"/>
                  </a:lnTo>
                  <a:lnTo>
                    <a:pt x="17731" y="51352"/>
                  </a:lnTo>
                  <a:lnTo>
                    <a:pt x="20144" y="52685"/>
                  </a:lnTo>
                  <a:lnTo>
                    <a:pt x="22602" y="54118"/>
                  </a:lnTo>
                  <a:lnTo>
                    <a:pt x="28090" y="57490"/>
                  </a:lnTo>
                  <a:lnTo>
                    <a:pt x="29324" y="58294"/>
                  </a:lnTo>
                  <a:lnTo>
                    <a:pt x="28068" y="67264"/>
                  </a:lnTo>
                  <a:lnTo>
                    <a:pt x="28806" y="65953"/>
                  </a:lnTo>
                  <a:lnTo>
                    <a:pt x="32343" y="59528"/>
                  </a:lnTo>
                  <a:lnTo>
                    <a:pt x="33930" y="56487"/>
                  </a:lnTo>
                  <a:lnTo>
                    <a:pt x="34679" y="54944"/>
                  </a:lnTo>
                  <a:lnTo>
                    <a:pt x="34889" y="54437"/>
                  </a:lnTo>
                  <a:lnTo>
                    <a:pt x="35120" y="53886"/>
                  </a:lnTo>
                  <a:lnTo>
                    <a:pt x="36200" y="51881"/>
                  </a:lnTo>
                  <a:lnTo>
                    <a:pt x="38668" y="47605"/>
                  </a:lnTo>
                  <a:lnTo>
                    <a:pt x="44432" y="38040"/>
                  </a:lnTo>
                  <a:lnTo>
                    <a:pt x="45666" y="36035"/>
                  </a:lnTo>
                  <a:lnTo>
                    <a:pt x="41567" y="28883"/>
                  </a:lnTo>
                  <a:lnTo>
                    <a:pt x="48520" y="26977"/>
                  </a:lnTo>
                  <a:lnTo>
                    <a:pt x="48344" y="26756"/>
                  </a:lnTo>
                  <a:lnTo>
                    <a:pt x="46669" y="24376"/>
                  </a:lnTo>
                  <a:lnTo>
                    <a:pt x="44740" y="21467"/>
                  </a:lnTo>
                  <a:lnTo>
                    <a:pt x="43330" y="19219"/>
                  </a:lnTo>
                  <a:lnTo>
                    <a:pt x="41908" y="16827"/>
                  </a:lnTo>
                  <a:lnTo>
                    <a:pt x="40586" y="14370"/>
                  </a:lnTo>
                  <a:lnTo>
                    <a:pt x="39991" y="13158"/>
                  </a:lnTo>
                  <a:lnTo>
                    <a:pt x="39418" y="11979"/>
                  </a:lnTo>
                  <a:lnTo>
                    <a:pt x="38283" y="9918"/>
                  </a:lnTo>
                  <a:lnTo>
                    <a:pt x="37137" y="8188"/>
                  </a:lnTo>
                  <a:lnTo>
                    <a:pt x="35947" y="6722"/>
                  </a:lnTo>
                  <a:lnTo>
                    <a:pt x="34679" y="5477"/>
                  </a:lnTo>
                  <a:lnTo>
                    <a:pt x="33302" y="4397"/>
                  </a:lnTo>
                  <a:lnTo>
                    <a:pt x="31792" y="3439"/>
                  </a:lnTo>
                  <a:lnTo>
                    <a:pt x="30117" y="2568"/>
                  </a:lnTo>
                  <a:lnTo>
                    <a:pt x="29203" y="2138"/>
                  </a:lnTo>
                  <a:lnTo>
                    <a:pt x="28729" y="1929"/>
                  </a:lnTo>
                  <a:lnTo>
                    <a:pt x="27792" y="1565"/>
                  </a:lnTo>
                  <a:lnTo>
                    <a:pt x="26370" y="1136"/>
                  </a:lnTo>
                  <a:lnTo>
                    <a:pt x="24530" y="750"/>
                  </a:lnTo>
                  <a:lnTo>
                    <a:pt x="22822" y="529"/>
                  </a:lnTo>
                  <a:lnTo>
                    <a:pt x="21301" y="441"/>
                  </a:lnTo>
                  <a:lnTo>
                    <a:pt x="20056" y="441"/>
                  </a:lnTo>
                  <a:lnTo>
                    <a:pt x="18800" y="507"/>
                  </a:lnTo>
                  <a:lnTo>
                    <a:pt x="18624" y="529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2929100" y="2446325"/>
              <a:ext cx="508025" cy="1196200"/>
            </a:xfrm>
            <a:custGeom>
              <a:avLst/>
              <a:gdLst/>
              <a:ahLst/>
              <a:cxnLst/>
              <a:rect l="l" t="t" r="r" b="b"/>
              <a:pathLst>
                <a:path w="20321" h="47848" extrusionOk="0">
                  <a:moveTo>
                    <a:pt x="6679" y="0"/>
                  </a:moveTo>
                  <a:lnTo>
                    <a:pt x="5698" y="77"/>
                  </a:lnTo>
                  <a:lnTo>
                    <a:pt x="4750" y="287"/>
                  </a:lnTo>
                  <a:lnTo>
                    <a:pt x="3847" y="595"/>
                  </a:lnTo>
                  <a:lnTo>
                    <a:pt x="3020" y="1014"/>
                  </a:lnTo>
                  <a:lnTo>
                    <a:pt x="2260" y="1532"/>
                  </a:lnTo>
                  <a:lnTo>
                    <a:pt x="1599" y="2138"/>
                  </a:lnTo>
                  <a:lnTo>
                    <a:pt x="1048" y="2843"/>
                  </a:lnTo>
                  <a:lnTo>
                    <a:pt x="596" y="3615"/>
                  </a:lnTo>
                  <a:lnTo>
                    <a:pt x="287" y="4463"/>
                  </a:lnTo>
                  <a:lnTo>
                    <a:pt x="188" y="4915"/>
                  </a:lnTo>
                  <a:lnTo>
                    <a:pt x="111" y="5389"/>
                  </a:lnTo>
                  <a:lnTo>
                    <a:pt x="23" y="6513"/>
                  </a:lnTo>
                  <a:lnTo>
                    <a:pt x="1" y="7802"/>
                  </a:lnTo>
                  <a:lnTo>
                    <a:pt x="45" y="9235"/>
                  </a:lnTo>
                  <a:lnTo>
                    <a:pt x="199" y="11549"/>
                  </a:lnTo>
                  <a:lnTo>
                    <a:pt x="541" y="14800"/>
                  </a:lnTo>
                  <a:lnTo>
                    <a:pt x="1191" y="19494"/>
                  </a:lnTo>
                  <a:lnTo>
                    <a:pt x="1918" y="23781"/>
                  </a:lnTo>
                  <a:lnTo>
                    <a:pt x="2006" y="24232"/>
                  </a:lnTo>
                  <a:lnTo>
                    <a:pt x="2425" y="25323"/>
                  </a:lnTo>
                  <a:lnTo>
                    <a:pt x="4530" y="31020"/>
                  </a:lnTo>
                  <a:lnTo>
                    <a:pt x="5522" y="33952"/>
                  </a:lnTo>
                  <a:lnTo>
                    <a:pt x="6028" y="35616"/>
                  </a:lnTo>
                  <a:lnTo>
                    <a:pt x="6194" y="36266"/>
                  </a:lnTo>
                  <a:lnTo>
                    <a:pt x="6403" y="37037"/>
                  </a:lnTo>
                  <a:lnTo>
                    <a:pt x="6877" y="38547"/>
                  </a:lnTo>
                  <a:lnTo>
                    <a:pt x="7450" y="40034"/>
                  </a:lnTo>
                  <a:lnTo>
                    <a:pt x="8111" y="41467"/>
                  </a:lnTo>
                  <a:lnTo>
                    <a:pt x="8475" y="42172"/>
                  </a:lnTo>
                  <a:lnTo>
                    <a:pt x="15065" y="47847"/>
                  </a:lnTo>
                  <a:lnTo>
                    <a:pt x="18238" y="40233"/>
                  </a:lnTo>
                  <a:lnTo>
                    <a:pt x="18315" y="39913"/>
                  </a:lnTo>
                  <a:lnTo>
                    <a:pt x="18966" y="36762"/>
                  </a:lnTo>
                  <a:lnTo>
                    <a:pt x="19594" y="33015"/>
                  </a:lnTo>
                  <a:lnTo>
                    <a:pt x="19968" y="30194"/>
                  </a:lnTo>
                  <a:lnTo>
                    <a:pt x="20233" y="27263"/>
                  </a:lnTo>
                  <a:lnTo>
                    <a:pt x="20321" y="25070"/>
                  </a:lnTo>
                  <a:lnTo>
                    <a:pt x="20310" y="23659"/>
                  </a:lnTo>
                  <a:lnTo>
                    <a:pt x="20288" y="22965"/>
                  </a:lnTo>
                  <a:lnTo>
                    <a:pt x="20211" y="21599"/>
                  </a:lnTo>
                  <a:lnTo>
                    <a:pt x="19913" y="18822"/>
                  </a:lnTo>
                  <a:lnTo>
                    <a:pt x="19439" y="16045"/>
                  </a:lnTo>
                  <a:lnTo>
                    <a:pt x="18966" y="13984"/>
                  </a:lnTo>
                  <a:lnTo>
                    <a:pt x="18580" y="12640"/>
                  </a:lnTo>
                  <a:lnTo>
                    <a:pt x="18150" y="11306"/>
                  </a:lnTo>
                  <a:lnTo>
                    <a:pt x="17665" y="10017"/>
                  </a:lnTo>
                  <a:lnTo>
                    <a:pt x="17125" y="8761"/>
                  </a:lnTo>
                  <a:lnTo>
                    <a:pt x="16530" y="7538"/>
                  </a:lnTo>
                  <a:lnTo>
                    <a:pt x="15880" y="6370"/>
                  </a:lnTo>
                  <a:lnTo>
                    <a:pt x="15175" y="5257"/>
                  </a:lnTo>
                  <a:lnTo>
                    <a:pt x="14403" y="4210"/>
                  </a:lnTo>
                  <a:lnTo>
                    <a:pt x="13577" y="3218"/>
                  </a:lnTo>
                  <a:lnTo>
                    <a:pt x="13136" y="2755"/>
                  </a:lnTo>
                  <a:lnTo>
                    <a:pt x="12684" y="2314"/>
                  </a:lnTo>
                  <a:lnTo>
                    <a:pt x="11737" y="1554"/>
                  </a:lnTo>
                  <a:lnTo>
                    <a:pt x="10756" y="959"/>
                  </a:lnTo>
                  <a:lnTo>
                    <a:pt x="9742" y="507"/>
                  </a:lnTo>
                  <a:lnTo>
                    <a:pt x="8717" y="210"/>
                  </a:lnTo>
                  <a:lnTo>
                    <a:pt x="7692" y="33"/>
                  </a:lnTo>
                  <a:lnTo>
                    <a:pt x="6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2929100" y="2446325"/>
              <a:ext cx="508025" cy="1196200"/>
            </a:xfrm>
            <a:custGeom>
              <a:avLst/>
              <a:gdLst/>
              <a:ahLst/>
              <a:cxnLst/>
              <a:rect l="l" t="t" r="r" b="b"/>
              <a:pathLst>
                <a:path w="20321" h="47848" fill="none" extrusionOk="0">
                  <a:moveTo>
                    <a:pt x="2006" y="24232"/>
                  </a:moveTo>
                  <a:lnTo>
                    <a:pt x="2425" y="25323"/>
                  </a:lnTo>
                  <a:lnTo>
                    <a:pt x="4530" y="31020"/>
                  </a:lnTo>
                  <a:lnTo>
                    <a:pt x="5522" y="33952"/>
                  </a:lnTo>
                  <a:lnTo>
                    <a:pt x="6028" y="35616"/>
                  </a:lnTo>
                  <a:lnTo>
                    <a:pt x="6194" y="36266"/>
                  </a:lnTo>
                  <a:lnTo>
                    <a:pt x="6403" y="37037"/>
                  </a:lnTo>
                  <a:lnTo>
                    <a:pt x="6877" y="38547"/>
                  </a:lnTo>
                  <a:lnTo>
                    <a:pt x="7450" y="40034"/>
                  </a:lnTo>
                  <a:lnTo>
                    <a:pt x="8111" y="41467"/>
                  </a:lnTo>
                  <a:lnTo>
                    <a:pt x="8475" y="42172"/>
                  </a:lnTo>
                  <a:lnTo>
                    <a:pt x="15065" y="47847"/>
                  </a:lnTo>
                  <a:lnTo>
                    <a:pt x="18238" y="40233"/>
                  </a:lnTo>
                  <a:lnTo>
                    <a:pt x="18315" y="39913"/>
                  </a:lnTo>
                  <a:lnTo>
                    <a:pt x="18966" y="36762"/>
                  </a:lnTo>
                  <a:lnTo>
                    <a:pt x="19594" y="33015"/>
                  </a:lnTo>
                  <a:lnTo>
                    <a:pt x="19968" y="30194"/>
                  </a:lnTo>
                  <a:lnTo>
                    <a:pt x="20233" y="27263"/>
                  </a:lnTo>
                  <a:lnTo>
                    <a:pt x="20321" y="25070"/>
                  </a:lnTo>
                  <a:lnTo>
                    <a:pt x="20310" y="23659"/>
                  </a:lnTo>
                  <a:lnTo>
                    <a:pt x="20288" y="22965"/>
                  </a:lnTo>
                  <a:lnTo>
                    <a:pt x="20211" y="21599"/>
                  </a:lnTo>
                  <a:lnTo>
                    <a:pt x="19913" y="18822"/>
                  </a:lnTo>
                  <a:lnTo>
                    <a:pt x="19439" y="16045"/>
                  </a:lnTo>
                  <a:lnTo>
                    <a:pt x="18966" y="13984"/>
                  </a:lnTo>
                  <a:lnTo>
                    <a:pt x="18580" y="12640"/>
                  </a:lnTo>
                  <a:lnTo>
                    <a:pt x="18150" y="11306"/>
                  </a:lnTo>
                  <a:lnTo>
                    <a:pt x="17665" y="10017"/>
                  </a:lnTo>
                  <a:lnTo>
                    <a:pt x="17125" y="8761"/>
                  </a:lnTo>
                  <a:lnTo>
                    <a:pt x="16530" y="7538"/>
                  </a:lnTo>
                  <a:lnTo>
                    <a:pt x="15880" y="6370"/>
                  </a:lnTo>
                  <a:lnTo>
                    <a:pt x="15175" y="5257"/>
                  </a:lnTo>
                  <a:lnTo>
                    <a:pt x="14403" y="4210"/>
                  </a:lnTo>
                  <a:lnTo>
                    <a:pt x="13577" y="3218"/>
                  </a:lnTo>
                  <a:lnTo>
                    <a:pt x="13136" y="2755"/>
                  </a:lnTo>
                  <a:lnTo>
                    <a:pt x="12684" y="2314"/>
                  </a:lnTo>
                  <a:lnTo>
                    <a:pt x="11737" y="1554"/>
                  </a:lnTo>
                  <a:lnTo>
                    <a:pt x="10756" y="959"/>
                  </a:lnTo>
                  <a:lnTo>
                    <a:pt x="9742" y="507"/>
                  </a:lnTo>
                  <a:lnTo>
                    <a:pt x="8717" y="210"/>
                  </a:lnTo>
                  <a:lnTo>
                    <a:pt x="7692" y="33"/>
                  </a:lnTo>
                  <a:lnTo>
                    <a:pt x="6679" y="0"/>
                  </a:lnTo>
                  <a:lnTo>
                    <a:pt x="5698" y="77"/>
                  </a:lnTo>
                  <a:lnTo>
                    <a:pt x="4750" y="287"/>
                  </a:lnTo>
                  <a:lnTo>
                    <a:pt x="3847" y="595"/>
                  </a:lnTo>
                  <a:lnTo>
                    <a:pt x="3020" y="1014"/>
                  </a:lnTo>
                  <a:lnTo>
                    <a:pt x="2260" y="1532"/>
                  </a:lnTo>
                  <a:lnTo>
                    <a:pt x="1599" y="2138"/>
                  </a:lnTo>
                  <a:lnTo>
                    <a:pt x="1048" y="2843"/>
                  </a:lnTo>
                  <a:lnTo>
                    <a:pt x="596" y="3615"/>
                  </a:lnTo>
                  <a:lnTo>
                    <a:pt x="287" y="4463"/>
                  </a:lnTo>
                  <a:lnTo>
                    <a:pt x="188" y="4915"/>
                  </a:lnTo>
                  <a:lnTo>
                    <a:pt x="111" y="5389"/>
                  </a:lnTo>
                  <a:lnTo>
                    <a:pt x="23" y="6513"/>
                  </a:lnTo>
                  <a:lnTo>
                    <a:pt x="1" y="7802"/>
                  </a:lnTo>
                  <a:lnTo>
                    <a:pt x="45" y="9235"/>
                  </a:lnTo>
                  <a:lnTo>
                    <a:pt x="199" y="11549"/>
                  </a:lnTo>
                  <a:lnTo>
                    <a:pt x="541" y="14800"/>
                  </a:lnTo>
                  <a:lnTo>
                    <a:pt x="1191" y="19494"/>
                  </a:lnTo>
                  <a:lnTo>
                    <a:pt x="1918" y="23781"/>
                  </a:lnTo>
                  <a:lnTo>
                    <a:pt x="2006" y="24232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916425" y="1689275"/>
              <a:ext cx="380475" cy="303875"/>
            </a:xfrm>
            <a:custGeom>
              <a:avLst/>
              <a:gdLst/>
              <a:ahLst/>
              <a:cxnLst/>
              <a:rect l="l" t="t" r="r" b="b"/>
              <a:pathLst>
                <a:path w="15219" h="12155" extrusionOk="0">
                  <a:moveTo>
                    <a:pt x="2183" y="0"/>
                  </a:moveTo>
                  <a:lnTo>
                    <a:pt x="1984" y="11"/>
                  </a:lnTo>
                  <a:lnTo>
                    <a:pt x="1687" y="133"/>
                  </a:lnTo>
                  <a:lnTo>
                    <a:pt x="1301" y="452"/>
                  </a:lnTo>
                  <a:lnTo>
                    <a:pt x="926" y="882"/>
                  </a:lnTo>
                  <a:lnTo>
                    <a:pt x="166" y="2072"/>
                  </a:lnTo>
                  <a:lnTo>
                    <a:pt x="1" y="2403"/>
                  </a:lnTo>
                  <a:lnTo>
                    <a:pt x="10679" y="12155"/>
                  </a:lnTo>
                  <a:lnTo>
                    <a:pt x="15219" y="3857"/>
                  </a:lnTo>
                  <a:lnTo>
                    <a:pt x="14547" y="3196"/>
                  </a:lnTo>
                  <a:lnTo>
                    <a:pt x="8927" y="1730"/>
                  </a:lnTo>
                  <a:lnTo>
                    <a:pt x="2282" y="11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916425" y="1689275"/>
              <a:ext cx="380475" cy="303875"/>
            </a:xfrm>
            <a:custGeom>
              <a:avLst/>
              <a:gdLst/>
              <a:ahLst/>
              <a:cxnLst/>
              <a:rect l="l" t="t" r="r" b="b"/>
              <a:pathLst>
                <a:path w="15219" h="12155" fill="none" extrusionOk="0">
                  <a:moveTo>
                    <a:pt x="14547" y="3196"/>
                  </a:moveTo>
                  <a:lnTo>
                    <a:pt x="8927" y="1730"/>
                  </a:lnTo>
                  <a:lnTo>
                    <a:pt x="2282" y="11"/>
                  </a:lnTo>
                  <a:lnTo>
                    <a:pt x="2183" y="0"/>
                  </a:lnTo>
                  <a:lnTo>
                    <a:pt x="1984" y="11"/>
                  </a:lnTo>
                  <a:lnTo>
                    <a:pt x="1687" y="133"/>
                  </a:lnTo>
                  <a:lnTo>
                    <a:pt x="1301" y="452"/>
                  </a:lnTo>
                  <a:lnTo>
                    <a:pt x="926" y="882"/>
                  </a:lnTo>
                  <a:lnTo>
                    <a:pt x="166" y="2072"/>
                  </a:lnTo>
                  <a:lnTo>
                    <a:pt x="1" y="2403"/>
                  </a:lnTo>
                  <a:lnTo>
                    <a:pt x="10679" y="12155"/>
                  </a:lnTo>
                  <a:lnTo>
                    <a:pt x="15219" y="3857"/>
                  </a:lnTo>
                  <a:lnTo>
                    <a:pt x="14547" y="3196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983925" y="1812425"/>
              <a:ext cx="822925" cy="835575"/>
            </a:xfrm>
            <a:custGeom>
              <a:avLst/>
              <a:gdLst/>
              <a:ahLst/>
              <a:cxnLst/>
              <a:rect l="l" t="t" r="r" b="b"/>
              <a:pathLst>
                <a:path w="32917" h="33423" extrusionOk="0">
                  <a:moveTo>
                    <a:pt x="67" y="0"/>
                  </a:moveTo>
                  <a:lnTo>
                    <a:pt x="34" y="364"/>
                  </a:lnTo>
                  <a:lnTo>
                    <a:pt x="1" y="738"/>
                  </a:lnTo>
                  <a:lnTo>
                    <a:pt x="574" y="1521"/>
                  </a:lnTo>
                  <a:lnTo>
                    <a:pt x="2601" y="4386"/>
                  </a:lnTo>
                  <a:lnTo>
                    <a:pt x="4353" y="6987"/>
                  </a:lnTo>
                  <a:lnTo>
                    <a:pt x="5433" y="8695"/>
                  </a:lnTo>
                  <a:lnTo>
                    <a:pt x="6315" y="10215"/>
                  </a:lnTo>
                  <a:lnTo>
                    <a:pt x="6778" y="11163"/>
                  </a:lnTo>
                  <a:lnTo>
                    <a:pt x="6976" y="11670"/>
                  </a:lnTo>
                  <a:lnTo>
                    <a:pt x="7031" y="11879"/>
                  </a:lnTo>
                  <a:lnTo>
                    <a:pt x="7130" y="12331"/>
                  </a:lnTo>
                  <a:lnTo>
                    <a:pt x="7152" y="13323"/>
                  </a:lnTo>
                  <a:lnTo>
                    <a:pt x="7020" y="14348"/>
                  </a:lnTo>
                  <a:lnTo>
                    <a:pt x="6745" y="15383"/>
                  </a:lnTo>
                  <a:lnTo>
                    <a:pt x="6359" y="16364"/>
                  </a:lnTo>
                  <a:lnTo>
                    <a:pt x="5896" y="17246"/>
                  </a:lnTo>
                  <a:lnTo>
                    <a:pt x="5367" y="17973"/>
                  </a:lnTo>
                  <a:lnTo>
                    <a:pt x="4816" y="18524"/>
                  </a:lnTo>
                  <a:lnTo>
                    <a:pt x="4541" y="18689"/>
                  </a:lnTo>
                  <a:lnTo>
                    <a:pt x="4397" y="18755"/>
                  </a:lnTo>
                  <a:lnTo>
                    <a:pt x="4122" y="18800"/>
                  </a:lnTo>
                  <a:lnTo>
                    <a:pt x="3858" y="18744"/>
                  </a:lnTo>
                  <a:lnTo>
                    <a:pt x="3593" y="18601"/>
                  </a:lnTo>
                  <a:lnTo>
                    <a:pt x="3207" y="18260"/>
                  </a:lnTo>
                  <a:lnTo>
                    <a:pt x="2734" y="17598"/>
                  </a:lnTo>
                  <a:lnTo>
                    <a:pt x="2083" y="16397"/>
                  </a:lnTo>
                  <a:lnTo>
                    <a:pt x="1444" y="14855"/>
                  </a:lnTo>
                  <a:lnTo>
                    <a:pt x="1246" y="14381"/>
                  </a:lnTo>
                  <a:lnTo>
                    <a:pt x="618" y="12904"/>
                  </a:lnTo>
                  <a:lnTo>
                    <a:pt x="452" y="12452"/>
                  </a:lnTo>
                  <a:lnTo>
                    <a:pt x="474" y="13554"/>
                  </a:lnTo>
                  <a:lnTo>
                    <a:pt x="629" y="15769"/>
                  </a:lnTo>
                  <a:lnTo>
                    <a:pt x="772" y="16871"/>
                  </a:lnTo>
                  <a:lnTo>
                    <a:pt x="871" y="17488"/>
                  </a:lnTo>
                  <a:lnTo>
                    <a:pt x="1025" y="18127"/>
                  </a:lnTo>
                  <a:lnTo>
                    <a:pt x="1136" y="18524"/>
                  </a:lnTo>
                  <a:lnTo>
                    <a:pt x="1433" y="19384"/>
                  </a:lnTo>
                  <a:lnTo>
                    <a:pt x="1841" y="20298"/>
                  </a:lnTo>
                  <a:lnTo>
                    <a:pt x="2370" y="21301"/>
                  </a:lnTo>
                  <a:lnTo>
                    <a:pt x="3031" y="22403"/>
                  </a:lnTo>
                  <a:lnTo>
                    <a:pt x="3869" y="23637"/>
                  </a:lnTo>
                  <a:lnTo>
                    <a:pt x="4882" y="25026"/>
                  </a:lnTo>
                  <a:lnTo>
                    <a:pt x="6106" y="26579"/>
                  </a:lnTo>
                  <a:lnTo>
                    <a:pt x="6811" y="27428"/>
                  </a:lnTo>
                  <a:lnTo>
                    <a:pt x="7516" y="28276"/>
                  </a:lnTo>
                  <a:lnTo>
                    <a:pt x="8761" y="29665"/>
                  </a:lnTo>
                  <a:lnTo>
                    <a:pt x="9885" y="30767"/>
                  </a:lnTo>
                  <a:lnTo>
                    <a:pt x="10943" y="31593"/>
                  </a:lnTo>
                  <a:lnTo>
                    <a:pt x="12001" y="32221"/>
                  </a:lnTo>
                  <a:lnTo>
                    <a:pt x="13125" y="32673"/>
                  </a:lnTo>
                  <a:lnTo>
                    <a:pt x="14403" y="32993"/>
                  </a:lnTo>
                  <a:lnTo>
                    <a:pt x="15869" y="33246"/>
                  </a:lnTo>
                  <a:lnTo>
                    <a:pt x="16717" y="33356"/>
                  </a:lnTo>
                  <a:lnTo>
                    <a:pt x="17158" y="33401"/>
                  </a:lnTo>
                  <a:lnTo>
                    <a:pt x="17996" y="33423"/>
                  </a:lnTo>
                  <a:lnTo>
                    <a:pt x="18811" y="33345"/>
                  </a:lnTo>
                  <a:lnTo>
                    <a:pt x="19594" y="33202"/>
                  </a:lnTo>
                  <a:lnTo>
                    <a:pt x="20354" y="32971"/>
                  </a:lnTo>
                  <a:lnTo>
                    <a:pt x="21081" y="32673"/>
                  </a:lnTo>
                  <a:lnTo>
                    <a:pt x="21786" y="32310"/>
                  </a:lnTo>
                  <a:lnTo>
                    <a:pt x="22459" y="31880"/>
                  </a:lnTo>
                  <a:lnTo>
                    <a:pt x="23098" y="31395"/>
                  </a:lnTo>
                  <a:lnTo>
                    <a:pt x="23715" y="30855"/>
                  </a:lnTo>
                  <a:lnTo>
                    <a:pt x="24596" y="29973"/>
                  </a:lnTo>
                  <a:lnTo>
                    <a:pt x="25665" y="28640"/>
                  </a:lnTo>
                  <a:lnTo>
                    <a:pt x="26624" y="27185"/>
                  </a:lnTo>
                  <a:lnTo>
                    <a:pt x="27054" y="26425"/>
                  </a:lnTo>
                  <a:lnTo>
                    <a:pt x="27429" y="25742"/>
                  </a:lnTo>
                  <a:lnTo>
                    <a:pt x="28200" y="24221"/>
                  </a:lnTo>
                  <a:lnTo>
                    <a:pt x="29368" y="21731"/>
                  </a:lnTo>
                  <a:lnTo>
                    <a:pt x="30889" y="18149"/>
                  </a:lnTo>
                  <a:lnTo>
                    <a:pt x="32299" y="14546"/>
                  </a:lnTo>
                  <a:lnTo>
                    <a:pt x="32916" y="12838"/>
                  </a:lnTo>
                  <a:lnTo>
                    <a:pt x="32134" y="12970"/>
                  </a:lnTo>
                  <a:lnTo>
                    <a:pt x="29941" y="13135"/>
                  </a:lnTo>
                  <a:lnTo>
                    <a:pt x="27219" y="13202"/>
                  </a:lnTo>
                  <a:lnTo>
                    <a:pt x="24167" y="13180"/>
                  </a:lnTo>
                  <a:lnTo>
                    <a:pt x="21004" y="13058"/>
                  </a:lnTo>
                  <a:lnTo>
                    <a:pt x="17941" y="12849"/>
                  </a:lnTo>
                  <a:lnTo>
                    <a:pt x="15197" y="12562"/>
                  </a:lnTo>
                  <a:lnTo>
                    <a:pt x="13500" y="12309"/>
                  </a:lnTo>
                  <a:lnTo>
                    <a:pt x="12563" y="12111"/>
                  </a:lnTo>
                  <a:lnTo>
                    <a:pt x="12177" y="12011"/>
                  </a:lnTo>
                  <a:lnTo>
                    <a:pt x="11770" y="11879"/>
                  </a:lnTo>
                  <a:lnTo>
                    <a:pt x="11009" y="11549"/>
                  </a:lnTo>
                  <a:lnTo>
                    <a:pt x="10326" y="11119"/>
                  </a:lnTo>
                  <a:lnTo>
                    <a:pt x="9709" y="10623"/>
                  </a:lnTo>
                  <a:lnTo>
                    <a:pt x="9180" y="10050"/>
                  </a:lnTo>
                  <a:lnTo>
                    <a:pt x="8717" y="9411"/>
                  </a:lnTo>
                  <a:lnTo>
                    <a:pt x="8320" y="8728"/>
                  </a:lnTo>
                  <a:lnTo>
                    <a:pt x="8012" y="8011"/>
                  </a:lnTo>
                  <a:lnTo>
                    <a:pt x="7880" y="7637"/>
                  </a:lnTo>
                  <a:lnTo>
                    <a:pt x="7097" y="7064"/>
                  </a:lnTo>
                  <a:lnTo>
                    <a:pt x="5775" y="5962"/>
                  </a:lnTo>
                  <a:lnTo>
                    <a:pt x="4210" y="4463"/>
                  </a:lnTo>
                  <a:lnTo>
                    <a:pt x="3406" y="3714"/>
                  </a:lnTo>
                  <a:lnTo>
                    <a:pt x="2513" y="2843"/>
                  </a:lnTo>
                  <a:lnTo>
                    <a:pt x="838" y="981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69C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983925" y="1812425"/>
              <a:ext cx="830625" cy="835575"/>
            </a:xfrm>
            <a:custGeom>
              <a:avLst/>
              <a:gdLst/>
              <a:ahLst/>
              <a:cxnLst/>
              <a:rect l="l" t="t" r="r" b="b"/>
              <a:pathLst>
                <a:path w="33225" h="33423" fill="none" extrusionOk="0">
                  <a:moveTo>
                    <a:pt x="16717" y="33356"/>
                  </a:moveTo>
                  <a:lnTo>
                    <a:pt x="17158" y="33401"/>
                  </a:lnTo>
                  <a:lnTo>
                    <a:pt x="17996" y="33423"/>
                  </a:lnTo>
                  <a:lnTo>
                    <a:pt x="18811" y="33345"/>
                  </a:lnTo>
                  <a:lnTo>
                    <a:pt x="19594" y="33202"/>
                  </a:lnTo>
                  <a:lnTo>
                    <a:pt x="20354" y="32971"/>
                  </a:lnTo>
                  <a:lnTo>
                    <a:pt x="21081" y="32673"/>
                  </a:lnTo>
                  <a:lnTo>
                    <a:pt x="21786" y="32310"/>
                  </a:lnTo>
                  <a:lnTo>
                    <a:pt x="22459" y="31880"/>
                  </a:lnTo>
                  <a:lnTo>
                    <a:pt x="23098" y="31395"/>
                  </a:lnTo>
                  <a:lnTo>
                    <a:pt x="23715" y="30855"/>
                  </a:lnTo>
                  <a:lnTo>
                    <a:pt x="24596" y="29973"/>
                  </a:lnTo>
                  <a:lnTo>
                    <a:pt x="25665" y="28640"/>
                  </a:lnTo>
                  <a:lnTo>
                    <a:pt x="26624" y="27185"/>
                  </a:lnTo>
                  <a:lnTo>
                    <a:pt x="27054" y="26425"/>
                  </a:lnTo>
                  <a:lnTo>
                    <a:pt x="27462" y="25687"/>
                  </a:lnTo>
                  <a:lnTo>
                    <a:pt x="28277" y="24067"/>
                  </a:lnTo>
                  <a:lnTo>
                    <a:pt x="29522" y="21389"/>
                  </a:lnTo>
                  <a:lnTo>
                    <a:pt x="31131" y="17543"/>
                  </a:lnTo>
                  <a:lnTo>
                    <a:pt x="32597" y="13731"/>
                  </a:lnTo>
                  <a:lnTo>
                    <a:pt x="33225" y="11967"/>
                  </a:lnTo>
                  <a:lnTo>
                    <a:pt x="31792" y="12045"/>
                  </a:lnTo>
                  <a:lnTo>
                    <a:pt x="28729" y="12111"/>
                  </a:lnTo>
                  <a:lnTo>
                    <a:pt x="26360" y="12100"/>
                  </a:lnTo>
                  <a:lnTo>
                    <a:pt x="23825" y="12023"/>
                  </a:lnTo>
                  <a:lnTo>
                    <a:pt x="21235" y="11846"/>
                  </a:lnTo>
                  <a:lnTo>
                    <a:pt x="18668" y="11571"/>
                  </a:lnTo>
                  <a:lnTo>
                    <a:pt x="16839" y="11262"/>
                  </a:lnTo>
                  <a:lnTo>
                    <a:pt x="15682" y="11009"/>
                  </a:lnTo>
                  <a:lnTo>
                    <a:pt x="15131" y="10865"/>
                  </a:lnTo>
                  <a:lnTo>
                    <a:pt x="14458" y="10689"/>
                  </a:lnTo>
                  <a:lnTo>
                    <a:pt x="13202" y="10292"/>
                  </a:lnTo>
                  <a:lnTo>
                    <a:pt x="12045" y="9852"/>
                  </a:lnTo>
                  <a:lnTo>
                    <a:pt x="10987" y="9400"/>
                  </a:lnTo>
                  <a:lnTo>
                    <a:pt x="9555" y="8684"/>
                  </a:lnTo>
                  <a:lnTo>
                    <a:pt x="7935" y="7670"/>
                  </a:lnTo>
                  <a:lnTo>
                    <a:pt x="6590" y="6667"/>
                  </a:lnTo>
                  <a:lnTo>
                    <a:pt x="5477" y="5686"/>
                  </a:lnTo>
                  <a:lnTo>
                    <a:pt x="4122" y="4375"/>
                  </a:lnTo>
                  <a:lnTo>
                    <a:pt x="3406" y="3714"/>
                  </a:lnTo>
                  <a:lnTo>
                    <a:pt x="2513" y="2843"/>
                  </a:lnTo>
                  <a:lnTo>
                    <a:pt x="838" y="981"/>
                  </a:lnTo>
                  <a:lnTo>
                    <a:pt x="67" y="0"/>
                  </a:lnTo>
                  <a:lnTo>
                    <a:pt x="34" y="364"/>
                  </a:lnTo>
                  <a:lnTo>
                    <a:pt x="1" y="738"/>
                  </a:lnTo>
                  <a:lnTo>
                    <a:pt x="574" y="1521"/>
                  </a:lnTo>
                  <a:lnTo>
                    <a:pt x="2601" y="4386"/>
                  </a:lnTo>
                  <a:lnTo>
                    <a:pt x="4353" y="6987"/>
                  </a:lnTo>
                  <a:lnTo>
                    <a:pt x="5433" y="8695"/>
                  </a:lnTo>
                  <a:lnTo>
                    <a:pt x="6315" y="10215"/>
                  </a:lnTo>
                  <a:lnTo>
                    <a:pt x="6778" y="11163"/>
                  </a:lnTo>
                  <a:lnTo>
                    <a:pt x="6976" y="11670"/>
                  </a:lnTo>
                  <a:lnTo>
                    <a:pt x="7031" y="11879"/>
                  </a:lnTo>
                  <a:lnTo>
                    <a:pt x="7130" y="12331"/>
                  </a:lnTo>
                  <a:lnTo>
                    <a:pt x="7152" y="13323"/>
                  </a:lnTo>
                  <a:lnTo>
                    <a:pt x="7020" y="14348"/>
                  </a:lnTo>
                  <a:lnTo>
                    <a:pt x="6745" y="15383"/>
                  </a:lnTo>
                  <a:lnTo>
                    <a:pt x="6359" y="16364"/>
                  </a:lnTo>
                  <a:lnTo>
                    <a:pt x="5896" y="17246"/>
                  </a:lnTo>
                  <a:lnTo>
                    <a:pt x="5367" y="17973"/>
                  </a:lnTo>
                  <a:lnTo>
                    <a:pt x="4816" y="18524"/>
                  </a:lnTo>
                  <a:lnTo>
                    <a:pt x="4541" y="18689"/>
                  </a:lnTo>
                  <a:lnTo>
                    <a:pt x="4397" y="18755"/>
                  </a:lnTo>
                  <a:lnTo>
                    <a:pt x="4122" y="18800"/>
                  </a:lnTo>
                  <a:lnTo>
                    <a:pt x="3858" y="18744"/>
                  </a:lnTo>
                  <a:lnTo>
                    <a:pt x="3593" y="18601"/>
                  </a:lnTo>
                  <a:lnTo>
                    <a:pt x="3207" y="18260"/>
                  </a:lnTo>
                  <a:lnTo>
                    <a:pt x="2734" y="17598"/>
                  </a:lnTo>
                  <a:lnTo>
                    <a:pt x="2083" y="16397"/>
                  </a:lnTo>
                  <a:lnTo>
                    <a:pt x="1444" y="14855"/>
                  </a:lnTo>
                  <a:lnTo>
                    <a:pt x="1246" y="14381"/>
                  </a:lnTo>
                  <a:lnTo>
                    <a:pt x="618" y="12904"/>
                  </a:lnTo>
                  <a:lnTo>
                    <a:pt x="452" y="12452"/>
                  </a:lnTo>
                  <a:lnTo>
                    <a:pt x="474" y="13554"/>
                  </a:lnTo>
                  <a:lnTo>
                    <a:pt x="629" y="15769"/>
                  </a:lnTo>
                  <a:lnTo>
                    <a:pt x="772" y="16871"/>
                  </a:lnTo>
                  <a:lnTo>
                    <a:pt x="871" y="17488"/>
                  </a:lnTo>
                  <a:lnTo>
                    <a:pt x="1025" y="18127"/>
                  </a:lnTo>
                  <a:lnTo>
                    <a:pt x="1136" y="18524"/>
                  </a:lnTo>
                  <a:lnTo>
                    <a:pt x="1433" y="19384"/>
                  </a:lnTo>
                  <a:lnTo>
                    <a:pt x="1841" y="20298"/>
                  </a:lnTo>
                  <a:lnTo>
                    <a:pt x="2370" y="21301"/>
                  </a:lnTo>
                  <a:lnTo>
                    <a:pt x="3031" y="22403"/>
                  </a:lnTo>
                  <a:lnTo>
                    <a:pt x="3869" y="23637"/>
                  </a:lnTo>
                  <a:lnTo>
                    <a:pt x="4882" y="25026"/>
                  </a:lnTo>
                  <a:lnTo>
                    <a:pt x="6106" y="26579"/>
                  </a:lnTo>
                  <a:lnTo>
                    <a:pt x="6811" y="27428"/>
                  </a:lnTo>
                  <a:lnTo>
                    <a:pt x="7516" y="28276"/>
                  </a:lnTo>
                  <a:lnTo>
                    <a:pt x="8761" y="29665"/>
                  </a:lnTo>
                  <a:lnTo>
                    <a:pt x="9885" y="30767"/>
                  </a:lnTo>
                  <a:lnTo>
                    <a:pt x="10943" y="31593"/>
                  </a:lnTo>
                  <a:lnTo>
                    <a:pt x="12001" y="32221"/>
                  </a:lnTo>
                  <a:lnTo>
                    <a:pt x="13125" y="32673"/>
                  </a:lnTo>
                  <a:lnTo>
                    <a:pt x="14403" y="32993"/>
                  </a:lnTo>
                  <a:lnTo>
                    <a:pt x="15869" y="33246"/>
                  </a:lnTo>
                  <a:lnTo>
                    <a:pt x="16717" y="33356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3171250" y="1759800"/>
              <a:ext cx="776375" cy="382675"/>
            </a:xfrm>
            <a:custGeom>
              <a:avLst/>
              <a:gdLst/>
              <a:ahLst/>
              <a:cxnLst/>
              <a:rect l="l" t="t" r="r" b="b"/>
              <a:pathLst>
                <a:path w="31055" h="15307" extrusionOk="0">
                  <a:moveTo>
                    <a:pt x="6547" y="0"/>
                  </a:moveTo>
                  <a:lnTo>
                    <a:pt x="5676" y="77"/>
                  </a:lnTo>
                  <a:lnTo>
                    <a:pt x="4806" y="232"/>
                  </a:lnTo>
                  <a:lnTo>
                    <a:pt x="4387" y="353"/>
                  </a:lnTo>
                  <a:lnTo>
                    <a:pt x="4354" y="375"/>
                  </a:lnTo>
                  <a:lnTo>
                    <a:pt x="3990" y="529"/>
                  </a:lnTo>
                  <a:lnTo>
                    <a:pt x="3307" y="904"/>
                  </a:lnTo>
                  <a:lnTo>
                    <a:pt x="2679" y="1345"/>
                  </a:lnTo>
                  <a:lnTo>
                    <a:pt x="2106" y="1852"/>
                  </a:lnTo>
                  <a:lnTo>
                    <a:pt x="1588" y="2414"/>
                  </a:lnTo>
                  <a:lnTo>
                    <a:pt x="1147" y="3042"/>
                  </a:lnTo>
                  <a:lnTo>
                    <a:pt x="772" y="3714"/>
                  </a:lnTo>
                  <a:lnTo>
                    <a:pt x="475" y="4430"/>
                  </a:lnTo>
                  <a:lnTo>
                    <a:pt x="365" y="4805"/>
                  </a:lnTo>
                  <a:lnTo>
                    <a:pt x="265" y="5135"/>
                  </a:lnTo>
                  <a:lnTo>
                    <a:pt x="122" y="5819"/>
                  </a:lnTo>
                  <a:lnTo>
                    <a:pt x="34" y="6513"/>
                  </a:lnTo>
                  <a:lnTo>
                    <a:pt x="1" y="7229"/>
                  </a:lnTo>
                  <a:lnTo>
                    <a:pt x="34" y="7934"/>
                  </a:lnTo>
                  <a:lnTo>
                    <a:pt x="122" y="8640"/>
                  </a:lnTo>
                  <a:lnTo>
                    <a:pt x="276" y="9345"/>
                  </a:lnTo>
                  <a:lnTo>
                    <a:pt x="486" y="10017"/>
                  </a:lnTo>
                  <a:lnTo>
                    <a:pt x="750" y="10678"/>
                  </a:lnTo>
                  <a:lnTo>
                    <a:pt x="1081" y="11295"/>
                  </a:lnTo>
                  <a:lnTo>
                    <a:pt x="1478" y="11880"/>
                  </a:lnTo>
                  <a:lnTo>
                    <a:pt x="1918" y="12419"/>
                  </a:lnTo>
                  <a:lnTo>
                    <a:pt x="2436" y="12915"/>
                  </a:lnTo>
                  <a:lnTo>
                    <a:pt x="2998" y="13345"/>
                  </a:lnTo>
                  <a:lnTo>
                    <a:pt x="3626" y="13709"/>
                  </a:lnTo>
                  <a:lnTo>
                    <a:pt x="4321" y="13995"/>
                  </a:lnTo>
                  <a:lnTo>
                    <a:pt x="4684" y="14116"/>
                  </a:lnTo>
                  <a:lnTo>
                    <a:pt x="5081" y="14216"/>
                  </a:lnTo>
                  <a:lnTo>
                    <a:pt x="6029" y="14414"/>
                  </a:lnTo>
                  <a:lnTo>
                    <a:pt x="7770" y="14678"/>
                  </a:lnTo>
                  <a:lnTo>
                    <a:pt x="10580" y="14965"/>
                  </a:lnTo>
                  <a:lnTo>
                    <a:pt x="13698" y="15163"/>
                  </a:lnTo>
                  <a:lnTo>
                    <a:pt x="16916" y="15285"/>
                  </a:lnTo>
                  <a:lnTo>
                    <a:pt x="20002" y="15307"/>
                  </a:lnTo>
                  <a:lnTo>
                    <a:pt x="22723" y="15229"/>
                  </a:lnTo>
                  <a:lnTo>
                    <a:pt x="24376" y="15097"/>
                  </a:lnTo>
                  <a:lnTo>
                    <a:pt x="25258" y="14987"/>
                  </a:lnTo>
                  <a:lnTo>
                    <a:pt x="25611" y="14910"/>
                  </a:lnTo>
                  <a:lnTo>
                    <a:pt x="25941" y="14833"/>
                  </a:lnTo>
                  <a:lnTo>
                    <a:pt x="26580" y="14590"/>
                  </a:lnTo>
                  <a:lnTo>
                    <a:pt x="27197" y="14282"/>
                  </a:lnTo>
                  <a:lnTo>
                    <a:pt x="27793" y="13896"/>
                  </a:lnTo>
                  <a:lnTo>
                    <a:pt x="28343" y="13455"/>
                  </a:lnTo>
                  <a:lnTo>
                    <a:pt x="28861" y="12948"/>
                  </a:lnTo>
                  <a:lnTo>
                    <a:pt x="29335" y="12386"/>
                  </a:lnTo>
                  <a:lnTo>
                    <a:pt x="29765" y="11780"/>
                  </a:lnTo>
                  <a:lnTo>
                    <a:pt x="30140" y="11130"/>
                  </a:lnTo>
                  <a:lnTo>
                    <a:pt x="30448" y="10458"/>
                  </a:lnTo>
                  <a:lnTo>
                    <a:pt x="30702" y="9753"/>
                  </a:lnTo>
                  <a:lnTo>
                    <a:pt x="30900" y="9036"/>
                  </a:lnTo>
                  <a:lnTo>
                    <a:pt x="31010" y="8298"/>
                  </a:lnTo>
                  <a:lnTo>
                    <a:pt x="31054" y="7549"/>
                  </a:lnTo>
                  <a:lnTo>
                    <a:pt x="31021" y="6810"/>
                  </a:lnTo>
                  <a:lnTo>
                    <a:pt x="30900" y="6072"/>
                  </a:lnTo>
                  <a:lnTo>
                    <a:pt x="30812" y="5709"/>
                  </a:lnTo>
                  <a:lnTo>
                    <a:pt x="30702" y="5356"/>
                  </a:lnTo>
                  <a:lnTo>
                    <a:pt x="30426" y="4717"/>
                  </a:lnTo>
                  <a:lnTo>
                    <a:pt x="30118" y="4155"/>
                  </a:lnTo>
                  <a:lnTo>
                    <a:pt x="29754" y="3659"/>
                  </a:lnTo>
                  <a:lnTo>
                    <a:pt x="29368" y="3240"/>
                  </a:lnTo>
                  <a:lnTo>
                    <a:pt x="28950" y="2876"/>
                  </a:lnTo>
                  <a:lnTo>
                    <a:pt x="28321" y="2436"/>
                  </a:lnTo>
                  <a:lnTo>
                    <a:pt x="27495" y="2028"/>
                  </a:lnTo>
                  <a:lnTo>
                    <a:pt x="26746" y="1775"/>
                  </a:lnTo>
                  <a:lnTo>
                    <a:pt x="25941" y="1620"/>
                  </a:lnTo>
                  <a:lnTo>
                    <a:pt x="25820" y="1609"/>
                  </a:lnTo>
                  <a:lnTo>
                    <a:pt x="7858" y="33"/>
                  </a:lnTo>
                  <a:lnTo>
                    <a:pt x="74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3171250" y="1759800"/>
              <a:ext cx="776375" cy="382675"/>
            </a:xfrm>
            <a:custGeom>
              <a:avLst/>
              <a:gdLst/>
              <a:ahLst/>
              <a:cxnLst/>
              <a:rect l="l" t="t" r="r" b="b"/>
              <a:pathLst>
                <a:path w="31055" h="15307" fill="none" extrusionOk="0">
                  <a:moveTo>
                    <a:pt x="4354" y="375"/>
                  </a:moveTo>
                  <a:lnTo>
                    <a:pt x="3990" y="529"/>
                  </a:lnTo>
                  <a:lnTo>
                    <a:pt x="3307" y="904"/>
                  </a:lnTo>
                  <a:lnTo>
                    <a:pt x="2679" y="1345"/>
                  </a:lnTo>
                  <a:lnTo>
                    <a:pt x="2106" y="1852"/>
                  </a:lnTo>
                  <a:lnTo>
                    <a:pt x="1588" y="2414"/>
                  </a:lnTo>
                  <a:lnTo>
                    <a:pt x="1147" y="3042"/>
                  </a:lnTo>
                  <a:lnTo>
                    <a:pt x="772" y="3714"/>
                  </a:lnTo>
                  <a:lnTo>
                    <a:pt x="475" y="4430"/>
                  </a:lnTo>
                  <a:lnTo>
                    <a:pt x="365" y="4805"/>
                  </a:lnTo>
                  <a:lnTo>
                    <a:pt x="265" y="5135"/>
                  </a:lnTo>
                  <a:lnTo>
                    <a:pt x="122" y="5819"/>
                  </a:lnTo>
                  <a:lnTo>
                    <a:pt x="34" y="6513"/>
                  </a:lnTo>
                  <a:lnTo>
                    <a:pt x="1" y="7229"/>
                  </a:lnTo>
                  <a:lnTo>
                    <a:pt x="34" y="7934"/>
                  </a:lnTo>
                  <a:lnTo>
                    <a:pt x="122" y="8640"/>
                  </a:lnTo>
                  <a:lnTo>
                    <a:pt x="276" y="9345"/>
                  </a:lnTo>
                  <a:lnTo>
                    <a:pt x="486" y="10017"/>
                  </a:lnTo>
                  <a:lnTo>
                    <a:pt x="750" y="10678"/>
                  </a:lnTo>
                  <a:lnTo>
                    <a:pt x="1081" y="11295"/>
                  </a:lnTo>
                  <a:lnTo>
                    <a:pt x="1478" y="11880"/>
                  </a:lnTo>
                  <a:lnTo>
                    <a:pt x="1918" y="12419"/>
                  </a:lnTo>
                  <a:lnTo>
                    <a:pt x="2436" y="12915"/>
                  </a:lnTo>
                  <a:lnTo>
                    <a:pt x="2998" y="13345"/>
                  </a:lnTo>
                  <a:lnTo>
                    <a:pt x="3626" y="13709"/>
                  </a:lnTo>
                  <a:lnTo>
                    <a:pt x="4321" y="13995"/>
                  </a:lnTo>
                  <a:lnTo>
                    <a:pt x="4684" y="14116"/>
                  </a:lnTo>
                  <a:lnTo>
                    <a:pt x="5081" y="14216"/>
                  </a:lnTo>
                  <a:lnTo>
                    <a:pt x="6029" y="14414"/>
                  </a:lnTo>
                  <a:lnTo>
                    <a:pt x="7770" y="14678"/>
                  </a:lnTo>
                  <a:lnTo>
                    <a:pt x="10580" y="14965"/>
                  </a:lnTo>
                  <a:lnTo>
                    <a:pt x="13698" y="15163"/>
                  </a:lnTo>
                  <a:lnTo>
                    <a:pt x="16916" y="15285"/>
                  </a:lnTo>
                  <a:lnTo>
                    <a:pt x="20002" y="15307"/>
                  </a:lnTo>
                  <a:lnTo>
                    <a:pt x="22723" y="15229"/>
                  </a:lnTo>
                  <a:lnTo>
                    <a:pt x="24376" y="15097"/>
                  </a:lnTo>
                  <a:lnTo>
                    <a:pt x="25258" y="14987"/>
                  </a:lnTo>
                  <a:lnTo>
                    <a:pt x="25611" y="14910"/>
                  </a:lnTo>
                  <a:lnTo>
                    <a:pt x="25941" y="14833"/>
                  </a:lnTo>
                  <a:lnTo>
                    <a:pt x="26580" y="14590"/>
                  </a:lnTo>
                  <a:lnTo>
                    <a:pt x="27197" y="14282"/>
                  </a:lnTo>
                  <a:lnTo>
                    <a:pt x="27793" y="13896"/>
                  </a:lnTo>
                  <a:lnTo>
                    <a:pt x="28343" y="13455"/>
                  </a:lnTo>
                  <a:lnTo>
                    <a:pt x="28861" y="12948"/>
                  </a:lnTo>
                  <a:lnTo>
                    <a:pt x="29335" y="12386"/>
                  </a:lnTo>
                  <a:lnTo>
                    <a:pt x="29765" y="11780"/>
                  </a:lnTo>
                  <a:lnTo>
                    <a:pt x="30140" y="11130"/>
                  </a:lnTo>
                  <a:lnTo>
                    <a:pt x="30448" y="10458"/>
                  </a:lnTo>
                  <a:lnTo>
                    <a:pt x="30702" y="9753"/>
                  </a:lnTo>
                  <a:lnTo>
                    <a:pt x="30900" y="9036"/>
                  </a:lnTo>
                  <a:lnTo>
                    <a:pt x="31010" y="8298"/>
                  </a:lnTo>
                  <a:lnTo>
                    <a:pt x="31054" y="7549"/>
                  </a:lnTo>
                  <a:lnTo>
                    <a:pt x="31021" y="6810"/>
                  </a:lnTo>
                  <a:lnTo>
                    <a:pt x="30900" y="6072"/>
                  </a:lnTo>
                  <a:lnTo>
                    <a:pt x="30812" y="5709"/>
                  </a:lnTo>
                  <a:lnTo>
                    <a:pt x="30702" y="5356"/>
                  </a:lnTo>
                  <a:lnTo>
                    <a:pt x="30426" y="4717"/>
                  </a:lnTo>
                  <a:lnTo>
                    <a:pt x="30118" y="4155"/>
                  </a:lnTo>
                  <a:lnTo>
                    <a:pt x="29754" y="3659"/>
                  </a:lnTo>
                  <a:lnTo>
                    <a:pt x="29368" y="3240"/>
                  </a:lnTo>
                  <a:lnTo>
                    <a:pt x="28950" y="2876"/>
                  </a:lnTo>
                  <a:lnTo>
                    <a:pt x="28321" y="2436"/>
                  </a:lnTo>
                  <a:lnTo>
                    <a:pt x="27495" y="2028"/>
                  </a:lnTo>
                  <a:lnTo>
                    <a:pt x="26746" y="1775"/>
                  </a:lnTo>
                  <a:lnTo>
                    <a:pt x="25941" y="1620"/>
                  </a:lnTo>
                  <a:lnTo>
                    <a:pt x="25820" y="1609"/>
                  </a:lnTo>
                  <a:lnTo>
                    <a:pt x="7858" y="33"/>
                  </a:lnTo>
                  <a:lnTo>
                    <a:pt x="7417" y="0"/>
                  </a:lnTo>
                  <a:lnTo>
                    <a:pt x="6547" y="0"/>
                  </a:lnTo>
                  <a:lnTo>
                    <a:pt x="5676" y="77"/>
                  </a:lnTo>
                  <a:lnTo>
                    <a:pt x="4806" y="232"/>
                  </a:lnTo>
                  <a:lnTo>
                    <a:pt x="4387" y="353"/>
                  </a:lnTo>
                  <a:lnTo>
                    <a:pt x="4354" y="375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3285600" y="1993400"/>
              <a:ext cx="158975" cy="17125"/>
            </a:xfrm>
            <a:custGeom>
              <a:avLst/>
              <a:gdLst/>
              <a:ahLst/>
              <a:cxnLst/>
              <a:rect l="l" t="t" r="r" b="b"/>
              <a:pathLst>
                <a:path w="6359" h="685" fill="none" extrusionOk="0">
                  <a:moveTo>
                    <a:pt x="6358" y="684"/>
                  </a:moveTo>
                  <a:lnTo>
                    <a:pt x="0" y="1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3342075" y="2001950"/>
              <a:ext cx="85425" cy="37775"/>
            </a:xfrm>
            <a:custGeom>
              <a:avLst/>
              <a:gdLst/>
              <a:ahLst/>
              <a:cxnLst/>
              <a:rect l="l" t="t" r="r" b="b"/>
              <a:pathLst>
                <a:path w="3417" h="1511" extrusionOk="0">
                  <a:moveTo>
                    <a:pt x="11" y="1"/>
                  </a:moveTo>
                  <a:lnTo>
                    <a:pt x="11" y="56"/>
                  </a:lnTo>
                  <a:lnTo>
                    <a:pt x="0" y="111"/>
                  </a:lnTo>
                  <a:lnTo>
                    <a:pt x="0" y="375"/>
                  </a:lnTo>
                  <a:lnTo>
                    <a:pt x="143" y="838"/>
                  </a:lnTo>
                  <a:lnTo>
                    <a:pt x="463" y="1213"/>
                  </a:lnTo>
                  <a:lnTo>
                    <a:pt x="893" y="1433"/>
                  </a:lnTo>
                  <a:lnTo>
                    <a:pt x="1146" y="1477"/>
                  </a:lnTo>
                  <a:lnTo>
                    <a:pt x="1400" y="1510"/>
                  </a:lnTo>
                  <a:lnTo>
                    <a:pt x="1862" y="1455"/>
                  </a:lnTo>
                  <a:lnTo>
                    <a:pt x="2281" y="1312"/>
                  </a:lnTo>
                  <a:lnTo>
                    <a:pt x="2645" y="1114"/>
                  </a:lnTo>
                  <a:lnTo>
                    <a:pt x="3075" y="750"/>
                  </a:lnTo>
                  <a:lnTo>
                    <a:pt x="3394" y="386"/>
                  </a:lnTo>
                  <a:lnTo>
                    <a:pt x="3416" y="34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3646200" y="2024550"/>
              <a:ext cx="159000" cy="17100"/>
            </a:xfrm>
            <a:custGeom>
              <a:avLst/>
              <a:gdLst/>
              <a:ahLst/>
              <a:cxnLst/>
              <a:rect l="l" t="t" r="r" b="b"/>
              <a:pathLst>
                <a:path w="6360" h="684" fill="none" extrusionOk="0">
                  <a:moveTo>
                    <a:pt x="6359" y="683"/>
                  </a:moveTo>
                  <a:lnTo>
                    <a:pt x="1" y="0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3702400" y="2033075"/>
              <a:ext cx="85700" cy="37775"/>
            </a:xfrm>
            <a:custGeom>
              <a:avLst/>
              <a:gdLst/>
              <a:ahLst/>
              <a:cxnLst/>
              <a:rect l="l" t="t" r="r" b="b"/>
              <a:pathLst>
                <a:path w="3428" h="1511" extrusionOk="0">
                  <a:moveTo>
                    <a:pt x="23" y="1"/>
                  </a:moveTo>
                  <a:lnTo>
                    <a:pt x="12" y="56"/>
                  </a:lnTo>
                  <a:lnTo>
                    <a:pt x="1" y="111"/>
                  </a:lnTo>
                  <a:lnTo>
                    <a:pt x="1" y="364"/>
                  </a:lnTo>
                  <a:lnTo>
                    <a:pt x="155" y="838"/>
                  </a:lnTo>
                  <a:lnTo>
                    <a:pt x="464" y="1213"/>
                  </a:lnTo>
                  <a:lnTo>
                    <a:pt x="904" y="1444"/>
                  </a:lnTo>
                  <a:lnTo>
                    <a:pt x="1158" y="1477"/>
                  </a:lnTo>
                  <a:lnTo>
                    <a:pt x="1411" y="1511"/>
                  </a:lnTo>
                  <a:lnTo>
                    <a:pt x="1874" y="1466"/>
                  </a:lnTo>
                  <a:lnTo>
                    <a:pt x="2282" y="1323"/>
                  </a:lnTo>
                  <a:lnTo>
                    <a:pt x="2646" y="1114"/>
                  </a:lnTo>
                  <a:lnTo>
                    <a:pt x="3075" y="761"/>
                  </a:lnTo>
                  <a:lnTo>
                    <a:pt x="3395" y="387"/>
                  </a:lnTo>
                  <a:lnTo>
                    <a:pt x="3428" y="34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3282825" y="1849600"/>
              <a:ext cx="187375" cy="64225"/>
            </a:xfrm>
            <a:custGeom>
              <a:avLst/>
              <a:gdLst/>
              <a:ahLst/>
              <a:cxnLst/>
              <a:rect l="l" t="t" r="r" b="b"/>
              <a:pathLst>
                <a:path w="7495" h="2569" fill="none" extrusionOk="0">
                  <a:moveTo>
                    <a:pt x="7494" y="2568"/>
                  </a:moveTo>
                  <a:lnTo>
                    <a:pt x="7417" y="2447"/>
                  </a:lnTo>
                  <a:lnTo>
                    <a:pt x="6789" y="1709"/>
                  </a:lnTo>
                  <a:lnTo>
                    <a:pt x="6106" y="1114"/>
                  </a:lnTo>
                  <a:lnTo>
                    <a:pt x="5423" y="684"/>
                  </a:lnTo>
                  <a:lnTo>
                    <a:pt x="4905" y="442"/>
                  </a:lnTo>
                  <a:lnTo>
                    <a:pt x="4321" y="232"/>
                  </a:lnTo>
                  <a:lnTo>
                    <a:pt x="3670" y="78"/>
                  </a:lnTo>
                  <a:lnTo>
                    <a:pt x="2965" y="1"/>
                  </a:lnTo>
                  <a:lnTo>
                    <a:pt x="2194" y="12"/>
                  </a:lnTo>
                  <a:lnTo>
                    <a:pt x="1367" y="133"/>
                  </a:lnTo>
                  <a:lnTo>
                    <a:pt x="475" y="364"/>
                  </a:lnTo>
                  <a:lnTo>
                    <a:pt x="1" y="530"/>
                  </a:lnTo>
                </a:path>
              </a:pathLst>
            </a:custGeom>
            <a:noFill/>
            <a:ln w="4407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3646200" y="1917100"/>
              <a:ext cx="172500" cy="56500"/>
            </a:xfrm>
            <a:custGeom>
              <a:avLst/>
              <a:gdLst/>
              <a:ahLst/>
              <a:cxnLst/>
              <a:rect l="l" t="t" r="r" b="b"/>
              <a:pathLst>
                <a:path w="6900" h="2260" fill="none" extrusionOk="0">
                  <a:moveTo>
                    <a:pt x="1" y="2260"/>
                  </a:moveTo>
                  <a:lnTo>
                    <a:pt x="67" y="2171"/>
                  </a:lnTo>
                  <a:lnTo>
                    <a:pt x="684" y="1620"/>
                  </a:lnTo>
                  <a:lnTo>
                    <a:pt x="1334" y="1158"/>
                  </a:lnTo>
                  <a:lnTo>
                    <a:pt x="2205" y="695"/>
                  </a:lnTo>
                  <a:lnTo>
                    <a:pt x="3285" y="298"/>
                  </a:lnTo>
                  <a:lnTo>
                    <a:pt x="4243" y="89"/>
                  </a:lnTo>
                  <a:lnTo>
                    <a:pt x="4938" y="12"/>
                  </a:lnTo>
                  <a:lnTo>
                    <a:pt x="5676" y="1"/>
                  </a:lnTo>
                  <a:lnTo>
                    <a:pt x="6480" y="45"/>
                  </a:lnTo>
                  <a:lnTo>
                    <a:pt x="6899" y="111"/>
                  </a:lnTo>
                </a:path>
              </a:pathLst>
            </a:custGeom>
            <a:noFill/>
            <a:ln w="4407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3630500" y="2415475"/>
              <a:ext cx="547425" cy="185150"/>
            </a:xfrm>
            <a:custGeom>
              <a:avLst/>
              <a:gdLst/>
              <a:ahLst/>
              <a:cxnLst/>
              <a:rect l="l" t="t" r="r" b="b"/>
              <a:pathLst>
                <a:path w="21897" h="7406" extrusionOk="0">
                  <a:moveTo>
                    <a:pt x="3692" y="0"/>
                  </a:moveTo>
                  <a:lnTo>
                    <a:pt x="3307" y="11"/>
                  </a:lnTo>
                  <a:lnTo>
                    <a:pt x="2590" y="154"/>
                  </a:lnTo>
                  <a:lnTo>
                    <a:pt x="1929" y="441"/>
                  </a:lnTo>
                  <a:lnTo>
                    <a:pt x="1334" y="838"/>
                  </a:lnTo>
                  <a:lnTo>
                    <a:pt x="838" y="1344"/>
                  </a:lnTo>
                  <a:lnTo>
                    <a:pt x="442" y="1939"/>
                  </a:lnTo>
                  <a:lnTo>
                    <a:pt x="155" y="2601"/>
                  </a:lnTo>
                  <a:lnTo>
                    <a:pt x="12" y="3317"/>
                  </a:lnTo>
                  <a:lnTo>
                    <a:pt x="1" y="3703"/>
                  </a:lnTo>
                  <a:lnTo>
                    <a:pt x="1" y="3714"/>
                  </a:lnTo>
                  <a:lnTo>
                    <a:pt x="12" y="4088"/>
                  </a:lnTo>
                  <a:lnTo>
                    <a:pt x="155" y="4816"/>
                  </a:lnTo>
                  <a:lnTo>
                    <a:pt x="442" y="5477"/>
                  </a:lnTo>
                  <a:lnTo>
                    <a:pt x="838" y="6061"/>
                  </a:lnTo>
                  <a:lnTo>
                    <a:pt x="1345" y="6568"/>
                  </a:lnTo>
                  <a:lnTo>
                    <a:pt x="1929" y="6964"/>
                  </a:lnTo>
                  <a:lnTo>
                    <a:pt x="2590" y="7251"/>
                  </a:lnTo>
                  <a:lnTo>
                    <a:pt x="3318" y="7394"/>
                  </a:lnTo>
                  <a:lnTo>
                    <a:pt x="3692" y="7405"/>
                  </a:lnTo>
                  <a:lnTo>
                    <a:pt x="18183" y="7405"/>
                  </a:lnTo>
                  <a:lnTo>
                    <a:pt x="18569" y="7394"/>
                  </a:lnTo>
                  <a:lnTo>
                    <a:pt x="19296" y="7251"/>
                  </a:lnTo>
                  <a:lnTo>
                    <a:pt x="19957" y="6964"/>
                  </a:lnTo>
                  <a:lnTo>
                    <a:pt x="20552" y="6568"/>
                  </a:lnTo>
                  <a:lnTo>
                    <a:pt x="21048" y="6061"/>
                  </a:lnTo>
                  <a:lnTo>
                    <a:pt x="21456" y="5477"/>
                  </a:lnTo>
                  <a:lnTo>
                    <a:pt x="21731" y="4805"/>
                  </a:lnTo>
                  <a:lnTo>
                    <a:pt x="21886" y="4088"/>
                  </a:lnTo>
                  <a:lnTo>
                    <a:pt x="21897" y="3703"/>
                  </a:lnTo>
                  <a:lnTo>
                    <a:pt x="21886" y="3317"/>
                  </a:lnTo>
                  <a:lnTo>
                    <a:pt x="21731" y="2601"/>
                  </a:lnTo>
                  <a:lnTo>
                    <a:pt x="21456" y="1928"/>
                  </a:lnTo>
                  <a:lnTo>
                    <a:pt x="21048" y="1344"/>
                  </a:lnTo>
                  <a:lnTo>
                    <a:pt x="20552" y="838"/>
                  </a:lnTo>
                  <a:lnTo>
                    <a:pt x="19957" y="441"/>
                  </a:lnTo>
                  <a:lnTo>
                    <a:pt x="19296" y="154"/>
                  </a:lnTo>
                  <a:lnTo>
                    <a:pt x="18569" y="11"/>
                  </a:lnTo>
                  <a:lnTo>
                    <a:pt x="18183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3630500" y="2415475"/>
              <a:ext cx="547425" cy="185150"/>
            </a:xfrm>
            <a:custGeom>
              <a:avLst/>
              <a:gdLst/>
              <a:ahLst/>
              <a:cxnLst/>
              <a:rect l="l" t="t" r="r" b="b"/>
              <a:pathLst>
                <a:path w="21897" h="7406" fill="none" extrusionOk="0">
                  <a:moveTo>
                    <a:pt x="18183" y="7405"/>
                  </a:moveTo>
                  <a:lnTo>
                    <a:pt x="3692" y="7405"/>
                  </a:lnTo>
                  <a:lnTo>
                    <a:pt x="3318" y="7394"/>
                  </a:lnTo>
                  <a:lnTo>
                    <a:pt x="2590" y="7251"/>
                  </a:lnTo>
                  <a:lnTo>
                    <a:pt x="1929" y="6964"/>
                  </a:lnTo>
                  <a:lnTo>
                    <a:pt x="1345" y="6568"/>
                  </a:lnTo>
                  <a:lnTo>
                    <a:pt x="838" y="6061"/>
                  </a:lnTo>
                  <a:lnTo>
                    <a:pt x="442" y="5477"/>
                  </a:lnTo>
                  <a:lnTo>
                    <a:pt x="155" y="4816"/>
                  </a:lnTo>
                  <a:lnTo>
                    <a:pt x="12" y="4088"/>
                  </a:lnTo>
                  <a:lnTo>
                    <a:pt x="1" y="3714"/>
                  </a:lnTo>
                  <a:lnTo>
                    <a:pt x="1" y="3703"/>
                  </a:lnTo>
                  <a:lnTo>
                    <a:pt x="12" y="3317"/>
                  </a:lnTo>
                  <a:lnTo>
                    <a:pt x="155" y="2601"/>
                  </a:lnTo>
                  <a:lnTo>
                    <a:pt x="442" y="1939"/>
                  </a:lnTo>
                  <a:lnTo>
                    <a:pt x="838" y="1344"/>
                  </a:lnTo>
                  <a:lnTo>
                    <a:pt x="1334" y="838"/>
                  </a:lnTo>
                  <a:lnTo>
                    <a:pt x="1929" y="441"/>
                  </a:lnTo>
                  <a:lnTo>
                    <a:pt x="2590" y="154"/>
                  </a:lnTo>
                  <a:lnTo>
                    <a:pt x="3307" y="11"/>
                  </a:lnTo>
                  <a:lnTo>
                    <a:pt x="3692" y="0"/>
                  </a:lnTo>
                  <a:lnTo>
                    <a:pt x="3692" y="0"/>
                  </a:lnTo>
                  <a:lnTo>
                    <a:pt x="18183" y="0"/>
                  </a:lnTo>
                  <a:lnTo>
                    <a:pt x="18569" y="11"/>
                  </a:lnTo>
                  <a:lnTo>
                    <a:pt x="19296" y="154"/>
                  </a:lnTo>
                  <a:lnTo>
                    <a:pt x="19957" y="441"/>
                  </a:lnTo>
                  <a:lnTo>
                    <a:pt x="20552" y="838"/>
                  </a:lnTo>
                  <a:lnTo>
                    <a:pt x="21048" y="1344"/>
                  </a:lnTo>
                  <a:lnTo>
                    <a:pt x="21456" y="1928"/>
                  </a:lnTo>
                  <a:lnTo>
                    <a:pt x="21731" y="2601"/>
                  </a:lnTo>
                  <a:lnTo>
                    <a:pt x="21886" y="3317"/>
                  </a:lnTo>
                  <a:lnTo>
                    <a:pt x="21897" y="3703"/>
                  </a:lnTo>
                  <a:lnTo>
                    <a:pt x="21886" y="4088"/>
                  </a:lnTo>
                  <a:lnTo>
                    <a:pt x="21731" y="4805"/>
                  </a:lnTo>
                  <a:lnTo>
                    <a:pt x="21456" y="5477"/>
                  </a:lnTo>
                  <a:lnTo>
                    <a:pt x="21048" y="6061"/>
                  </a:lnTo>
                  <a:lnTo>
                    <a:pt x="20552" y="6568"/>
                  </a:lnTo>
                  <a:lnTo>
                    <a:pt x="19957" y="6964"/>
                  </a:lnTo>
                  <a:lnTo>
                    <a:pt x="19296" y="7251"/>
                  </a:lnTo>
                  <a:lnTo>
                    <a:pt x="18569" y="7394"/>
                  </a:lnTo>
                  <a:lnTo>
                    <a:pt x="18183" y="7405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3707100" y="2530075"/>
              <a:ext cx="693150" cy="374400"/>
            </a:xfrm>
            <a:custGeom>
              <a:avLst/>
              <a:gdLst/>
              <a:ahLst/>
              <a:cxnLst/>
              <a:rect l="l" t="t" r="r" b="b"/>
              <a:pathLst>
                <a:path w="27726" h="14976" extrusionOk="0">
                  <a:moveTo>
                    <a:pt x="0" y="0"/>
                  </a:moveTo>
                  <a:lnTo>
                    <a:pt x="375" y="11"/>
                  </a:lnTo>
                  <a:lnTo>
                    <a:pt x="1091" y="110"/>
                  </a:lnTo>
                  <a:lnTo>
                    <a:pt x="1796" y="265"/>
                  </a:lnTo>
                  <a:lnTo>
                    <a:pt x="2469" y="485"/>
                  </a:lnTo>
                  <a:lnTo>
                    <a:pt x="3119" y="772"/>
                  </a:lnTo>
                  <a:lnTo>
                    <a:pt x="3725" y="1113"/>
                  </a:lnTo>
                  <a:lnTo>
                    <a:pt x="4309" y="1499"/>
                  </a:lnTo>
                  <a:lnTo>
                    <a:pt x="4838" y="1951"/>
                  </a:lnTo>
                  <a:lnTo>
                    <a:pt x="5334" y="2436"/>
                  </a:lnTo>
                  <a:lnTo>
                    <a:pt x="5774" y="2975"/>
                  </a:lnTo>
                  <a:lnTo>
                    <a:pt x="6171" y="3549"/>
                  </a:lnTo>
                  <a:lnTo>
                    <a:pt x="6502" y="4155"/>
                  </a:lnTo>
                  <a:lnTo>
                    <a:pt x="6788" y="4805"/>
                  </a:lnTo>
                  <a:lnTo>
                    <a:pt x="7009" y="5477"/>
                  </a:lnTo>
                  <a:lnTo>
                    <a:pt x="7174" y="6182"/>
                  </a:lnTo>
                  <a:lnTo>
                    <a:pt x="7262" y="6909"/>
                  </a:lnTo>
                  <a:lnTo>
                    <a:pt x="7284" y="7273"/>
                  </a:lnTo>
                  <a:lnTo>
                    <a:pt x="7284" y="7659"/>
                  </a:lnTo>
                  <a:lnTo>
                    <a:pt x="7229" y="8419"/>
                  </a:lnTo>
                  <a:lnTo>
                    <a:pt x="7097" y="9157"/>
                  </a:lnTo>
                  <a:lnTo>
                    <a:pt x="6898" y="9863"/>
                  </a:lnTo>
                  <a:lnTo>
                    <a:pt x="6634" y="10546"/>
                  </a:lnTo>
                  <a:lnTo>
                    <a:pt x="6303" y="11196"/>
                  </a:lnTo>
                  <a:lnTo>
                    <a:pt x="5918" y="11802"/>
                  </a:lnTo>
                  <a:lnTo>
                    <a:pt x="5477" y="12364"/>
                  </a:lnTo>
                  <a:lnTo>
                    <a:pt x="4981" y="12893"/>
                  </a:lnTo>
                  <a:lnTo>
                    <a:pt x="4441" y="13367"/>
                  </a:lnTo>
                  <a:lnTo>
                    <a:pt x="3857" y="13786"/>
                  </a:lnTo>
                  <a:lnTo>
                    <a:pt x="3229" y="14149"/>
                  </a:lnTo>
                  <a:lnTo>
                    <a:pt x="2568" y="14447"/>
                  </a:lnTo>
                  <a:lnTo>
                    <a:pt x="1862" y="14689"/>
                  </a:lnTo>
                  <a:lnTo>
                    <a:pt x="1135" y="14866"/>
                  </a:lnTo>
                  <a:lnTo>
                    <a:pt x="386" y="14954"/>
                  </a:lnTo>
                  <a:lnTo>
                    <a:pt x="0" y="14976"/>
                  </a:lnTo>
                  <a:lnTo>
                    <a:pt x="20442" y="14976"/>
                  </a:lnTo>
                  <a:lnTo>
                    <a:pt x="20827" y="14954"/>
                  </a:lnTo>
                  <a:lnTo>
                    <a:pt x="21577" y="14866"/>
                  </a:lnTo>
                  <a:lnTo>
                    <a:pt x="22304" y="14689"/>
                  </a:lnTo>
                  <a:lnTo>
                    <a:pt x="23009" y="14447"/>
                  </a:lnTo>
                  <a:lnTo>
                    <a:pt x="23670" y="14149"/>
                  </a:lnTo>
                  <a:lnTo>
                    <a:pt x="24298" y="13786"/>
                  </a:lnTo>
                  <a:lnTo>
                    <a:pt x="24882" y="13367"/>
                  </a:lnTo>
                  <a:lnTo>
                    <a:pt x="25422" y="12893"/>
                  </a:lnTo>
                  <a:lnTo>
                    <a:pt x="25918" y="12364"/>
                  </a:lnTo>
                  <a:lnTo>
                    <a:pt x="26359" y="11802"/>
                  </a:lnTo>
                  <a:lnTo>
                    <a:pt x="26745" y="11196"/>
                  </a:lnTo>
                  <a:lnTo>
                    <a:pt x="27075" y="10546"/>
                  </a:lnTo>
                  <a:lnTo>
                    <a:pt x="27340" y="9863"/>
                  </a:lnTo>
                  <a:lnTo>
                    <a:pt x="27538" y="9157"/>
                  </a:lnTo>
                  <a:lnTo>
                    <a:pt x="27670" y="8419"/>
                  </a:lnTo>
                  <a:lnTo>
                    <a:pt x="27726" y="7659"/>
                  </a:lnTo>
                  <a:lnTo>
                    <a:pt x="27726" y="7273"/>
                  </a:lnTo>
                  <a:lnTo>
                    <a:pt x="27704" y="6909"/>
                  </a:lnTo>
                  <a:lnTo>
                    <a:pt x="27615" y="6182"/>
                  </a:lnTo>
                  <a:lnTo>
                    <a:pt x="27450" y="5477"/>
                  </a:lnTo>
                  <a:lnTo>
                    <a:pt x="27230" y="4805"/>
                  </a:lnTo>
                  <a:lnTo>
                    <a:pt x="26954" y="4155"/>
                  </a:lnTo>
                  <a:lnTo>
                    <a:pt x="26613" y="3549"/>
                  </a:lnTo>
                  <a:lnTo>
                    <a:pt x="26216" y="2975"/>
                  </a:lnTo>
                  <a:lnTo>
                    <a:pt x="25775" y="2436"/>
                  </a:lnTo>
                  <a:lnTo>
                    <a:pt x="25279" y="1951"/>
                  </a:lnTo>
                  <a:lnTo>
                    <a:pt x="24750" y="1499"/>
                  </a:lnTo>
                  <a:lnTo>
                    <a:pt x="24166" y="1113"/>
                  </a:lnTo>
                  <a:lnTo>
                    <a:pt x="23560" y="772"/>
                  </a:lnTo>
                  <a:lnTo>
                    <a:pt x="22910" y="485"/>
                  </a:lnTo>
                  <a:lnTo>
                    <a:pt x="22238" y="265"/>
                  </a:lnTo>
                  <a:lnTo>
                    <a:pt x="21533" y="110"/>
                  </a:lnTo>
                  <a:lnTo>
                    <a:pt x="20816" y="11"/>
                  </a:lnTo>
                  <a:lnTo>
                    <a:pt x="20442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3707100" y="2530075"/>
              <a:ext cx="693150" cy="374400"/>
            </a:xfrm>
            <a:custGeom>
              <a:avLst/>
              <a:gdLst/>
              <a:ahLst/>
              <a:cxnLst/>
              <a:rect l="l" t="t" r="r" b="b"/>
              <a:pathLst>
                <a:path w="27726" h="14976" fill="none" extrusionOk="0">
                  <a:moveTo>
                    <a:pt x="27726" y="7273"/>
                  </a:moveTo>
                  <a:lnTo>
                    <a:pt x="27704" y="6909"/>
                  </a:lnTo>
                  <a:lnTo>
                    <a:pt x="27615" y="6182"/>
                  </a:lnTo>
                  <a:lnTo>
                    <a:pt x="27450" y="5477"/>
                  </a:lnTo>
                  <a:lnTo>
                    <a:pt x="27230" y="4805"/>
                  </a:lnTo>
                  <a:lnTo>
                    <a:pt x="26954" y="4155"/>
                  </a:lnTo>
                  <a:lnTo>
                    <a:pt x="26613" y="3549"/>
                  </a:lnTo>
                  <a:lnTo>
                    <a:pt x="26216" y="2975"/>
                  </a:lnTo>
                  <a:lnTo>
                    <a:pt x="25775" y="2436"/>
                  </a:lnTo>
                  <a:lnTo>
                    <a:pt x="25279" y="1951"/>
                  </a:lnTo>
                  <a:lnTo>
                    <a:pt x="24750" y="1499"/>
                  </a:lnTo>
                  <a:lnTo>
                    <a:pt x="24166" y="1113"/>
                  </a:lnTo>
                  <a:lnTo>
                    <a:pt x="23560" y="772"/>
                  </a:lnTo>
                  <a:lnTo>
                    <a:pt x="22910" y="485"/>
                  </a:lnTo>
                  <a:lnTo>
                    <a:pt x="22238" y="265"/>
                  </a:lnTo>
                  <a:lnTo>
                    <a:pt x="21533" y="110"/>
                  </a:lnTo>
                  <a:lnTo>
                    <a:pt x="20816" y="11"/>
                  </a:lnTo>
                  <a:lnTo>
                    <a:pt x="20442" y="0"/>
                  </a:lnTo>
                  <a:lnTo>
                    <a:pt x="0" y="0"/>
                  </a:lnTo>
                  <a:lnTo>
                    <a:pt x="375" y="11"/>
                  </a:lnTo>
                  <a:lnTo>
                    <a:pt x="1091" y="110"/>
                  </a:lnTo>
                  <a:lnTo>
                    <a:pt x="1796" y="265"/>
                  </a:lnTo>
                  <a:lnTo>
                    <a:pt x="2469" y="485"/>
                  </a:lnTo>
                  <a:lnTo>
                    <a:pt x="3119" y="772"/>
                  </a:lnTo>
                  <a:lnTo>
                    <a:pt x="3725" y="1113"/>
                  </a:lnTo>
                  <a:lnTo>
                    <a:pt x="4309" y="1499"/>
                  </a:lnTo>
                  <a:lnTo>
                    <a:pt x="4838" y="1951"/>
                  </a:lnTo>
                  <a:lnTo>
                    <a:pt x="5334" y="2436"/>
                  </a:lnTo>
                  <a:lnTo>
                    <a:pt x="5774" y="2975"/>
                  </a:lnTo>
                  <a:lnTo>
                    <a:pt x="6171" y="3549"/>
                  </a:lnTo>
                  <a:lnTo>
                    <a:pt x="6502" y="4155"/>
                  </a:lnTo>
                  <a:lnTo>
                    <a:pt x="6788" y="4805"/>
                  </a:lnTo>
                  <a:lnTo>
                    <a:pt x="7009" y="5477"/>
                  </a:lnTo>
                  <a:lnTo>
                    <a:pt x="7174" y="6182"/>
                  </a:lnTo>
                  <a:lnTo>
                    <a:pt x="7262" y="6909"/>
                  </a:lnTo>
                  <a:lnTo>
                    <a:pt x="7284" y="7273"/>
                  </a:lnTo>
                  <a:lnTo>
                    <a:pt x="7284" y="7659"/>
                  </a:lnTo>
                  <a:lnTo>
                    <a:pt x="7229" y="8419"/>
                  </a:lnTo>
                  <a:lnTo>
                    <a:pt x="7097" y="9157"/>
                  </a:lnTo>
                  <a:lnTo>
                    <a:pt x="6898" y="9863"/>
                  </a:lnTo>
                  <a:lnTo>
                    <a:pt x="6634" y="10546"/>
                  </a:lnTo>
                  <a:lnTo>
                    <a:pt x="6303" y="11196"/>
                  </a:lnTo>
                  <a:lnTo>
                    <a:pt x="5918" y="11802"/>
                  </a:lnTo>
                  <a:lnTo>
                    <a:pt x="5477" y="12364"/>
                  </a:lnTo>
                  <a:lnTo>
                    <a:pt x="4981" y="12893"/>
                  </a:lnTo>
                  <a:lnTo>
                    <a:pt x="4441" y="13367"/>
                  </a:lnTo>
                  <a:lnTo>
                    <a:pt x="3857" y="13786"/>
                  </a:lnTo>
                  <a:lnTo>
                    <a:pt x="3229" y="14149"/>
                  </a:lnTo>
                  <a:lnTo>
                    <a:pt x="2568" y="14447"/>
                  </a:lnTo>
                  <a:lnTo>
                    <a:pt x="1862" y="14689"/>
                  </a:lnTo>
                  <a:lnTo>
                    <a:pt x="1135" y="14866"/>
                  </a:lnTo>
                  <a:lnTo>
                    <a:pt x="386" y="14954"/>
                  </a:lnTo>
                  <a:lnTo>
                    <a:pt x="0" y="14976"/>
                  </a:lnTo>
                  <a:lnTo>
                    <a:pt x="20442" y="14976"/>
                  </a:lnTo>
                  <a:lnTo>
                    <a:pt x="20827" y="14954"/>
                  </a:lnTo>
                  <a:lnTo>
                    <a:pt x="21577" y="14866"/>
                  </a:lnTo>
                  <a:lnTo>
                    <a:pt x="22304" y="14689"/>
                  </a:lnTo>
                  <a:lnTo>
                    <a:pt x="23009" y="14447"/>
                  </a:lnTo>
                  <a:lnTo>
                    <a:pt x="23670" y="14149"/>
                  </a:lnTo>
                  <a:lnTo>
                    <a:pt x="24298" y="13786"/>
                  </a:lnTo>
                  <a:lnTo>
                    <a:pt x="24882" y="13367"/>
                  </a:lnTo>
                  <a:lnTo>
                    <a:pt x="25422" y="12893"/>
                  </a:lnTo>
                  <a:lnTo>
                    <a:pt x="25918" y="12364"/>
                  </a:lnTo>
                  <a:lnTo>
                    <a:pt x="26359" y="11802"/>
                  </a:lnTo>
                  <a:lnTo>
                    <a:pt x="26745" y="11196"/>
                  </a:lnTo>
                  <a:lnTo>
                    <a:pt x="27075" y="10546"/>
                  </a:lnTo>
                  <a:lnTo>
                    <a:pt x="27340" y="9863"/>
                  </a:lnTo>
                  <a:lnTo>
                    <a:pt x="27538" y="9157"/>
                  </a:lnTo>
                  <a:lnTo>
                    <a:pt x="27670" y="8419"/>
                  </a:lnTo>
                  <a:lnTo>
                    <a:pt x="27726" y="7659"/>
                  </a:lnTo>
                  <a:lnTo>
                    <a:pt x="27726" y="7273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4083125" y="3128700"/>
              <a:ext cx="239725" cy="295900"/>
            </a:xfrm>
            <a:custGeom>
              <a:avLst/>
              <a:gdLst/>
              <a:ahLst/>
              <a:cxnLst/>
              <a:rect l="l" t="t" r="r" b="b"/>
              <a:pathLst>
                <a:path w="9589" h="11836" extrusionOk="0">
                  <a:moveTo>
                    <a:pt x="1" y="1"/>
                  </a:moveTo>
                  <a:lnTo>
                    <a:pt x="4662" y="11263"/>
                  </a:lnTo>
                  <a:lnTo>
                    <a:pt x="6084" y="10679"/>
                  </a:lnTo>
                  <a:lnTo>
                    <a:pt x="6558" y="11836"/>
                  </a:lnTo>
                  <a:lnTo>
                    <a:pt x="8662" y="10965"/>
                  </a:lnTo>
                  <a:lnTo>
                    <a:pt x="8178" y="9808"/>
                  </a:lnTo>
                  <a:lnTo>
                    <a:pt x="9588" y="9224"/>
                  </a:lnTo>
                  <a:lnTo>
                    <a:pt x="5775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4083125" y="3128700"/>
              <a:ext cx="239725" cy="295900"/>
            </a:xfrm>
            <a:custGeom>
              <a:avLst/>
              <a:gdLst/>
              <a:ahLst/>
              <a:cxnLst/>
              <a:rect l="l" t="t" r="r" b="b"/>
              <a:pathLst>
                <a:path w="9589" h="11836" fill="none" extrusionOk="0">
                  <a:moveTo>
                    <a:pt x="9588" y="9224"/>
                  </a:moveTo>
                  <a:lnTo>
                    <a:pt x="5775" y="1"/>
                  </a:lnTo>
                  <a:lnTo>
                    <a:pt x="1" y="1"/>
                  </a:lnTo>
                  <a:lnTo>
                    <a:pt x="4662" y="11263"/>
                  </a:lnTo>
                  <a:lnTo>
                    <a:pt x="6084" y="10679"/>
                  </a:lnTo>
                  <a:lnTo>
                    <a:pt x="6558" y="11836"/>
                  </a:lnTo>
                  <a:lnTo>
                    <a:pt x="8662" y="10965"/>
                  </a:lnTo>
                  <a:lnTo>
                    <a:pt x="8178" y="9808"/>
                  </a:lnTo>
                  <a:lnTo>
                    <a:pt x="9588" y="9224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3616450" y="3812200"/>
              <a:ext cx="397300" cy="593975"/>
            </a:xfrm>
            <a:custGeom>
              <a:avLst/>
              <a:gdLst/>
              <a:ahLst/>
              <a:cxnLst/>
              <a:rect l="l" t="t" r="r" b="b"/>
              <a:pathLst>
                <a:path w="15892" h="23759" extrusionOk="0">
                  <a:moveTo>
                    <a:pt x="1" y="0"/>
                  </a:moveTo>
                  <a:lnTo>
                    <a:pt x="1" y="23759"/>
                  </a:lnTo>
                  <a:lnTo>
                    <a:pt x="15891" y="23759"/>
                  </a:lnTo>
                  <a:lnTo>
                    <a:pt x="15891" y="0"/>
                  </a:lnTo>
                  <a:close/>
                </a:path>
              </a:pathLst>
            </a:custGeom>
            <a:solidFill>
              <a:srgbClr val="263339"/>
            </a:solidFill>
            <a:ln w="1405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3616450" y="3977775"/>
              <a:ext cx="397300" cy="220950"/>
            </a:xfrm>
            <a:custGeom>
              <a:avLst/>
              <a:gdLst/>
              <a:ahLst/>
              <a:cxnLst/>
              <a:rect l="l" t="t" r="r" b="b"/>
              <a:pathLst>
                <a:path w="15892" h="8838" extrusionOk="0">
                  <a:moveTo>
                    <a:pt x="1" y="0"/>
                  </a:moveTo>
                  <a:lnTo>
                    <a:pt x="1" y="8838"/>
                  </a:lnTo>
                  <a:lnTo>
                    <a:pt x="15891" y="8838"/>
                  </a:lnTo>
                  <a:lnTo>
                    <a:pt x="15891" y="0"/>
                  </a:lnTo>
                  <a:close/>
                </a:path>
              </a:pathLst>
            </a:custGeom>
            <a:solidFill>
              <a:srgbClr val="5F5F5F"/>
            </a:solidFill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3565500" y="3707800"/>
              <a:ext cx="226475" cy="105250"/>
            </a:xfrm>
            <a:custGeom>
              <a:avLst/>
              <a:gdLst/>
              <a:ahLst/>
              <a:cxnLst/>
              <a:rect l="l" t="t" r="r" b="b"/>
              <a:pathLst>
                <a:path w="9059" h="4210" extrusionOk="0">
                  <a:moveTo>
                    <a:pt x="0" y="0"/>
                  </a:moveTo>
                  <a:lnTo>
                    <a:pt x="0" y="4210"/>
                  </a:lnTo>
                  <a:lnTo>
                    <a:pt x="9058" y="4210"/>
                  </a:lnTo>
                  <a:lnTo>
                    <a:pt x="9058" y="0"/>
                  </a:lnTo>
                  <a:close/>
                </a:path>
              </a:pathLst>
            </a:custGeom>
            <a:solidFill>
              <a:srgbClr val="FFFFFF"/>
            </a:solidFill>
            <a:ln w="1075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4046500" y="3813025"/>
              <a:ext cx="89275" cy="577450"/>
            </a:xfrm>
            <a:custGeom>
              <a:avLst/>
              <a:gdLst/>
              <a:ahLst/>
              <a:cxnLst/>
              <a:rect l="l" t="t" r="r" b="b"/>
              <a:pathLst>
                <a:path w="3571" h="23098" extrusionOk="0">
                  <a:moveTo>
                    <a:pt x="673" y="1"/>
                  </a:moveTo>
                  <a:lnTo>
                    <a:pt x="673" y="6414"/>
                  </a:lnTo>
                  <a:lnTo>
                    <a:pt x="0" y="6414"/>
                  </a:lnTo>
                  <a:lnTo>
                    <a:pt x="0" y="11009"/>
                  </a:lnTo>
                  <a:lnTo>
                    <a:pt x="673" y="11009"/>
                  </a:lnTo>
                  <a:lnTo>
                    <a:pt x="673" y="23098"/>
                  </a:lnTo>
                  <a:lnTo>
                    <a:pt x="2722" y="23098"/>
                  </a:lnTo>
                  <a:lnTo>
                    <a:pt x="2722" y="11009"/>
                  </a:lnTo>
                  <a:lnTo>
                    <a:pt x="3571" y="11009"/>
                  </a:lnTo>
                  <a:lnTo>
                    <a:pt x="3571" y="6414"/>
                  </a:lnTo>
                  <a:lnTo>
                    <a:pt x="2722" y="6414"/>
                  </a:lnTo>
                  <a:lnTo>
                    <a:pt x="2722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4046500" y="3813025"/>
              <a:ext cx="89275" cy="577450"/>
            </a:xfrm>
            <a:custGeom>
              <a:avLst/>
              <a:gdLst/>
              <a:ahLst/>
              <a:cxnLst/>
              <a:rect l="l" t="t" r="r" b="b"/>
              <a:pathLst>
                <a:path w="3571" h="23098" fill="none" extrusionOk="0">
                  <a:moveTo>
                    <a:pt x="2722" y="1"/>
                  </a:moveTo>
                  <a:lnTo>
                    <a:pt x="673" y="1"/>
                  </a:lnTo>
                  <a:lnTo>
                    <a:pt x="673" y="6414"/>
                  </a:lnTo>
                  <a:lnTo>
                    <a:pt x="0" y="6414"/>
                  </a:lnTo>
                  <a:lnTo>
                    <a:pt x="0" y="11009"/>
                  </a:lnTo>
                  <a:lnTo>
                    <a:pt x="673" y="11009"/>
                  </a:lnTo>
                  <a:lnTo>
                    <a:pt x="673" y="23098"/>
                  </a:lnTo>
                  <a:lnTo>
                    <a:pt x="2722" y="23098"/>
                  </a:lnTo>
                  <a:lnTo>
                    <a:pt x="2722" y="11009"/>
                  </a:lnTo>
                  <a:lnTo>
                    <a:pt x="3571" y="11009"/>
                  </a:lnTo>
                  <a:lnTo>
                    <a:pt x="3571" y="6414"/>
                  </a:lnTo>
                  <a:lnTo>
                    <a:pt x="2722" y="6414"/>
                  </a:lnTo>
                  <a:lnTo>
                    <a:pt x="2722" y="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784675" y="5105900"/>
              <a:ext cx="5537125" cy="25"/>
            </a:xfrm>
            <a:custGeom>
              <a:avLst/>
              <a:gdLst/>
              <a:ahLst/>
              <a:cxnLst/>
              <a:rect l="l" t="t" r="r" b="b"/>
              <a:pathLst>
                <a:path w="221485" h="1" fill="none" extrusionOk="0">
                  <a:moveTo>
                    <a:pt x="1" y="1"/>
                  </a:moveTo>
                  <a:lnTo>
                    <a:pt x="221484" y="1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3829950" y="3128975"/>
              <a:ext cx="133375" cy="323450"/>
            </a:xfrm>
            <a:custGeom>
              <a:avLst/>
              <a:gdLst/>
              <a:ahLst/>
              <a:cxnLst/>
              <a:rect l="l" t="t" r="r" b="b"/>
              <a:pathLst>
                <a:path w="5335" h="12938" extrusionOk="0">
                  <a:moveTo>
                    <a:pt x="1" y="1"/>
                  </a:moveTo>
                  <a:lnTo>
                    <a:pt x="1" y="11682"/>
                  </a:lnTo>
                  <a:lnTo>
                    <a:pt x="1533" y="11682"/>
                  </a:lnTo>
                  <a:lnTo>
                    <a:pt x="1533" y="12938"/>
                  </a:lnTo>
                  <a:lnTo>
                    <a:pt x="3792" y="12938"/>
                  </a:lnTo>
                  <a:lnTo>
                    <a:pt x="3792" y="11682"/>
                  </a:lnTo>
                  <a:lnTo>
                    <a:pt x="5334" y="11682"/>
                  </a:lnTo>
                  <a:lnTo>
                    <a:pt x="5334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3829950" y="3128975"/>
              <a:ext cx="133375" cy="323450"/>
            </a:xfrm>
            <a:custGeom>
              <a:avLst/>
              <a:gdLst/>
              <a:ahLst/>
              <a:cxnLst/>
              <a:rect l="l" t="t" r="r" b="b"/>
              <a:pathLst>
                <a:path w="5335" h="12938" fill="none" extrusionOk="0">
                  <a:moveTo>
                    <a:pt x="5334" y="1"/>
                  </a:moveTo>
                  <a:lnTo>
                    <a:pt x="1" y="1"/>
                  </a:lnTo>
                  <a:lnTo>
                    <a:pt x="1" y="11682"/>
                  </a:lnTo>
                  <a:lnTo>
                    <a:pt x="1533" y="11682"/>
                  </a:lnTo>
                  <a:lnTo>
                    <a:pt x="1533" y="12938"/>
                  </a:lnTo>
                  <a:lnTo>
                    <a:pt x="3792" y="12938"/>
                  </a:lnTo>
                  <a:lnTo>
                    <a:pt x="3792" y="11682"/>
                  </a:lnTo>
                  <a:lnTo>
                    <a:pt x="5334" y="11682"/>
                  </a:lnTo>
                  <a:lnTo>
                    <a:pt x="5334" y="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3791950" y="3707800"/>
              <a:ext cx="817950" cy="105250"/>
            </a:xfrm>
            <a:custGeom>
              <a:avLst/>
              <a:gdLst/>
              <a:ahLst/>
              <a:cxnLst/>
              <a:rect l="l" t="t" r="r" b="b"/>
              <a:pathLst>
                <a:path w="32718" h="4210" extrusionOk="0">
                  <a:moveTo>
                    <a:pt x="0" y="0"/>
                  </a:moveTo>
                  <a:lnTo>
                    <a:pt x="0" y="4210"/>
                  </a:lnTo>
                  <a:lnTo>
                    <a:pt x="32718" y="4210"/>
                  </a:lnTo>
                  <a:lnTo>
                    <a:pt x="32718" y="0"/>
                  </a:lnTo>
                  <a:close/>
                </a:path>
              </a:pathLst>
            </a:custGeom>
            <a:solidFill>
              <a:srgbClr val="263339"/>
            </a:solidFill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3089175" y="2893175"/>
              <a:ext cx="284600" cy="749350"/>
            </a:xfrm>
            <a:custGeom>
              <a:avLst/>
              <a:gdLst/>
              <a:ahLst/>
              <a:cxnLst/>
              <a:rect l="l" t="t" r="r" b="b"/>
              <a:pathLst>
                <a:path w="11384" h="29974" extrusionOk="0">
                  <a:moveTo>
                    <a:pt x="4904" y="0"/>
                  </a:moveTo>
                  <a:lnTo>
                    <a:pt x="4911" y="3"/>
                  </a:lnTo>
                  <a:lnTo>
                    <a:pt x="4911" y="3"/>
                  </a:lnTo>
                  <a:lnTo>
                    <a:pt x="4915" y="0"/>
                  </a:lnTo>
                  <a:close/>
                  <a:moveTo>
                    <a:pt x="4911" y="3"/>
                  </a:moveTo>
                  <a:lnTo>
                    <a:pt x="4562" y="287"/>
                  </a:lnTo>
                  <a:lnTo>
                    <a:pt x="1796" y="2468"/>
                  </a:lnTo>
                  <a:lnTo>
                    <a:pt x="0" y="3813"/>
                  </a:lnTo>
                  <a:lnTo>
                    <a:pt x="4342" y="9091"/>
                  </a:lnTo>
                  <a:lnTo>
                    <a:pt x="2061" y="24298"/>
                  </a:lnTo>
                  <a:lnTo>
                    <a:pt x="8651" y="29973"/>
                  </a:lnTo>
                  <a:lnTo>
                    <a:pt x="11383" y="22943"/>
                  </a:lnTo>
                  <a:lnTo>
                    <a:pt x="6832" y="8518"/>
                  </a:lnTo>
                  <a:lnTo>
                    <a:pt x="9587" y="3317"/>
                  </a:lnTo>
                  <a:lnTo>
                    <a:pt x="4959" y="33"/>
                  </a:lnTo>
                  <a:lnTo>
                    <a:pt x="4970" y="33"/>
                  </a:lnTo>
                  <a:lnTo>
                    <a:pt x="4992" y="44"/>
                  </a:lnTo>
                  <a:lnTo>
                    <a:pt x="4948" y="22"/>
                  </a:lnTo>
                  <a:lnTo>
                    <a:pt x="4911" y="3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3089175" y="2893175"/>
              <a:ext cx="284600" cy="749350"/>
            </a:xfrm>
            <a:custGeom>
              <a:avLst/>
              <a:gdLst/>
              <a:ahLst/>
              <a:cxnLst/>
              <a:rect l="l" t="t" r="r" b="b"/>
              <a:pathLst>
                <a:path w="11384" h="29974" fill="none" extrusionOk="0">
                  <a:moveTo>
                    <a:pt x="9587" y="3317"/>
                  </a:moveTo>
                  <a:lnTo>
                    <a:pt x="4959" y="33"/>
                  </a:lnTo>
                  <a:lnTo>
                    <a:pt x="4970" y="33"/>
                  </a:lnTo>
                  <a:lnTo>
                    <a:pt x="4992" y="44"/>
                  </a:lnTo>
                  <a:lnTo>
                    <a:pt x="4948" y="22"/>
                  </a:lnTo>
                  <a:lnTo>
                    <a:pt x="4904" y="0"/>
                  </a:lnTo>
                  <a:lnTo>
                    <a:pt x="4904" y="0"/>
                  </a:lnTo>
                  <a:lnTo>
                    <a:pt x="4915" y="0"/>
                  </a:lnTo>
                  <a:lnTo>
                    <a:pt x="4562" y="287"/>
                  </a:lnTo>
                  <a:lnTo>
                    <a:pt x="1796" y="2468"/>
                  </a:lnTo>
                  <a:lnTo>
                    <a:pt x="0" y="3813"/>
                  </a:lnTo>
                  <a:lnTo>
                    <a:pt x="4342" y="9091"/>
                  </a:lnTo>
                  <a:lnTo>
                    <a:pt x="2061" y="24298"/>
                  </a:lnTo>
                  <a:lnTo>
                    <a:pt x="8651" y="29973"/>
                  </a:lnTo>
                  <a:lnTo>
                    <a:pt x="11383" y="22943"/>
                  </a:lnTo>
                  <a:lnTo>
                    <a:pt x="6832" y="8518"/>
                  </a:lnTo>
                  <a:lnTo>
                    <a:pt x="9587" y="3317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3163825" y="2834475"/>
              <a:ext cx="4150" cy="5550"/>
            </a:xfrm>
            <a:custGeom>
              <a:avLst/>
              <a:gdLst/>
              <a:ahLst/>
              <a:cxnLst/>
              <a:rect l="l" t="t" r="r" b="b"/>
              <a:pathLst>
                <a:path w="166" h="222" extrusionOk="0">
                  <a:moveTo>
                    <a:pt x="166" y="221"/>
                  </a:moveTo>
                  <a:lnTo>
                    <a:pt x="89" y="111"/>
                  </a:lnTo>
                  <a:lnTo>
                    <a:pt x="0" y="1"/>
                  </a:lnTo>
                  <a:lnTo>
                    <a:pt x="89" y="111"/>
                  </a:lnTo>
                  <a:lnTo>
                    <a:pt x="166" y="22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3163825" y="2834475"/>
              <a:ext cx="4150" cy="5550"/>
            </a:xfrm>
            <a:custGeom>
              <a:avLst/>
              <a:gdLst/>
              <a:ahLst/>
              <a:cxnLst/>
              <a:rect l="l" t="t" r="r" b="b"/>
              <a:pathLst>
                <a:path w="166" h="222" fill="none" extrusionOk="0">
                  <a:moveTo>
                    <a:pt x="166" y="221"/>
                  </a:moveTo>
                  <a:lnTo>
                    <a:pt x="89" y="111"/>
                  </a:lnTo>
                  <a:lnTo>
                    <a:pt x="0" y="1"/>
                  </a:lnTo>
                  <a:lnTo>
                    <a:pt x="89" y="111"/>
                  </a:lnTo>
                  <a:lnTo>
                    <a:pt x="166" y="22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3158600" y="2827600"/>
              <a:ext cx="4700" cy="6350"/>
            </a:xfrm>
            <a:custGeom>
              <a:avLst/>
              <a:gdLst/>
              <a:ahLst/>
              <a:cxnLst/>
              <a:rect l="l" t="t" r="r" b="b"/>
              <a:pathLst>
                <a:path w="188" h="254" extrusionOk="0">
                  <a:moveTo>
                    <a:pt x="187" y="254"/>
                  </a:moveTo>
                  <a:lnTo>
                    <a:pt x="99" y="122"/>
                  </a:lnTo>
                  <a:lnTo>
                    <a:pt x="0" y="0"/>
                  </a:lnTo>
                  <a:lnTo>
                    <a:pt x="99" y="122"/>
                  </a:lnTo>
                  <a:lnTo>
                    <a:pt x="187" y="254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3158600" y="2827600"/>
              <a:ext cx="4700" cy="6350"/>
            </a:xfrm>
            <a:custGeom>
              <a:avLst/>
              <a:gdLst/>
              <a:ahLst/>
              <a:cxnLst/>
              <a:rect l="l" t="t" r="r" b="b"/>
              <a:pathLst>
                <a:path w="188" h="254" fill="none" extrusionOk="0">
                  <a:moveTo>
                    <a:pt x="187" y="254"/>
                  </a:moveTo>
                  <a:lnTo>
                    <a:pt x="99" y="122"/>
                  </a:lnTo>
                  <a:lnTo>
                    <a:pt x="0" y="0"/>
                  </a:lnTo>
                  <a:lnTo>
                    <a:pt x="99" y="122"/>
                  </a:lnTo>
                  <a:lnTo>
                    <a:pt x="187" y="254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3168775" y="2841100"/>
              <a:ext cx="3625" cy="4700"/>
            </a:xfrm>
            <a:custGeom>
              <a:avLst/>
              <a:gdLst/>
              <a:ahLst/>
              <a:cxnLst/>
              <a:rect l="l" t="t" r="r" b="b"/>
              <a:pathLst>
                <a:path w="145" h="188" extrusionOk="0">
                  <a:moveTo>
                    <a:pt x="144" y="188"/>
                  </a:moveTo>
                  <a:lnTo>
                    <a:pt x="78" y="100"/>
                  </a:lnTo>
                  <a:lnTo>
                    <a:pt x="1" y="0"/>
                  </a:lnTo>
                  <a:lnTo>
                    <a:pt x="78" y="100"/>
                  </a:lnTo>
                  <a:lnTo>
                    <a:pt x="144" y="188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3168775" y="2841100"/>
              <a:ext cx="3625" cy="4700"/>
            </a:xfrm>
            <a:custGeom>
              <a:avLst/>
              <a:gdLst/>
              <a:ahLst/>
              <a:cxnLst/>
              <a:rect l="l" t="t" r="r" b="b"/>
              <a:pathLst>
                <a:path w="145" h="188" fill="none" extrusionOk="0">
                  <a:moveTo>
                    <a:pt x="144" y="188"/>
                  </a:moveTo>
                  <a:lnTo>
                    <a:pt x="78" y="100"/>
                  </a:lnTo>
                  <a:lnTo>
                    <a:pt x="1" y="0"/>
                  </a:lnTo>
                  <a:lnTo>
                    <a:pt x="78" y="100"/>
                  </a:lnTo>
                  <a:lnTo>
                    <a:pt x="144" y="188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3182000" y="2858175"/>
              <a:ext cx="2775" cy="3600"/>
            </a:xfrm>
            <a:custGeom>
              <a:avLst/>
              <a:gdLst/>
              <a:ahLst/>
              <a:cxnLst/>
              <a:rect l="l" t="t" r="r" b="b"/>
              <a:pathLst>
                <a:path w="111" h="144" extrusionOk="0">
                  <a:moveTo>
                    <a:pt x="111" y="144"/>
                  </a:moveTo>
                  <a:lnTo>
                    <a:pt x="56" y="67"/>
                  </a:lnTo>
                  <a:lnTo>
                    <a:pt x="1" y="1"/>
                  </a:lnTo>
                  <a:lnTo>
                    <a:pt x="56" y="67"/>
                  </a:lnTo>
                  <a:lnTo>
                    <a:pt x="111" y="144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3182000" y="2858175"/>
              <a:ext cx="2775" cy="3600"/>
            </a:xfrm>
            <a:custGeom>
              <a:avLst/>
              <a:gdLst/>
              <a:ahLst/>
              <a:cxnLst/>
              <a:rect l="l" t="t" r="r" b="b"/>
              <a:pathLst>
                <a:path w="111" h="144" fill="none" extrusionOk="0">
                  <a:moveTo>
                    <a:pt x="111" y="144"/>
                  </a:moveTo>
                  <a:lnTo>
                    <a:pt x="56" y="67"/>
                  </a:lnTo>
                  <a:lnTo>
                    <a:pt x="1" y="1"/>
                  </a:lnTo>
                  <a:lnTo>
                    <a:pt x="56" y="67"/>
                  </a:lnTo>
                  <a:lnTo>
                    <a:pt x="111" y="144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3173475" y="2847150"/>
              <a:ext cx="3325" cy="4175"/>
            </a:xfrm>
            <a:custGeom>
              <a:avLst/>
              <a:gdLst/>
              <a:ahLst/>
              <a:cxnLst/>
              <a:rect l="l" t="t" r="r" b="b"/>
              <a:pathLst>
                <a:path w="133" h="167" extrusionOk="0">
                  <a:moveTo>
                    <a:pt x="132" y="166"/>
                  </a:moveTo>
                  <a:lnTo>
                    <a:pt x="66" y="89"/>
                  </a:lnTo>
                  <a:lnTo>
                    <a:pt x="0" y="1"/>
                  </a:lnTo>
                  <a:lnTo>
                    <a:pt x="66" y="89"/>
                  </a:lnTo>
                  <a:lnTo>
                    <a:pt x="132" y="166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3173475" y="2847150"/>
              <a:ext cx="3325" cy="4175"/>
            </a:xfrm>
            <a:custGeom>
              <a:avLst/>
              <a:gdLst/>
              <a:ahLst/>
              <a:cxnLst/>
              <a:rect l="l" t="t" r="r" b="b"/>
              <a:pathLst>
                <a:path w="133" h="167" fill="none" extrusionOk="0">
                  <a:moveTo>
                    <a:pt x="132" y="166"/>
                  </a:moveTo>
                  <a:lnTo>
                    <a:pt x="66" y="89"/>
                  </a:lnTo>
                  <a:lnTo>
                    <a:pt x="0" y="1"/>
                  </a:lnTo>
                  <a:lnTo>
                    <a:pt x="66" y="89"/>
                  </a:lnTo>
                  <a:lnTo>
                    <a:pt x="132" y="166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3177875" y="2852675"/>
              <a:ext cx="3050" cy="4150"/>
            </a:xfrm>
            <a:custGeom>
              <a:avLst/>
              <a:gdLst/>
              <a:ahLst/>
              <a:cxnLst/>
              <a:rect l="l" t="t" r="r" b="b"/>
              <a:pathLst>
                <a:path w="122" h="166" extrusionOk="0">
                  <a:moveTo>
                    <a:pt x="122" y="165"/>
                  </a:moveTo>
                  <a:lnTo>
                    <a:pt x="56" y="88"/>
                  </a:lnTo>
                  <a:lnTo>
                    <a:pt x="0" y="0"/>
                  </a:lnTo>
                  <a:lnTo>
                    <a:pt x="56" y="88"/>
                  </a:lnTo>
                  <a:lnTo>
                    <a:pt x="122" y="165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3177875" y="2852675"/>
              <a:ext cx="3050" cy="4150"/>
            </a:xfrm>
            <a:custGeom>
              <a:avLst/>
              <a:gdLst/>
              <a:ahLst/>
              <a:cxnLst/>
              <a:rect l="l" t="t" r="r" b="b"/>
              <a:pathLst>
                <a:path w="122" h="166" fill="none" extrusionOk="0">
                  <a:moveTo>
                    <a:pt x="122" y="165"/>
                  </a:moveTo>
                  <a:lnTo>
                    <a:pt x="56" y="88"/>
                  </a:lnTo>
                  <a:lnTo>
                    <a:pt x="0" y="0"/>
                  </a:lnTo>
                  <a:lnTo>
                    <a:pt x="56" y="88"/>
                  </a:lnTo>
                  <a:lnTo>
                    <a:pt x="122" y="165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3250050" y="2866175"/>
              <a:ext cx="4425" cy="4700"/>
            </a:xfrm>
            <a:custGeom>
              <a:avLst/>
              <a:gdLst/>
              <a:ahLst/>
              <a:cxnLst/>
              <a:rect l="l" t="t" r="r" b="b"/>
              <a:pathLst>
                <a:path w="177" h="188" extrusionOk="0">
                  <a:moveTo>
                    <a:pt x="1" y="187"/>
                  </a:moveTo>
                  <a:lnTo>
                    <a:pt x="89" y="99"/>
                  </a:lnTo>
                  <a:lnTo>
                    <a:pt x="177" y="0"/>
                  </a:lnTo>
                  <a:lnTo>
                    <a:pt x="89" y="99"/>
                  </a:lnTo>
                  <a:lnTo>
                    <a:pt x="1" y="187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3250050" y="2866175"/>
              <a:ext cx="4425" cy="4700"/>
            </a:xfrm>
            <a:custGeom>
              <a:avLst/>
              <a:gdLst/>
              <a:ahLst/>
              <a:cxnLst/>
              <a:rect l="l" t="t" r="r" b="b"/>
              <a:pathLst>
                <a:path w="177" h="188" fill="none" extrusionOk="0">
                  <a:moveTo>
                    <a:pt x="1" y="187"/>
                  </a:moveTo>
                  <a:lnTo>
                    <a:pt x="89" y="99"/>
                  </a:lnTo>
                  <a:lnTo>
                    <a:pt x="177" y="0"/>
                  </a:lnTo>
                  <a:lnTo>
                    <a:pt x="89" y="99"/>
                  </a:lnTo>
                  <a:lnTo>
                    <a:pt x="1" y="187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3261075" y="2852950"/>
              <a:ext cx="4700" cy="5800"/>
            </a:xfrm>
            <a:custGeom>
              <a:avLst/>
              <a:gdLst/>
              <a:ahLst/>
              <a:cxnLst/>
              <a:rect l="l" t="t" r="r" b="b"/>
              <a:pathLst>
                <a:path w="188" h="232" extrusionOk="0">
                  <a:moveTo>
                    <a:pt x="0" y="232"/>
                  </a:moveTo>
                  <a:lnTo>
                    <a:pt x="89" y="121"/>
                  </a:lnTo>
                  <a:lnTo>
                    <a:pt x="188" y="0"/>
                  </a:lnTo>
                  <a:lnTo>
                    <a:pt x="89" y="121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3261075" y="2852950"/>
              <a:ext cx="4700" cy="5800"/>
            </a:xfrm>
            <a:custGeom>
              <a:avLst/>
              <a:gdLst/>
              <a:ahLst/>
              <a:cxnLst/>
              <a:rect l="l" t="t" r="r" b="b"/>
              <a:pathLst>
                <a:path w="188" h="232" fill="none" extrusionOk="0">
                  <a:moveTo>
                    <a:pt x="0" y="232"/>
                  </a:moveTo>
                  <a:lnTo>
                    <a:pt x="89" y="121"/>
                  </a:lnTo>
                  <a:lnTo>
                    <a:pt x="188" y="0"/>
                  </a:lnTo>
                  <a:lnTo>
                    <a:pt x="89" y="121"/>
                  </a:lnTo>
                  <a:lnTo>
                    <a:pt x="0" y="232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3271825" y="2839175"/>
              <a:ext cx="4975" cy="6350"/>
            </a:xfrm>
            <a:custGeom>
              <a:avLst/>
              <a:gdLst/>
              <a:ahLst/>
              <a:cxnLst/>
              <a:rect l="l" t="t" r="r" b="b"/>
              <a:pathLst>
                <a:path w="199" h="254" extrusionOk="0">
                  <a:moveTo>
                    <a:pt x="0" y="254"/>
                  </a:moveTo>
                  <a:lnTo>
                    <a:pt x="99" y="121"/>
                  </a:lnTo>
                  <a:lnTo>
                    <a:pt x="199" y="0"/>
                  </a:lnTo>
                  <a:lnTo>
                    <a:pt x="99" y="121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3271825" y="2839175"/>
              <a:ext cx="4975" cy="6350"/>
            </a:xfrm>
            <a:custGeom>
              <a:avLst/>
              <a:gdLst/>
              <a:ahLst/>
              <a:cxnLst/>
              <a:rect l="l" t="t" r="r" b="b"/>
              <a:pathLst>
                <a:path w="199" h="254" fill="none" extrusionOk="0">
                  <a:moveTo>
                    <a:pt x="0" y="254"/>
                  </a:moveTo>
                  <a:lnTo>
                    <a:pt x="99" y="121"/>
                  </a:lnTo>
                  <a:lnTo>
                    <a:pt x="199" y="0"/>
                  </a:lnTo>
                  <a:lnTo>
                    <a:pt x="99" y="121"/>
                  </a:lnTo>
                  <a:lnTo>
                    <a:pt x="0" y="254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3266575" y="2846325"/>
              <a:ext cx="4725" cy="5825"/>
            </a:xfrm>
            <a:custGeom>
              <a:avLst/>
              <a:gdLst/>
              <a:ahLst/>
              <a:cxnLst/>
              <a:rect l="l" t="t" r="r" b="b"/>
              <a:pathLst>
                <a:path w="189" h="233" extrusionOk="0">
                  <a:moveTo>
                    <a:pt x="1" y="232"/>
                  </a:moveTo>
                  <a:lnTo>
                    <a:pt x="89" y="122"/>
                  </a:lnTo>
                  <a:lnTo>
                    <a:pt x="188" y="1"/>
                  </a:lnTo>
                  <a:lnTo>
                    <a:pt x="89" y="122"/>
                  </a:lnTo>
                  <a:lnTo>
                    <a:pt x="1" y="232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3266575" y="2846325"/>
              <a:ext cx="4725" cy="5825"/>
            </a:xfrm>
            <a:custGeom>
              <a:avLst/>
              <a:gdLst/>
              <a:ahLst/>
              <a:cxnLst/>
              <a:rect l="l" t="t" r="r" b="b"/>
              <a:pathLst>
                <a:path w="189" h="233" fill="none" extrusionOk="0">
                  <a:moveTo>
                    <a:pt x="1" y="232"/>
                  </a:moveTo>
                  <a:lnTo>
                    <a:pt x="89" y="122"/>
                  </a:lnTo>
                  <a:lnTo>
                    <a:pt x="188" y="1"/>
                  </a:lnTo>
                  <a:lnTo>
                    <a:pt x="89" y="122"/>
                  </a:lnTo>
                  <a:lnTo>
                    <a:pt x="1" y="232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3277875" y="2831175"/>
              <a:ext cx="4975" cy="6650"/>
            </a:xfrm>
            <a:custGeom>
              <a:avLst/>
              <a:gdLst/>
              <a:ahLst/>
              <a:cxnLst/>
              <a:rect l="l" t="t" r="r" b="b"/>
              <a:pathLst>
                <a:path w="199" h="266" extrusionOk="0">
                  <a:moveTo>
                    <a:pt x="1" y="265"/>
                  </a:moveTo>
                  <a:lnTo>
                    <a:pt x="100" y="133"/>
                  </a:lnTo>
                  <a:lnTo>
                    <a:pt x="199" y="1"/>
                  </a:lnTo>
                  <a:lnTo>
                    <a:pt x="100" y="133"/>
                  </a:lnTo>
                  <a:lnTo>
                    <a:pt x="1" y="265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3277875" y="2831175"/>
              <a:ext cx="4975" cy="6650"/>
            </a:xfrm>
            <a:custGeom>
              <a:avLst/>
              <a:gdLst/>
              <a:ahLst/>
              <a:cxnLst/>
              <a:rect l="l" t="t" r="r" b="b"/>
              <a:pathLst>
                <a:path w="199" h="266" fill="none" extrusionOk="0">
                  <a:moveTo>
                    <a:pt x="1" y="265"/>
                  </a:moveTo>
                  <a:lnTo>
                    <a:pt x="100" y="133"/>
                  </a:lnTo>
                  <a:lnTo>
                    <a:pt x="199" y="1"/>
                  </a:lnTo>
                  <a:lnTo>
                    <a:pt x="100" y="133"/>
                  </a:lnTo>
                  <a:lnTo>
                    <a:pt x="1" y="265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3185875" y="2863125"/>
              <a:ext cx="2500" cy="3350"/>
            </a:xfrm>
            <a:custGeom>
              <a:avLst/>
              <a:gdLst/>
              <a:ahLst/>
              <a:cxnLst/>
              <a:rect l="l" t="t" r="r" b="b"/>
              <a:pathLst>
                <a:path w="100" h="134" extrusionOk="0">
                  <a:moveTo>
                    <a:pt x="99" y="133"/>
                  </a:moveTo>
                  <a:lnTo>
                    <a:pt x="55" y="67"/>
                  </a:lnTo>
                  <a:lnTo>
                    <a:pt x="0" y="1"/>
                  </a:lnTo>
                  <a:lnTo>
                    <a:pt x="55" y="67"/>
                  </a:lnTo>
                  <a:lnTo>
                    <a:pt x="99" y="133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3185875" y="2863125"/>
              <a:ext cx="2500" cy="3350"/>
            </a:xfrm>
            <a:custGeom>
              <a:avLst/>
              <a:gdLst/>
              <a:ahLst/>
              <a:cxnLst/>
              <a:rect l="l" t="t" r="r" b="b"/>
              <a:pathLst>
                <a:path w="100" h="134" fill="none" extrusionOk="0">
                  <a:moveTo>
                    <a:pt x="99" y="133"/>
                  </a:moveTo>
                  <a:lnTo>
                    <a:pt x="55" y="67"/>
                  </a:lnTo>
                  <a:lnTo>
                    <a:pt x="0" y="1"/>
                  </a:lnTo>
                  <a:lnTo>
                    <a:pt x="55" y="67"/>
                  </a:lnTo>
                  <a:lnTo>
                    <a:pt x="99" y="133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3245100" y="2871950"/>
              <a:ext cx="4150" cy="4150"/>
            </a:xfrm>
            <a:custGeom>
              <a:avLst/>
              <a:gdLst/>
              <a:ahLst/>
              <a:cxnLst/>
              <a:rect l="l" t="t" r="r" b="b"/>
              <a:pathLst>
                <a:path w="166" h="166" extrusionOk="0">
                  <a:moveTo>
                    <a:pt x="0" y="166"/>
                  </a:moveTo>
                  <a:lnTo>
                    <a:pt x="77" y="89"/>
                  </a:lnTo>
                  <a:lnTo>
                    <a:pt x="166" y="1"/>
                  </a:lnTo>
                  <a:lnTo>
                    <a:pt x="77" y="89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3245100" y="2871950"/>
              <a:ext cx="4150" cy="4150"/>
            </a:xfrm>
            <a:custGeom>
              <a:avLst/>
              <a:gdLst/>
              <a:ahLst/>
              <a:cxnLst/>
              <a:rect l="l" t="t" r="r" b="b"/>
              <a:pathLst>
                <a:path w="166" h="166" fill="none" extrusionOk="0">
                  <a:moveTo>
                    <a:pt x="0" y="166"/>
                  </a:moveTo>
                  <a:lnTo>
                    <a:pt x="77" y="89"/>
                  </a:lnTo>
                  <a:lnTo>
                    <a:pt x="166" y="1"/>
                  </a:lnTo>
                  <a:lnTo>
                    <a:pt x="77" y="89"/>
                  </a:lnTo>
                  <a:lnTo>
                    <a:pt x="0" y="166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3210375" y="289205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extrusionOk="0">
                  <a:moveTo>
                    <a:pt x="56" y="45"/>
                  </a:moveTo>
                  <a:lnTo>
                    <a:pt x="34" y="23"/>
                  </a:lnTo>
                  <a:lnTo>
                    <a:pt x="1" y="1"/>
                  </a:lnTo>
                  <a:lnTo>
                    <a:pt x="34" y="23"/>
                  </a:lnTo>
                  <a:lnTo>
                    <a:pt x="56" y="45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3210375" y="2892050"/>
              <a:ext cx="1400" cy="1150"/>
            </a:xfrm>
            <a:custGeom>
              <a:avLst/>
              <a:gdLst/>
              <a:ahLst/>
              <a:cxnLst/>
              <a:rect l="l" t="t" r="r" b="b"/>
              <a:pathLst>
                <a:path w="56" h="46" fill="none" extrusionOk="0">
                  <a:moveTo>
                    <a:pt x="56" y="45"/>
                  </a:moveTo>
                  <a:lnTo>
                    <a:pt x="34" y="23"/>
                  </a:lnTo>
                  <a:lnTo>
                    <a:pt x="1" y="1"/>
                  </a:lnTo>
                  <a:lnTo>
                    <a:pt x="34" y="23"/>
                  </a:lnTo>
                  <a:lnTo>
                    <a:pt x="56" y="45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3255575" y="2859825"/>
              <a:ext cx="4425" cy="5275"/>
            </a:xfrm>
            <a:custGeom>
              <a:avLst/>
              <a:gdLst/>
              <a:ahLst/>
              <a:cxnLst/>
              <a:rect l="l" t="t" r="r" b="b"/>
              <a:pathLst>
                <a:path w="177" h="211" extrusionOk="0">
                  <a:moveTo>
                    <a:pt x="0" y="210"/>
                  </a:moveTo>
                  <a:lnTo>
                    <a:pt x="88" y="111"/>
                  </a:lnTo>
                  <a:lnTo>
                    <a:pt x="176" y="1"/>
                  </a:lnTo>
                  <a:lnTo>
                    <a:pt x="88" y="111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3255575" y="2859825"/>
              <a:ext cx="4425" cy="5275"/>
            </a:xfrm>
            <a:custGeom>
              <a:avLst/>
              <a:gdLst/>
              <a:ahLst/>
              <a:cxnLst/>
              <a:rect l="l" t="t" r="r" b="b"/>
              <a:pathLst>
                <a:path w="177" h="211" fill="none" extrusionOk="0">
                  <a:moveTo>
                    <a:pt x="0" y="210"/>
                  </a:moveTo>
                  <a:lnTo>
                    <a:pt x="88" y="111"/>
                  </a:lnTo>
                  <a:lnTo>
                    <a:pt x="176" y="1"/>
                  </a:lnTo>
                  <a:lnTo>
                    <a:pt x="88" y="111"/>
                  </a:lnTo>
                  <a:lnTo>
                    <a:pt x="0" y="21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3199350" y="2879950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extrusionOk="0">
                  <a:moveTo>
                    <a:pt x="67" y="77"/>
                  </a:moveTo>
                  <a:lnTo>
                    <a:pt x="34" y="33"/>
                  </a:lnTo>
                  <a:lnTo>
                    <a:pt x="1" y="0"/>
                  </a:lnTo>
                  <a:lnTo>
                    <a:pt x="34" y="33"/>
                  </a:lnTo>
                  <a:lnTo>
                    <a:pt x="67" y="77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3199350" y="2879950"/>
              <a:ext cx="1700" cy="1950"/>
            </a:xfrm>
            <a:custGeom>
              <a:avLst/>
              <a:gdLst/>
              <a:ahLst/>
              <a:cxnLst/>
              <a:rect l="l" t="t" r="r" b="b"/>
              <a:pathLst>
                <a:path w="68" h="78" fill="none" extrusionOk="0">
                  <a:moveTo>
                    <a:pt x="67" y="77"/>
                  </a:moveTo>
                  <a:lnTo>
                    <a:pt x="34" y="33"/>
                  </a:lnTo>
                  <a:lnTo>
                    <a:pt x="1" y="0"/>
                  </a:lnTo>
                  <a:lnTo>
                    <a:pt x="34" y="33"/>
                  </a:lnTo>
                  <a:lnTo>
                    <a:pt x="67" y="77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3227175" y="2888750"/>
              <a:ext cx="3350" cy="2225"/>
            </a:xfrm>
            <a:custGeom>
              <a:avLst/>
              <a:gdLst/>
              <a:ahLst/>
              <a:cxnLst/>
              <a:rect l="l" t="t" r="r" b="b"/>
              <a:pathLst>
                <a:path w="134" h="89" extrusionOk="0">
                  <a:moveTo>
                    <a:pt x="1" y="89"/>
                  </a:moveTo>
                  <a:lnTo>
                    <a:pt x="67" y="45"/>
                  </a:lnTo>
                  <a:lnTo>
                    <a:pt x="133" y="1"/>
                  </a:lnTo>
                  <a:lnTo>
                    <a:pt x="67" y="45"/>
                  </a:lnTo>
                  <a:lnTo>
                    <a:pt x="1" y="89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3227175" y="2888750"/>
              <a:ext cx="3350" cy="2225"/>
            </a:xfrm>
            <a:custGeom>
              <a:avLst/>
              <a:gdLst/>
              <a:ahLst/>
              <a:cxnLst/>
              <a:rect l="l" t="t" r="r" b="b"/>
              <a:pathLst>
                <a:path w="134" h="89" fill="none" extrusionOk="0">
                  <a:moveTo>
                    <a:pt x="1" y="89"/>
                  </a:moveTo>
                  <a:lnTo>
                    <a:pt x="67" y="45"/>
                  </a:lnTo>
                  <a:lnTo>
                    <a:pt x="133" y="1"/>
                  </a:lnTo>
                  <a:lnTo>
                    <a:pt x="67" y="45"/>
                  </a:lnTo>
                  <a:lnTo>
                    <a:pt x="1" y="89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3223600" y="2891225"/>
              <a:ext cx="3050" cy="1700"/>
            </a:xfrm>
            <a:custGeom>
              <a:avLst/>
              <a:gdLst/>
              <a:ahLst/>
              <a:cxnLst/>
              <a:rect l="l" t="t" r="r" b="b"/>
              <a:pathLst>
                <a:path w="122" h="68" extrusionOk="0">
                  <a:moveTo>
                    <a:pt x="1" y="67"/>
                  </a:moveTo>
                  <a:lnTo>
                    <a:pt x="67" y="34"/>
                  </a:lnTo>
                  <a:lnTo>
                    <a:pt x="122" y="1"/>
                  </a:lnTo>
                  <a:lnTo>
                    <a:pt x="67" y="34"/>
                  </a:lnTo>
                  <a:lnTo>
                    <a:pt x="1" y="67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3223600" y="2891225"/>
              <a:ext cx="3050" cy="1700"/>
            </a:xfrm>
            <a:custGeom>
              <a:avLst/>
              <a:gdLst/>
              <a:ahLst/>
              <a:cxnLst/>
              <a:rect l="l" t="t" r="r" b="b"/>
              <a:pathLst>
                <a:path w="122" h="68" fill="none" extrusionOk="0">
                  <a:moveTo>
                    <a:pt x="1" y="67"/>
                  </a:moveTo>
                  <a:lnTo>
                    <a:pt x="67" y="34"/>
                  </a:lnTo>
                  <a:lnTo>
                    <a:pt x="122" y="1"/>
                  </a:lnTo>
                  <a:lnTo>
                    <a:pt x="67" y="34"/>
                  </a:lnTo>
                  <a:lnTo>
                    <a:pt x="1" y="67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3231325" y="2885450"/>
              <a:ext cx="3600" cy="2775"/>
            </a:xfrm>
            <a:custGeom>
              <a:avLst/>
              <a:gdLst/>
              <a:ahLst/>
              <a:cxnLst/>
              <a:rect l="l" t="t" r="r" b="b"/>
              <a:pathLst>
                <a:path w="144" h="111" extrusionOk="0">
                  <a:moveTo>
                    <a:pt x="0" y="111"/>
                  </a:moveTo>
                  <a:lnTo>
                    <a:pt x="66" y="56"/>
                  </a:lnTo>
                  <a:lnTo>
                    <a:pt x="144" y="0"/>
                  </a:lnTo>
                  <a:lnTo>
                    <a:pt x="66" y="56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3231325" y="2885450"/>
              <a:ext cx="3600" cy="2775"/>
            </a:xfrm>
            <a:custGeom>
              <a:avLst/>
              <a:gdLst/>
              <a:ahLst/>
              <a:cxnLst/>
              <a:rect l="l" t="t" r="r" b="b"/>
              <a:pathLst>
                <a:path w="144" h="111" fill="none" extrusionOk="0">
                  <a:moveTo>
                    <a:pt x="0" y="111"/>
                  </a:moveTo>
                  <a:lnTo>
                    <a:pt x="66" y="56"/>
                  </a:lnTo>
                  <a:lnTo>
                    <a:pt x="144" y="0"/>
                  </a:lnTo>
                  <a:lnTo>
                    <a:pt x="66" y="56"/>
                  </a:lnTo>
                  <a:lnTo>
                    <a:pt x="0" y="11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3220300" y="2893175"/>
              <a:ext cx="2775" cy="850"/>
            </a:xfrm>
            <a:custGeom>
              <a:avLst/>
              <a:gdLst/>
              <a:ahLst/>
              <a:cxnLst/>
              <a:rect l="l" t="t" r="r" b="b"/>
              <a:pathLst>
                <a:path w="111" h="34" extrusionOk="0">
                  <a:moveTo>
                    <a:pt x="0" y="33"/>
                  </a:moveTo>
                  <a:lnTo>
                    <a:pt x="56" y="22"/>
                  </a:lnTo>
                  <a:lnTo>
                    <a:pt x="111" y="0"/>
                  </a:lnTo>
                  <a:lnTo>
                    <a:pt x="56" y="2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3220300" y="2893175"/>
              <a:ext cx="2775" cy="850"/>
            </a:xfrm>
            <a:custGeom>
              <a:avLst/>
              <a:gdLst/>
              <a:ahLst/>
              <a:cxnLst/>
              <a:rect l="l" t="t" r="r" b="b"/>
              <a:pathLst>
                <a:path w="111" h="34" fill="none" extrusionOk="0">
                  <a:moveTo>
                    <a:pt x="0" y="33"/>
                  </a:moveTo>
                  <a:lnTo>
                    <a:pt x="56" y="22"/>
                  </a:lnTo>
                  <a:lnTo>
                    <a:pt x="111" y="0"/>
                  </a:lnTo>
                  <a:lnTo>
                    <a:pt x="56" y="22"/>
                  </a:lnTo>
                  <a:lnTo>
                    <a:pt x="0" y="33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3235725" y="2881325"/>
              <a:ext cx="3875" cy="3325"/>
            </a:xfrm>
            <a:custGeom>
              <a:avLst/>
              <a:gdLst/>
              <a:ahLst/>
              <a:cxnLst/>
              <a:rect l="l" t="t" r="r" b="b"/>
              <a:pathLst>
                <a:path w="155" h="133" extrusionOk="0">
                  <a:moveTo>
                    <a:pt x="1" y="132"/>
                  </a:moveTo>
                  <a:lnTo>
                    <a:pt x="78" y="66"/>
                  </a:lnTo>
                  <a:lnTo>
                    <a:pt x="155" y="0"/>
                  </a:lnTo>
                  <a:lnTo>
                    <a:pt x="78" y="66"/>
                  </a:lnTo>
                  <a:lnTo>
                    <a:pt x="1" y="132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3235725" y="2881325"/>
              <a:ext cx="3875" cy="3325"/>
            </a:xfrm>
            <a:custGeom>
              <a:avLst/>
              <a:gdLst/>
              <a:ahLst/>
              <a:cxnLst/>
              <a:rect l="l" t="t" r="r" b="b"/>
              <a:pathLst>
                <a:path w="155" h="133" fill="none" extrusionOk="0">
                  <a:moveTo>
                    <a:pt x="1" y="132"/>
                  </a:moveTo>
                  <a:lnTo>
                    <a:pt x="78" y="66"/>
                  </a:lnTo>
                  <a:lnTo>
                    <a:pt x="155" y="0"/>
                  </a:lnTo>
                  <a:lnTo>
                    <a:pt x="78" y="66"/>
                  </a:lnTo>
                  <a:lnTo>
                    <a:pt x="1" y="132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3214250" y="2894275"/>
              <a:ext cx="2225" cy="300"/>
            </a:xfrm>
            <a:custGeom>
              <a:avLst/>
              <a:gdLst/>
              <a:ahLst/>
              <a:cxnLst/>
              <a:rect l="l" t="t" r="r" b="b"/>
              <a:pathLst>
                <a:path w="89" h="12" extrusionOk="0">
                  <a:moveTo>
                    <a:pt x="88" y="11"/>
                  </a:moveTo>
                  <a:lnTo>
                    <a:pt x="44" y="11"/>
                  </a:lnTo>
                  <a:lnTo>
                    <a:pt x="0" y="0"/>
                  </a:lnTo>
                  <a:lnTo>
                    <a:pt x="44" y="11"/>
                  </a:lnTo>
                  <a:lnTo>
                    <a:pt x="88" y="1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3214250" y="2894275"/>
              <a:ext cx="2225" cy="300"/>
            </a:xfrm>
            <a:custGeom>
              <a:avLst/>
              <a:gdLst/>
              <a:ahLst/>
              <a:cxnLst/>
              <a:rect l="l" t="t" r="r" b="b"/>
              <a:pathLst>
                <a:path w="89" h="12" fill="none" extrusionOk="0">
                  <a:moveTo>
                    <a:pt x="88" y="11"/>
                  </a:moveTo>
                  <a:lnTo>
                    <a:pt x="44" y="11"/>
                  </a:lnTo>
                  <a:lnTo>
                    <a:pt x="0" y="0"/>
                  </a:lnTo>
                  <a:lnTo>
                    <a:pt x="44" y="11"/>
                  </a:lnTo>
                  <a:lnTo>
                    <a:pt x="88" y="1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3217000" y="2894275"/>
              <a:ext cx="2775" cy="300"/>
            </a:xfrm>
            <a:custGeom>
              <a:avLst/>
              <a:gdLst/>
              <a:ahLst/>
              <a:cxnLst/>
              <a:rect l="l" t="t" r="r" b="b"/>
              <a:pathLst>
                <a:path w="111" h="12" extrusionOk="0">
                  <a:moveTo>
                    <a:pt x="0" y="11"/>
                  </a:moveTo>
                  <a:lnTo>
                    <a:pt x="55" y="11"/>
                  </a:lnTo>
                  <a:lnTo>
                    <a:pt x="110" y="0"/>
                  </a:lnTo>
                  <a:lnTo>
                    <a:pt x="55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3217000" y="2894275"/>
              <a:ext cx="2775" cy="300"/>
            </a:xfrm>
            <a:custGeom>
              <a:avLst/>
              <a:gdLst/>
              <a:ahLst/>
              <a:cxnLst/>
              <a:rect l="l" t="t" r="r" b="b"/>
              <a:pathLst>
                <a:path w="111" h="12" fill="none" extrusionOk="0">
                  <a:moveTo>
                    <a:pt x="0" y="11"/>
                  </a:moveTo>
                  <a:lnTo>
                    <a:pt x="55" y="11"/>
                  </a:lnTo>
                  <a:lnTo>
                    <a:pt x="110" y="0"/>
                  </a:lnTo>
                  <a:lnTo>
                    <a:pt x="55" y="11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3240400" y="2876625"/>
              <a:ext cx="4175" cy="3900"/>
            </a:xfrm>
            <a:custGeom>
              <a:avLst/>
              <a:gdLst/>
              <a:ahLst/>
              <a:cxnLst/>
              <a:rect l="l" t="t" r="r" b="b"/>
              <a:pathLst>
                <a:path w="167" h="156" extrusionOk="0">
                  <a:moveTo>
                    <a:pt x="1" y="155"/>
                  </a:moveTo>
                  <a:lnTo>
                    <a:pt x="89" y="78"/>
                  </a:lnTo>
                  <a:lnTo>
                    <a:pt x="166" y="1"/>
                  </a:lnTo>
                  <a:lnTo>
                    <a:pt x="89" y="78"/>
                  </a:lnTo>
                  <a:lnTo>
                    <a:pt x="1" y="155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3240400" y="2876625"/>
              <a:ext cx="4175" cy="3900"/>
            </a:xfrm>
            <a:custGeom>
              <a:avLst/>
              <a:gdLst/>
              <a:ahLst/>
              <a:cxnLst/>
              <a:rect l="l" t="t" r="r" b="b"/>
              <a:pathLst>
                <a:path w="167" h="156" fill="none" extrusionOk="0">
                  <a:moveTo>
                    <a:pt x="1" y="155"/>
                  </a:moveTo>
                  <a:lnTo>
                    <a:pt x="89" y="78"/>
                  </a:lnTo>
                  <a:lnTo>
                    <a:pt x="166" y="1"/>
                  </a:lnTo>
                  <a:lnTo>
                    <a:pt x="89" y="78"/>
                  </a:lnTo>
                  <a:lnTo>
                    <a:pt x="1" y="155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3196325" y="2876350"/>
              <a:ext cx="1950" cy="2225"/>
            </a:xfrm>
            <a:custGeom>
              <a:avLst/>
              <a:gdLst/>
              <a:ahLst/>
              <a:cxnLst/>
              <a:rect l="l" t="t" r="r" b="b"/>
              <a:pathLst>
                <a:path w="78" h="89" extrusionOk="0">
                  <a:moveTo>
                    <a:pt x="78" y="89"/>
                  </a:moveTo>
                  <a:lnTo>
                    <a:pt x="34" y="45"/>
                  </a:lnTo>
                  <a:lnTo>
                    <a:pt x="1" y="1"/>
                  </a:lnTo>
                  <a:lnTo>
                    <a:pt x="34" y="45"/>
                  </a:lnTo>
                  <a:lnTo>
                    <a:pt x="78" y="89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3196325" y="2876350"/>
              <a:ext cx="1950" cy="2225"/>
            </a:xfrm>
            <a:custGeom>
              <a:avLst/>
              <a:gdLst/>
              <a:ahLst/>
              <a:cxnLst/>
              <a:rect l="l" t="t" r="r" b="b"/>
              <a:pathLst>
                <a:path w="78" h="89" fill="none" extrusionOk="0">
                  <a:moveTo>
                    <a:pt x="78" y="89"/>
                  </a:moveTo>
                  <a:lnTo>
                    <a:pt x="34" y="45"/>
                  </a:lnTo>
                  <a:lnTo>
                    <a:pt x="1" y="1"/>
                  </a:lnTo>
                  <a:lnTo>
                    <a:pt x="34" y="45"/>
                  </a:lnTo>
                  <a:lnTo>
                    <a:pt x="78" y="89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3193025" y="2872225"/>
              <a:ext cx="2225" cy="2500"/>
            </a:xfrm>
            <a:custGeom>
              <a:avLst/>
              <a:gdLst/>
              <a:ahLst/>
              <a:cxnLst/>
              <a:rect l="l" t="t" r="r" b="b"/>
              <a:pathLst>
                <a:path w="89" h="100" extrusionOk="0">
                  <a:moveTo>
                    <a:pt x="89" y="100"/>
                  </a:moveTo>
                  <a:lnTo>
                    <a:pt x="45" y="56"/>
                  </a:lnTo>
                  <a:lnTo>
                    <a:pt x="1" y="1"/>
                  </a:lnTo>
                  <a:lnTo>
                    <a:pt x="45" y="56"/>
                  </a:lnTo>
                  <a:lnTo>
                    <a:pt x="89" y="10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3193025" y="2872225"/>
              <a:ext cx="2225" cy="2500"/>
            </a:xfrm>
            <a:custGeom>
              <a:avLst/>
              <a:gdLst/>
              <a:ahLst/>
              <a:cxnLst/>
              <a:rect l="l" t="t" r="r" b="b"/>
              <a:pathLst>
                <a:path w="89" h="100" fill="none" extrusionOk="0">
                  <a:moveTo>
                    <a:pt x="89" y="100"/>
                  </a:moveTo>
                  <a:lnTo>
                    <a:pt x="45" y="56"/>
                  </a:lnTo>
                  <a:lnTo>
                    <a:pt x="1" y="1"/>
                  </a:lnTo>
                  <a:lnTo>
                    <a:pt x="45" y="56"/>
                  </a:lnTo>
                  <a:lnTo>
                    <a:pt x="89" y="10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3202125" y="2882975"/>
              <a:ext cx="1400" cy="1950"/>
            </a:xfrm>
            <a:custGeom>
              <a:avLst/>
              <a:gdLst/>
              <a:ahLst/>
              <a:cxnLst/>
              <a:rect l="l" t="t" r="r" b="b"/>
              <a:pathLst>
                <a:path w="56" h="78" extrusionOk="0">
                  <a:moveTo>
                    <a:pt x="55" y="77"/>
                  </a:moveTo>
                  <a:lnTo>
                    <a:pt x="33" y="44"/>
                  </a:lnTo>
                  <a:lnTo>
                    <a:pt x="0" y="0"/>
                  </a:lnTo>
                  <a:lnTo>
                    <a:pt x="33" y="44"/>
                  </a:lnTo>
                  <a:lnTo>
                    <a:pt x="55" y="77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3202125" y="2882975"/>
              <a:ext cx="1400" cy="1950"/>
            </a:xfrm>
            <a:custGeom>
              <a:avLst/>
              <a:gdLst/>
              <a:ahLst/>
              <a:cxnLst/>
              <a:rect l="l" t="t" r="r" b="b"/>
              <a:pathLst>
                <a:path w="56" h="78" fill="none" extrusionOk="0">
                  <a:moveTo>
                    <a:pt x="55" y="77"/>
                  </a:moveTo>
                  <a:lnTo>
                    <a:pt x="33" y="44"/>
                  </a:lnTo>
                  <a:lnTo>
                    <a:pt x="0" y="0"/>
                  </a:lnTo>
                  <a:lnTo>
                    <a:pt x="33" y="44"/>
                  </a:lnTo>
                  <a:lnTo>
                    <a:pt x="55" y="77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3206800" y="2888475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extrusionOk="0">
                  <a:moveTo>
                    <a:pt x="56" y="45"/>
                  </a:moveTo>
                  <a:lnTo>
                    <a:pt x="23" y="23"/>
                  </a:lnTo>
                  <a:lnTo>
                    <a:pt x="1" y="1"/>
                  </a:lnTo>
                  <a:lnTo>
                    <a:pt x="23" y="23"/>
                  </a:lnTo>
                  <a:lnTo>
                    <a:pt x="56" y="45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3206800" y="2888475"/>
              <a:ext cx="1400" cy="1125"/>
            </a:xfrm>
            <a:custGeom>
              <a:avLst/>
              <a:gdLst/>
              <a:ahLst/>
              <a:cxnLst/>
              <a:rect l="l" t="t" r="r" b="b"/>
              <a:pathLst>
                <a:path w="56" h="45" fill="none" extrusionOk="0">
                  <a:moveTo>
                    <a:pt x="56" y="45"/>
                  </a:moveTo>
                  <a:lnTo>
                    <a:pt x="23" y="23"/>
                  </a:lnTo>
                  <a:lnTo>
                    <a:pt x="1" y="1"/>
                  </a:lnTo>
                  <a:lnTo>
                    <a:pt x="23" y="23"/>
                  </a:lnTo>
                  <a:lnTo>
                    <a:pt x="56" y="45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3208725" y="2890400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extrusionOk="0">
                  <a:moveTo>
                    <a:pt x="1" y="1"/>
                  </a:moveTo>
                  <a:lnTo>
                    <a:pt x="23" y="23"/>
                  </a:lnTo>
                  <a:lnTo>
                    <a:pt x="45" y="45"/>
                  </a:lnTo>
                  <a:lnTo>
                    <a:pt x="23" y="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3208725" y="2890400"/>
              <a:ext cx="1125" cy="1125"/>
            </a:xfrm>
            <a:custGeom>
              <a:avLst/>
              <a:gdLst/>
              <a:ahLst/>
              <a:cxnLst/>
              <a:rect l="l" t="t" r="r" b="b"/>
              <a:pathLst>
                <a:path w="45" h="45" fill="none" extrusionOk="0">
                  <a:moveTo>
                    <a:pt x="1" y="1"/>
                  </a:moveTo>
                  <a:lnTo>
                    <a:pt x="23" y="23"/>
                  </a:lnTo>
                  <a:lnTo>
                    <a:pt x="45" y="45"/>
                  </a:lnTo>
                  <a:lnTo>
                    <a:pt x="23" y="23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3189725" y="2867825"/>
              <a:ext cx="2225" cy="3050"/>
            </a:xfrm>
            <a:custGeom>
              <a:avLst/>
              <a:gdLst/>
              <a:ahLst/>
              <a:cxnLst/>
              <a:rect l="l" t="t" r="r" b="b"/>
              <a:pathLst>
                <a:path w="89" h="122" extrusionOk="0">
                  <a:moveTo>
                    <a:pt x="88" y="121"/>
                  </a:moveTo>
                  <a:lnTo>
                    <a:pt x="44" y="66"/>
                  </a:lnTo>
                  <a:lnTo>
                    <a:pt x="0" y="0"/>
                  </a:lnTo>
                  <a:lnTo>
                    <a:pt x="44" y="66"/>
                  </a:lnTo>
                  <a:lnTo>
                    <a:pt x="88" y="12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3189725" y="2867825"/>
              <a:ext cx="2225" cy="3050"/>
            </a:xfrm>
            <a:custGeom>
              <a:avLst/>
              <a:gdLst/>
              <a:ahLst/>
              <a:cxnLst/>
              <a:rect l="l" t="t" r="r" b="b"/>
              <a:pathLst>
                <a:path w="89" h="122" fill="none" extrusionOk="0">
                  <a:moveTo>
                    <a:pt x="88" y="121"/>
                  </a:moveTo>
                  <a:lnTo>
                    <a:pt x="44" y="66"/>
                  </a:lnTo>
                  <a:lnTo>
                    <a:pt x="0" y="0"/>
                  </a:lnTo>
                  <a:lnTo>
                    <a:pt x="44" y="66"/>
                  </a:lnTo>
                  <a:lnTo>
                    <a:pt x="88" y="12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3204600" y="2886000"/>
              <a:ext cx="1400" cy="1400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55" y="56"/>
                  </a:moveTo>
                  <a:lnTo>
                    <a:pt x="33" y="34"/>
                  </a:lnTo>
                  <a:lnTo>
                    <a:pt x="0" y="1"/>
                  </a:lnTo>
                  <a:lnTo>
                    <a:pt x="33" y="34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5"/>
            <p:cNvSpPr/>
            <p:nvPr/>
          </p:nvSpPr>
          <p:spPr>
            <a:xfrm>
              <a:off x="3204600" y="2886000"/>
              <a:ext cx="1400" cy="1400"/>
            </a:xfrm>
            <a:custGeom>
              <a:avLst/>
              <a:gdLst/>
              <a:ahLst/>
              <a:cxnLst/>
              <a:rect l="l" t="t" r="r" b="b"/>
              <a:pathLst>
                <a:path w="56" h="56" fill="none" extrusionOk="0">
                  <a:moveTo>
                    <a:pt x="55" y="56"/>
                  </a:moveTo>
                  <a:lnTo>
                    <a:pt x="33" y="34"/>
                  </a:lnTo>
                  <a:lnTo>
                    <a:pt x="0" y="1"/>
                  </a:lnTo>
                  <a:lnTo>
                    <a:pt x="33" y="34"/>
                  </a:lnTo>
                  <a:lnTo>
                    <a:pt x="55" y="56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5"/>
            <p:cNvSpPr/>
            <p:nvPr/>
          </p:nvSpPr>
          <p:spPr>
            <a:xfrm>
              <a:off x="2836825" y="2324550"/>
              <a:ext cx="375225" cy="730075"/>
            </a:xfrm>
            <a:custGeom>
              <a:avLst/>
              <a:gdLst/>
              <a:ahLst/>
              <a:cxnLst/>
              <a:rect l="l" t="t" r="r" b="b"/>
              <a:pathLst>
                <a:path w="15009" h="29203" extrusionOk="0">
                  <a:moveTo>
                    <a:pt x="5036" y="1"/>
                  </a:moveTo>
                  <a:lnTo>
                    <a:pt x="4639" y="166"/>
                  </a:lnTo>
                  <a:lnTo>
                    <a:pt x="4044" y="507"/>
                  </a:lnTo>
                  <a:lnTo>
                    <a:pt x="3681" y="783"/>
                  </a:lnTo>
                  <a:lnTo>
                    <a:pt x="3537" y="948"/>
                  </a:lnTo>
                  <a:lnTo>
                    <a:pt x="3174" y="1301"/>
                  </a:lnTo>
                  <a:lnTo>
                    <a:pt x="2325" y="1973"/>
                  </a:lnTo>
                  <a:lnTo>
                    <a:pt x="1697" y="2546"/>
                  </a:lnTo>
                  <a:lnTo>
                    <a:pt x="1091" y="3262"/>
                  </a:lnTo>
                  <a:lnTo>
                    <a:pt x="683" y="3913"/>
                  </a:lnTo>
                  <a:lnTo>
                    <a:pt x="452" y="4397"/>
                  </a:lnTo>
                  <a:lnTo>
                    <a:pt x="265" y="4948"/>
                  </a:lnTo>
                  <a:lnTo>
                    <a:pt x="121" y="5543"/>
                  </a:lnTo>
                  <a:lnTo>
                    <a:pt x="33" y="6194"/>
                  </a:lnTo>
                  <a:lnTo>
                    <a:pt x="0" y="6921"/>
                  </a:lnTo>
                  <a:lnTo>
                    <a:pt x="22" y="7307"/>
                  </a:lnTo>
                  <a:lnTo>
                    <a:pt x="44" y="7725"/>
                  </a:lnTo>
                  <a:lnTo>
                    <a:pt x="199" y="8783"/>
                  </a:lnTo>
                  <a:lnTo>
                    <a:pt x="595" y="10756"/>
                  </a:lnTo>
                  <a:lnTo>
                    <a:pt x="1389" y="14006"/>
                  </a:lnTo>
                  <a:lnTo>
                    <a:pt x="2347" y="17588"/>
                  </a:lnTo>
                  <a:lnTo>
                    <a:pt x="3879" y="22943"/>
                  </a:lnTo>
                  <a:lnTo>
                    <a:pt x="5455" y="28233"/>
                  </a:lnTo>
                  <a:lnTo>
                    <a:pt x="5697" y="29103"/>
                  </a:lnTo>
                  <a:lnTo>
                    <a:pt x="5708" y="29147"/>
                  </a:lnTo>
                  <a:lnTo>
                    <a:pt x="5785" y="29203"/>
                  </a:lnTo>
                  <a:lnTo>
                    <a:pt x="5973" y="29192"/>
                  </a:lnTo>
                  <a:lnTo>
                    <a:pt x="6612" y="28927"/>
                  </a:lnTo>
                  <a:lnTo>
                    <a:pt x="7923" y="28112"/>
                  </a:lnTo>
                  <a:lnTo>
                    <a:pt x="9543" y="26977"/>
                  </a:lnTo>
                  <a:lnTo>
                    <a:pt x="13819" y="23715"/>
                  </a:lnTo>
                  <a:lnTo>
                    <a:pt x="15009" y="22745"/>
                  </a:lnTo>
                  <a:lnTo>
                    <a:pt x="14998" y="22745"/>
                  </a:lnTo>
                  <a:lnTo>
                    <a:pt x="14744" y="22503"/>
                  </a:lnTo>
                  <a:lnTo>
                    <a:pt x="13731" y="21257"/>
                  </a:lnTo>
                  <a:lnTo>
                    <a:pt x="12265" y="19296"/>
                  </a:lnTo>
                  <a:lnTo>
                    <a:pt x="10535" y="16883"/>
                  </a:lnTo>
                  <a:lnTo>
                    <a:pt x="8706" y="14238"/>
                  </a:lnTo>
                  <a:lnTo>
                    <a:pt x="6987" y="11626"/>
                  </a:lnTo>
                  <a:lnTo>
                    <a:pt x="5543" y="9279"/>
                  </a:lnTo>
                  <a:lnTo>
                    <a:pt x="4772" y="7880"/>
                  </a:lnTo>
                  <a:lnTo>
                    <a:pt x="4430" y="7141"/>
                  </a:lnTo>
                  <a:lnTo>
                    <a:pt x="4331" y="6855"/>
                  </a:lnTo>
                  <a:lnTo>
                    <a:pt x="4166" y="6348"/>
                  </a:lnTo>
                  <a:lnTo>
                    <a:pt x="3978" y="5510"/>
                  </a:lnTo>
                  <a:lnTo>
                    <a:pt x="3912" y="4816"/>
                  </a:lnTo>
                  <a:lnTo>
                    <a:pt x="3967" y="4199"/>
                  </a:lnTo>
                  <a:lnTo>
                    <a:pt x="4188" y="3240"/>
                  </a:lnTo>
                  <a:lnTo>
                    <a:pt x="4706" y="1477"/>
                  </a:lnTo>
                  <a:lnTo>
                    <a:pt x="5003" y="155"/>
                  </a:lnTo>
                  <a:lnTo>
                    <a:pt x="5025" y="78"/>
                  </a:lnTo>
                  <a:lnTo>
                    <a:pt x="50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2836825" y="2324550"/>
              <a:ext cx="375225" cy="730075"/>
            </a:xfrm>
            <a:custGeom>
              <a:avLst/>
              <a:gdLst/>
              <a:ahLst/>
              <a:cxnLst/>
              <a:rect l="l" t="t" r="r" b="b"/>
              <a:pathLst>
                <a:path w="15009" h="29203" fill="none" extrusionOk="0">
                  <a:moveTo>
                    <a:pt x="14998" y="22745"/>
                  </a:moveTo>
                  <a:lnTo>
                    <a:pt x="14744" y="22503"/>
                  </a:lnTo>
                  <a:lnTo>
                    <a:pt x="13731" y="21257"/>
                  </a:lnTo>
                  <a:lnTo>
                    <a:pt x="12265" y="19296"/>
                  </a:lnTo>
                  <a:lnTo>
                    <a:pt x="10535" y="16883"/>
                  </a:lnTo>
                  <a:lnTo>
                    <a:pt x="8706" y="14238"/>
                  </a:lnTo>
                  <a:lnTo>
                    <a:pt x="6987" y="11626"/>
                  </a:lnTo>
                  <a:lnTo>
                    <a:pt x="5543" y="9279"/>
                  </a:lnTo>
                  <a:lnTo>
                    <a:pt x="4772" y="7880"/>
                  </a:lnTo>
                  <a:lnTo>
                    <a:pt x="4430" y="7141"/>
                  </a:lnTo>
                  <a:lnTo>
                    <a:pt x="4331" y="6855"/>
                  </a:lnTo>
                  <a:lnTo>
                    <a:pt x="4166" y="6348"/>
                  </a:lnTo>
                  <a:lnTo>
                    <a:pt x="3978" y="5510"/>
                  </a:lnTo>
                  <a:lnTo>
                    <a:pt x="3912" y="4816"/>
                  </a:lnTo>
                  <a:lnTo>
                    <a:pt x="3967" y="4199"/>
                  </a:lnTo>
                  <a:lnTo>
                    <a:pt x="4188" y="3240"/>
                  </a:lnTo>
                  <a:lnTo>
                    <a:pt x="4706" y="1477"/>
                  </a:lnTo>
                  <a:lnTo>
                    <a:pt x="5003" y="155"/>
                  </a:lnTo>
                  <a:lnTo>
                    <a:pt x="5025" y="78"/>
                  </a:lnTo>
                  <a:lnTo>
                    <a:pt x="5036" y="1"/>
                  </a:lnTo>
                  <a:lnTo>
                    <a:pt x="4639" y="166"/>
                  </a:lnTo>
                  <a:lnTo>
                    <a:pt x="4044" y="507"/>
                  </a:lnTo>
                  <a:lnTo>
                    <a:pt x="3681" y="783"/>
                  </a:lnTo>
                  <a:lnTo>
                    <a:pt x="3537" y="948"/>
                  </a:lnTo>
                  <a:lnTo>
                    <a:pt x="3174" y="1301"/>
                  </a:lnTo>
                  <a:lnTo>
                    <a:pt x="2325" y="1973"/>
                  </a:lnTo>
                  <a:lnTo>
                    <a:pt x="1697" y="2546"/>
                  </a:lnTo>
                  <a:lnTo>
                    <a:pt x="1091" y="3262"/>
                  </a:lnTo>
                  <a:lnTo>
                    <a:pt x="683" y="3913"/>
                  </a:lnTo>
                  <a:lnTo>
                    <a:pt x="452" y="4397"/>
                  </a:lnTo>
                  <a:lnTo>
                    <a:pt x="265" y="4948"/>
                  </a:lnTo>
                  <a:lnTo>
                    <a:pt x="121" y="5543"/>
                  </a:lnTo>
                  <a:lnTo>
                    <a:pt x="33" y="6194"/>
                  </a:lnTo>
                  <a:lnTo>
                    <a:pt x="0" y="6921"/>
                  </a:lnTo>
                  <a:lnTo>
                    <a:pt x="22" y="7307"/>
                  </a:lnTo>
                  <a:lnTo>
                    <a:pt x="44" y="7725"/>
                  </a:lnTo>
                  <a:lnTo>
                    <a:pt x="199" y="8783"/>
                  </a:lnTo>
                  <a:lnTo>
                    <a:pt x="595" y="10756"/>
                  </a:lnTo>
                  <a:lnTo>
                    <a:pt x="1389" y="14006"/>
                  </a:lnTo>
                  <a:lnTo>
                    <a:pt x="2347" y="17588"/>
                  </a:lnTo>
                  <a:lnTo>
                    <a:pt x="3879" y="22943"/>
                  </a:lnTo>
                  <a:lnTo>
                    <a:pt x="5455" y="28233"/>
                  </a:lnTo>
                  <a:lnTo>
                    <a:pt x="5697" y="29103"/>
                  </a:lnTo>
                  <a:lnTo>
                    <a:pt x="5708" y="29147"/>
                  </a:lnTo>
                  <a:lnTo>
                    <a:pt x="5785" y="29203"/>
                  </a:lnTo>
                  <a:lnTo>
                    <a:pt x="5973" y="29192"/>
                  </a:lnTo>
                  <a:lnTo>
                    <a:pt x="6612" y="28927"/>
                  </a:lnTo>
                  <a:lnTo>
                    <a:pt x="7923" y="28112"/>
                  </a:lnTo>
                  <a:lnTo>
                    <a:pt x="9543" y="26977"/>
                  </a:lnTo>
                  <a:lnTo>
                    <a:pt x="13819" y="23715"/>
                  </a:lnTo>
                  <a:lnTo>
                    <a:pt x="15009" y="22745"/>
                  </a:lnTo>
                  <a:lnTo>
                    <a:pt x="14998" y="22745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5"/>
            <p:cNvSpPr/>
            <p:nvPr/>
          </p:nvSpPr>
          <p:spPr>
            <a:xfrm>
              <a:off x="3213125" y="2646325"/>
              <a:ext cx="225675" cy="405825"/>
            </a:xfrm>
            <a:custGeom>
              <a:avLst/>
              <a:gdLst/>
              <a:ahLst/>
              <a:cxnLst/>
              <a:rect l="l" t="t" r="r" b="b"/>
              <a:pathLst>
                <a:path w="9027" h="16233" extrusionOk="0">
                  <a:moveTo>
                    <a:pt x="7208" y="0"/>
                  </a:moveTo>
                  <a:lnTo>
                    <a:pt x="6899" y="695"/>
                  </a:lnTo>
                  <a:lnTo>
                    <a:pt x="6073" y="2282"/>
                  </a:lnTo>
                  <a:lnTo>
                    <a:pt x="5070" y="4001"/>
                  </a:lnTo>
                  <a:lnTo>
                    <a:pt x="3990" y="5698"/>
                  </a:lnTo>
                  <a:lnTo>
                    <a:pt x="2888" y="7273"/>
                  </a:lnTo>
                  <a:lnTo>
                    <a:pt x="1841" y="8596"/>
                  </a:lnTo>
                  <a:lnTo>
                    <a:pt x="1147" y="9323"/>
                  </a:lnTo>
                  <a:lnTo>
                    <a:pt x="739" y="9665"/>
                  </a:lnTo>
                  <a:lnTo>
                    <a:pt x="387" y="9885"/>
                  </a:lnTo>
                  <a:lnTo>
                    <a:pt x="111" y="9940"/>
                  </a:lnTo>
                  <a:lnTo>
                    <a:pt x="1" y="9907"/>
                  </a:lnTo>
                  <a:lnTo>
                    <a:pt x="8927" y="16232"/>
                  </a:lnTo>
                  <a:lnTo>
                    <a:pt x="8938" y="16001"/>
                  </a:lnTo>
                  <a:lnTo>
                    <a:pt x="9026" y="13522"/>
                  </a:lnTo>
                  <a:lnTo>
                    <a:pt x="8949" y="10469"/>
                  </a:lnTo>
                  <a:lnTo>
                    <a:pt x="8784" y="8100"/>
                  </a:lnTo>
                  <a:lnTo>
                    <a:pt x="8475" y="5543"/>
                  </a:lnTo>
                  <a:lnTo>
                    <a:pt x="8001" y="2899"/>
                  </a:lnTo>
                  <a:lnTo>
                    <a:pt x="7671" y="1576"/>
                  </a:lnTo>
                  <a:lnTo>
                    <a:pt x="7461" y="783"/>
                  </a:lnTo>
                  <a:lnTo>
                    <a:pt x="72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3213125" y="2646325"/>
              <a:ext cx="225675" cy="405825"/>
            </a:xfrm>
            <a:custGeom>
              <a:avLst/>
              <a:gdLst/>
              <a:ahLst/>
              <a:cxnLst/>
              <a:rect l="l" t="t" r="r" b="b"/>
              <a:pathLst>
                <a:path w="9027" h="16233" fill="none" extrusionOk="0">
                  <a:moveTo>
                    <a:pt x="7671" y="1576"/>
                  </a:moveTo>
                  <a:lnTo>
                    <a:pt x="7461" y="783"/>
                  </a:lnTo>
                  <a:lnTo>
                    <a:pt x="7208" y="0"/>
                  </a:lnTo>
                  <a:lnTo>
                    <a:pt x="6899" y="695"/>
                  </a:lnTo>
                  <a:lnTo>
                    <a:pt x="6073" y="2282"/>
                  </a:lnTo>
                  <a:lnTo>
                    <a:pt x="5070" y="4001"/>
                  </a:lnTo>
                  <a:lnTo>
                    <a:pt x="3990" y="5698"/>
                  </a:lnTo>
                  <a:lnTo>
                    <a:pt x="2888" y="7273"/>
                  </a:lnTo>
                  <a:lnTo>
                    <a:pt x="1841" y="8596"/>
                  </a:lnTo>
                  <a:lnTo>
                    <a:pt x="1147" y="9323"/>
                  </a:lnTo>
                  <a:lnTo>
                    <a:pt x="739" y="9665"/>
                  </a:lnTo>
                  <a:lnTo>
                    <a:pt x="387" y="9885"/>
                  </a:lnTo>
                  <a:lnTo>
                    <a:pt x="111" y="9940"/>
                  </a:lnTo>
                  <a:lnTo>
                    <a:pt x="1" y="9907"/>
                  </a:lnTo>
                  <a:lnTo>
                    <a:pt x="8927" y="16232"/>
                  </a:lnTo>
                  <a:lnTo>
                    <a:pt x="8938" y="16001"/>
                  </a:lnTo>
                  <a:lnTo>
                    <a:pt x="9026" y="13522"/>
                  </a:lnTo>
                  <a:lnTo>
                    <a:pt x="8949" y="10469"/>
                  </a:lnTo>
                  <a:lnTo>
                    <a:pt x="8784" y="8100"/>
                  </a:lnTo>
                  <a:lnTo>
                    <a:pt x="8475" y="5543"/>
                  </a:lnTo>
                  <a:lnTo>
                    <a:pt x="8001" y="2899"/>
                  </a:lnTo>
                  <a:lnTo>
                    <a:pt x="7671" y="1576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5"/>
            <p:cNvSpPr/>
            <p:nvPr/>
          </p:nvSpPr>
          <p:spPr>
            <a:xfrm>
              <a:off x="3193850" y="2382125"/>
              <a:ext cx="428150" cy="266425"/>
            </a:xfrm>
            <a:custGeom>
              <a:avLst/>
              <a:gdLst/>
              <a:ahLst/>
              <a:cxnLst/>
              <a:rect l="l" t="t" r="r" b="b"/>
              <a:pathLst>
                <a:path w="17126" h="10657" extrusionOk="0">
                  <a:moveTo>
                    <a:pt x="11703" y="1"/>
                  </a:moveTo>
                  <a:lnTo>
                    <a:pt x="11329" y="552"/>
                  </a:lnTo>
                  <a:lnTo>
                    <a:pt x="10502" y="1621"/>
                  </a:lnTo>
                  <a:lnTo>
                    <a:pt x="10051" y="2138"/>
                  </a:lnTo>
                  <a:lnTo>
                    <a:pt x="9566" y="2656"/>
                  </a:lnTo>
                  <a:lnTo>
                    <a:pt x="8508" y="3604"/>
                  </a:lnTo>
                  <a:lnTo>
                    <a:pt x="7362" y="4420"/>
                  </a:lnTo>
                  <a:lnTo>
                    <a:pt x="6139" y="5114"/>
                  </a:lnTo>
                  <a:lnTo>
                    <a:pt x="4849" y="5665"/>
                  </a:lnTo>
                  <a:lnTo>
                    <a:pt x="3505" y="6083"/>
                  </a:lnTo>
                  <a:lnTo>
                    <a:pt x="2127" y="6359"/>
                  </a:lnTo>
                  <a:lnTo>
                    <a:pt x="717" y="6480"/>
                  </a:lnTo>
                  <a:lnTo>
                    <a:pt x="1" y="6480"/>
                  </a:lnTo>
                  <a:lnTo>
                    <a:pt x="508" y="7031"/>
                  </a:lnTo>
                  <a:lnTo>
                    <a:pt x="1455" y="7957"/>
                  </a:lnTo>
                  <a:lnTo>
                    <a:pt x="2359" y="8695"/>
                  </a:lnTo>
                  <a:lnTo>
                    <a:pt x="3251" y="9268"/>
                  </a:lnTo>
                  <a:lnTo>
                    <a:pt x="4177" y="9709"/>
                  </a:lnTo>
                  <a:lnTo>
                    <a:pt x="5191" y="10040"/>
                  </a:lnTo>
                  <a:lnTo>
                    <a:pt x="6315" y="10293"/>
                  </a:lnTo>
                  <a:lnTo>
                    <a:pt x="7593" y="10502"/>
                  </a:lnTo>
                  <a:lnTo>
                    <a:pt x="8320" y="10591"/>
                  </a:lnTo>
                  <a:lnTo>
                    <a:pt x="8673" y="10624"/>
                  </a:lnTo>
                  <a:lnTo>
                    <a:pt x="9345" y="10657"/>
                  </a:lnTo>
                  <a:lnTo>
                    <a:pt x="10006" y="10635"/>
                  </a:lnTo>
                  <a:lnTo>
                    <a:pt x="10646" y="10546"/>
                  </a:lnTo>
                  <a:lnTo>
                    <a:pt x="11571" y="10337"/>
                  </a:lnTo>
                  <a:lnTo>
                    <a:pt x="12739" y="9885"/>
                  </a:lnTo>
                  <a:lnTo>
                    <a:pt x="13841" y="9268"/>
                  </a:lnTo>
                  <a:lnTo>
                    <a:pt x="14866" y="8497"/>
                  </a:lnTo>
                  <a:lnTo>
                    <a:pt x="15825" y="7593"/>
                  </a:lnTo>
                  <a:lnTo>
                    <a:pt x="16717" y="6590"/>
                  </a:lnTo>
                  <a:lnTo>
                    <a:pt x="17125" y="6050"/>
                  </a:lnTo>
                  <a:lnTo>
                    <a:pt x="11714" y="67"/>
                  </a:lnTo>
                  <a:lnTo>
                    <a:pt x="11759" y="67"/>
                  </a:lnTo>
                  <a:lnTo>
                    <a:pt x="11737" y="34"/>
                  </a:lnTo>
                  <a:lnTo>
                    <a:pt x="11703" y="1"/>
                  </a:lnTo>
                  <a:close/>
                </a:path>
              </a:pathLst>
            </a:custGeom>
            <a:solidFill>
              <a:srgbClr val="4B7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5"/>
            <p:cNvSpPr/>
            <p:nvPr/>
          </p:nvSpPr>
          <p:spPr>
            <a:xfrm>
              <a:off x="3630500" y="2422625"/>
              <a:ext cx="56500" cy="97825"/>
            </a:xfrm>
            <a:custGeom>
              <a:avLst/>
              <a:gdLst/>
              <a:ahLst/>
              <a:cxnLst/>
              <a:rect l="l" t="t" r="r" b="b"/>
              <a:pathLst>
                <a:path w="2260" h="3913" extrusionOk="0">
                  <a:moveTo>
                    <a:pt x="2260" y="1"/>
                  </a:moveTo>
                  <a:lnTo>
                    <a:pt x="2006" y="111"/>
                  </a:lnTo>
                  <a:lnTo>
                    <a:pt x="1554" y="397"/>
                  </a:lnTo>
                  <a:lnTo>
                    <a:pt x="1136" y="728"/>
                  </a:lnTo>
                  <a:lnTo>
                    <a:pt x="783" y="1125"/>
                  </a:lnTo>
                  <a:lnTo>
                    <a:pt x="486" y="1576"/>
                  </a:lnTo>
                  <a:lnTo>
                    <a:pt x="254" y="2061"/>
                  </a:lnTo>
                  <a:lnTo>
                    <a:pt x="89" y="2579"/>
                  </a:lnTo>
                  <a:lnTo>
                    <a:pt x="1" y="3130"/>
                  </a:lnTo>
                  <a:lnTo>
                    <a:pt x="1" y="3417"/>
                  </a:lnTo>
                  <a:lnTo>
                    <a:pt x="1" y="3670"/>
                  </a:lnTo>
                  <a:lnTo>
                    <a:pt x="34" y="3913"/>
                  </a:lnTo>
                  <a:lnTo>
                    <a:pt x="342" y="3461"/>
                  </a:lnTo>
                  <a:lnTo>
                    <a:pt x="915" y="2524"/>
                  </a:lnTo>
                  <a:lnTo>
                    <a:pt x="1191" y="2039"/>
                  </a:lnTo>
                  <a:lnTo>
                    <a:pt x="1720" y="1069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3412325" y="2072200"/>
              <a:ext cx="139425" cy="125925"/>
            </a:xfrm>
            <a:custGeom>
              <a:avLst/>
              <a:gdLst/>
              <a:ahLst/>
              <a:cxnLst/>
              <a:rect l="l" t="t" r="r" b="b"/>
              <a:pathLst>
                <a:path w="5577" h="5037" extrusionOk="0">
                  <a:moveTo>
                    <a:pt x="2755" y="1"/>
                  </a:moveTo>
                  <a:lnTo>
                    <a:pt x="2248" y="34"/>
                  </a:lnTo>
                  <a:lnTo>
                    <a:pt x="1752" y="155"/>
                  </a:lnTo>
                  <a:lnTo>
                    <a:pt x="1278" y="386"/>
                  </a:lnTo>
                  <a:lnTo>
                    <a:pt x="860" y="706"/>
                  </a:lnTo>
                  <a:lnTo>
                    <a:pt x="672" y="904"/>
                  </a:lnTo>
                  <a:lnTo>
                    <a:pt x="518" y="1092"/>
                  </a:lnTo>
                  <a:lnTo>
                    <a:pt x="265" y="1499"/>
                  </a:lnTo>
                  <a:lnTo>
                    <a:pt x="99" y="1951"/>
                  </a:lnTo>
                  <a:lnTo>
                    <a:pt x="11" y="2425"/>
                  </a:lnTo>
                  <a:lnTo>
                    <a:pt x="0" y="2667"/>
                  </a:lnTo>
                  <a:lnTo>
                    <a:pt x="11" y="2855"/>
                  </a:lnTo>
                  <a:lnTo>
                    <a:pt x="55" y="3229"/>
                  </a:lnTo>
                  <a:lnTo>
                    <a:pt x="165" y="3593"/>
                  </a:lnTo>
                  <a:lnTo>
                    <a:pt x="320" y="3946"/>
                  </a:lnTo>
                  <a:lnTo>
                    <a:pt x="419" y="4111"/>
                  </a:lnTo>
                  <a:lnTo>
                    <a:pt x="551" y="4298"/>
                  </a:lnTo>
                  <a:lnTo>
                    <a:pt x="871" y="4629"/>
                  </a:lnTo>
                  <a:lnTo>
                    <a:pt x="1047" y="4772"/>
                  </a:lnTo>
                  <a:lnTo>
                    <a:pt x="1300" y="5037"/>
                  </a:lnTo>
                  <a:lnTo>
                    <a:pt x="1323" y="4750"/>
                  </a:lnTo>
                  <a:lnTo>
                    <a:pt x="1455" y="4188"/>
                  </a:lnTo>
                  <a:lnTo>
                    <a:pt x="1675" y="3648"/>
                  </a:lnTo>
                  <a:lnTo>
                    <a:pt x="1995" y="3152"/>
                  </a:lnTo>
                  <a:lnTo>
                    <a:pt x="2182" y="2921"/>
                  </a:lnTo>
                  <a:lnTo>
                    <a:pt x="2347" y="2733"/>
                  </a:lnTo>
                  <a:lnTo>
                    <a:pt x="2722" y="2425"/>
                  </a:lnTo>
                  <a:lnTo>
                    <a:pt x="3119" y="2160"/>
                  </a:lnTo>
                  <a:lnTo>
                    <a:pt x="3537" y="1962"/>
                  </a:lnTo>
                  <a:lnTo>
                    <a:pt x="3978" y="1819"/>
                  </a:lnTo>
                  <a:lnTo>
                    <a:pt x="4430" y="1742"/>
                  </a:lnTo>
                  <a:lnTo>
                    <a:pt x="4893" y="1709"/>
                  </a:lnTo>
                  <a:lnTo>
                    <a:pt x="5345" y="1742"/>
                  </a:lnTo>
                  <a:lnTo>
                    <a:pt x="5576" y="1786"/>
                  </a:lnTo>
                  <a:lnTo>
                    <a:pt x="5576" y="1786"/>
                  </a:lnTo>
                  <a:lnTo>
                    <a:pt x="4606" y="838"/>
                  </a:lnTo>
                  <a:lnTo>
                    <a:pt x="4518" y="750"/>
                  </a:lnTo>
                  <a:lnTo>
                    <a:pt x="4430" y="673"/>
                  </a:lnTo>
                  <a:lnTo>
                    <a:pt x="4221" y="496"/>
                  </a:lnTo>
                  <a:lnTo>
                    <a:pt x="3758" y="232"/>
                  </a:lnTo>
                  <a:lnTo>
                    <a:pt x="3262" y="67"/>
                  </a:lnTo>
                  <a:lnTo>
                    <a:pt x="2755" y="1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5"/>
            <p:cNvSpPr/>
            <p:nvPr/>
          </p:nvSpPr>
          <p:spPr>
            <a:xfrm>
              <a:off x="3412325" y="2072200"/>
              <a:ext cx="139425" cy="125925"/>
            </a:xfrm>
            <a:custGeom>
              <a:avLst/>
              <a:gdLst/>
              <a:ahLst/>
              <a:cxnLst/>
              <a:rect l="l" t="t" r="r" b="b"/>
              <a:pathLst>
                <a:path w="5577" h="5037" fill="none" extrusionOk="0">
                  <a:moveTo>
                    <a:pt x="2182" y="2921"/>
                  </a:moveTo>
                  <a:lnTo>
                    <a:pt x="2347" y="2733"/>
                  </a:lnTo>
                  <a:lnTo>
                    <a:pt x="2722" y="2425"/>
                  </a:lnTo>
                  <a:lnTo>
                    <a:pt x="3119" y="2160"/>
                  </a:lnTo>
                  <a:lnTo>
                    <a:pt x="3537" y="1962"/>
                  </a:lnTo>
                  <a:lnTo>
                    <a:pt x="3978" y="1819"/>
                  </a:lnTo>
                  <a:lnTo>
                    <a:pt x="4430" y="1742"/>
                  </a:lnTo>
                  <a:lnTo>
                    <a:pt x="4893" y="1709"/>
                  </a:lnTo>
                  <a:lnTo>
                    <a:pt x="5345" y="1742"/>
                  </a:lnTo>
                  <a:lnTo>
                    <a:pt x="5576" y="1786"/>
                  </a:lnTo>
                  <a:lnTo>
                    <a:pt x="4606" y="838"/>
                  </a:lnTo>
                  <a:lnTo>
                    <a:pt x="4518" y="750"/>
                  </a:lnTo>
                  <a:lnTo>
                    <a:pt x="4430" y="673"/>
                  </a:lnTo>
                  <a:lnTo>
                    <a:pt x="4221" y="496"/>
                  </a:lnTo>
                  <a:lnTo>
                    <a:pt x="3758" y="232"/>
                  </a:lnTo>
                  <a:lnTo>
                    <a:pt x="3262" y="67"/>
                  </a:lnTo>
                  <a:lnTo>
                    <a:pt x="2755" y="1"/>
                  </a:lnTo>
                  <a:lnTo>
                    <a:pt x="2248" y="34"/>
                  </a:lnTo>
                  <a:lnTo>
                    <a:pt x="1752" y="155"/>
                  </a:lnTo>
                  <a:lnTo>
                    <a:pt x="1278" y="386"/>
                  </a:lnTo>
                  <a:lnTo>
                    <a:pt x="860" y="706"/>
                  </a:lnTo>
                  <a:lnTo>
                    <a:pt x="672" y="904"/>
                  </a:lnTo>
                  <a:lnTo>
                    <a:pt x="518" y="1092"/>
                  </a:lnTo>
                  <a:lnTo>
                    <a:pt x="265" y="1499"/>
                  </a:lnTo>
                  <a:lnTo>
                    <a:pt x="99" y="1951"/>
                  </a:lnTo>
                  <a:lnTo>
                    <a:pt x="11" y="2425"/>
                  </a:lnTo>
                  <a:lnTo>
                    <a:pt x="0" y="2667"/>
                  </a:lnTo>
                  <a:lnTo>
                    <a:pt x="11" y="2855"/>
                  </a:lnTo>
                  <a:lnTo>
                    <a:pt x="55" y="3229"/>
                  </a:lnTo>
                  <a:lnTo>
                    <a:pt x="165" y="3593"/>
                  </a:lnTo>
                  <a:lnTo>
                    <a:pt x="320" y="3946"/>
                  </a:lnTo>
                  <a:lnTo>
                    <a:pt x="419" y="4111"/>
                  </a:lnTo>
                  <a:lnTo>
                    <a:pt x="551" y="4298"/>
                  </a:lnTo>
                  <a:lnTo>
                    <a:pt x="871" y="4629"/>
                  </a:lnTo>
                  <a:lnTo>
                    <a:pt x="1047" y="4772"/>
                  </a:lnTo>
                  <a:lnTo>
                    <a:pt x="1300" y="5037"/>
                  </a:lnTo>
                  <a:lnTo>
                    <a:pt x="1323" y="4750"/>
                  </a:lnTo>
                  <a:lnTo>
                    <a:pt x="1455" y="4188"/>
                  </a:lnTo>
                  <a:lnTo>
                    <a:pt x="1675" y="3648"/>
                  </a:lnTo>
                  <a:lnTo>
                    <a:pt x="1995" y="3152"/>
                  </a:lnTo>
                  <a:lnTo>
                    <a:pt x="2182" y="292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5"/>
            <p:cNvSpPr/>
            <p:nvPr/>
          </p:nvSpPr>
          <p:spPr>
            <a:xfrm>
              <a:off x="3444550" y="2114900"/>
              <a:ext cx="187625" cy="157050"/>
            </a:xfrm>
            <a:custGeom>
              <a:avLst/>
              <a:gdLst/>
              <a:ahLst/>
              <a:cxnLst/>
              <a:rect l="l" t="t" r="r" b="b"/>
              <a:pathLst>
                <a:path w="7505" h="6282" extrusionOk="0">
                  <a:moveTo>
                    <a:pt x="3692" y="1"/>
                  </a:moveTo>
                  <a:lnTo>
                    <a:pt x="3009" y="45"/>
                  </a:lnTo>
                  <a:lnTo>
                    <a:pt x="2348" y="210"/>
                  </a:lnTo>
                  <a:lnTo>
                    <a:pt x="1720" y="519"/>
                  </a:lnTo>
                  <a:lnTo>
                    <a:pt x="1147" y="948"/>
                  </a:lnTo>
                  <a:lnTo>
                    <a:pt x="893" y="1213"/>
                  </a:lnTo>
                  <a:lnTo>
                    <a:pt x="706" y="1433"/>
                  </a:lnTo>
                  <a:lnTo>
                    <a:pt x="397" y="1929"/>
                  </a:lnTo>
                  <a:lnTo>
                    <a:pt x="177" y="2458"/>
                  </a:lnTo>
                  <a:lnTo>
                    <a:pt x="45" y="3020"/>
                  </a:lnTo>
                  <a:lnTo>
                    <a:pt x="0" y="3582"/>
                  </a:lnTo>
                  <a:lnTo>
                    <a:pt x="45" y="4155"/>
                  </a:lnTo>
                  <a:lnTo>
                    <a:pt x="177" y="4706"/>
                  </a:lnTo>
                  <a:lnTo>
                    <a:pt x="408" y="5246"/>
                  </a:lnTo>
                  <a:lnTo>
                    <a:pt x="562" y="5499"/>
                  </a:lnTo>
                  <a:lnTo>
                    <a:pt x="562" y="5532"/>
                  </a:lnTo>
                  <a:lnTo>
                    <a:pt x="717" y="5742"/>
                  </a:lnTo>
                  <a:lnTo>
                    <a:pt x="1047" y="6117"/>
                  </a:lnTo>
                  <a:lnTo>
                    <a:pt x="1246" y="6282"/>
                  </a:lnTo>
                  <a:lnTo>
                    <a:pt x="1367" y="6083"/>
                  </a:lnTo>
                  <a:lnTo>
                    <a:pt x="1653" y="5720"/>
                  </a:lnTo>
                  <a:lnTo>
                    <a:pt x="1995" y="5389"/>
                  </a:lnTo>
                  <a:lnTo>
                    <a:pt x="2370" y="5114"/>
                  </a:lnTo>
                  <a:lnTo>
                    <a:pt x="2766" y="4871"/>
                  </a:lnTo>
                  <a:lnTo>
                    <a:pt x="3207" y="4695"/>
                  </a:lnTo>
                  <a:lnTo>
                    <a:pt x="3670" y="4563"/>
                  </a:lnTo>
                  <a:lnTo>
                    <a:pt x="4155" y="4497"/>
                  </a:lnTo>
                  <a:lnTo>
                    <a:pt x="6987" y="4497"/>
                  </a:lnTo>
                  <a:lnTo>
                    <a:pt x="7042" y="4265"/>
                  </a:lnTo>
                  <a:lnTo>
                    <a:pt x="7108" y="3791"/>
                  </a:lnTo>
                  <a:lnTo>
                    <a:pt x="7108" y="3538"/>
                  </a:lnTo>
                  <a:lnTo>
                    <a:pt x="7097" y="3207"/>
                  </a:lnTo>
                  <a:lnTo>
                    <a:pt x="7053" y="2866"/>
                  </a:lnTo>
                  <a:lnTo>
                    <a:pt x="7505" y="2425"/>
                  </a:lnTo>
                  <a:lnTo>
                    <a:pt x="6171" y="1125"/>
                  </a:lnTo>
                  <a:lnTo>
                    <a:pt x="6061" y="1014"/>
                  </a:lnTo>
                  <a:lnTo>
                    <a:pt x="5940" y="904"/>
                  </a:lnTo>
                  <a:lnTo>
                    <a:pt x="5654" y="662"/>
                  </a:lnTo>
                  <a:lnTo>
                    <a:pt x="5036" y="309"/>
                  </a:lnTo>
                  <a:lnTo>
                    <a:pt x="4375" y="89"/>
                  </a:lnTo>
                  <a:lnTo>
                    <a:pt x="3692" y="1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5"/>
            <p:cNvSpPr/>
            <p:nvPr/>
          </p:nvSpPr>
          <p:spPr>
            <a:xfrm>
              <a:off x="3444550" y="2114900"/>
              <a:ext cx="187625" cy="157050"/>
            </a:xfrm>
            <a:custGeom>
              <a:avLst/>
              <a:gdLst/>
              <a:ahLst/>
              <a:cxnLst/>
              <a:rect l="l" t="t" r="r" b="b"/>
              <a:pathLst>
                <a:path w="7505" h="6282" fill="none" extrusionOk="0">
                  <a:moveTo>
                    <a:pt x="1246" y="6282"/>
                  </a:moveTo>
                  <a:lnTo>
                    <a:pt x="1367" y="6083"/>
                  </a:lnTo>
                  <a:lnTo>
                    <a:pt x="1653" y="5720"/>
                  </a:lnTo>
                  <a:lnTo>
                    <a:pt x="1995" y="5389"/>
                  </a:lnTo>
                  <a:lnTo>
                    <a:pt x="2370" y="5114"/>
                  </a:lnTo>
                  <a:lnTo>
                    <a:pt x="2766" y="4871"/>
                  </a:lnTo>
                  <a:lnTo>
                    <a:pt x="3207" y="4695"/>
                  </a:lnTo>
                  <a:lnTo>
                    <a:pt x="3670" y="4563"/>
                  </a:lnTo>
                  <a:lnTo>
                    <a:pt x="4155" y="4497"/>
                  </a:lnTo>
                  <a:lnTo>
                    <a:pt x="4408" y="4497"/>
                  </a:lnTo>
                  <a:lnTo>
                    <a:pt x="6987" y="4497"/>
                  </a:lnTo>
                  <a:lnTo>
                    <a:pt x="7042" y="4265"/>
                  </a:lnTo>
                  <a:lnTo>
                    <a:pt x="7108" y="3791"/>
                  </a:lnTo>
                  <a:lnTo>
                    <a:pt x="7108" y="3538"/>
                  </a:lnTo>
                  <a:lnTo>
                    <a:pt x="7097" y="3207"/>
                  </a:lnTo>
                  <a:lnTo>
                    <a:pt x="7053" y="2866"/>
                  </a:lnTo>
                  <a:lnTo>
                    <a:pt x="7505" y="2425"/>
                  </a:lnTo>
                  <a:lnTo>
                    <a:pt x="6171" y="1125"/>
                  </a:lnTo>
                  <a:lnTo>
                    <a:pt x="6061" y="1014"/>
                  </a:lnTo>
                  <a:lnTo>
                    <a:pt x="5940" y="904"/>
                  </a:lnTo>
                  <a:lnTo>
                    <a:pt x="5654" y="662"/>
                  </a:lnTo>
                  <a:lnTo>
                    <a:pt x="5036" y="309"/>
                  </a:lnTo>
                  <a:lnTo>
                    <a:pt x="4375" y="89"/>
                  </a:lnTo>
                  <a:lnTo>
                    <a:pt x="3692" y="1"/>
                  </a:lnTo>
                  <a:lnTo>
                    <a:pt x="3009" y="45"/>
                  </a:lnTo>
                  <a:lnTo>
                    <a:pt x="2348" y="210"/>
                  </a:lnTo>
                  <a:lnTo>
                    <a:pt x="1720" y="519"/>
                  </a:lnTo>
                  <a:lnTo>
                    <a:pt x="1147" y="948"/>
                  </a:lnTo>
                  <a:lnTo>
                    <a:pt x="893" y="1213"/>
                  </a:lnTo>
                  <a:lnTo>
                    <a:pt x="706" y="1433"/>
                  </a:lnTo>
                  <a:lnTo>
                    <a:pt x="397" y="1929"/>
                  </a:lnTo>
                  <a:lnTo>
                    <a:pt x="177" y="2458"/>
                  </a:lnTo>
                  <a:lnTo>
                    <a:pt x="45" y="3020"/>
                  </a:lnTo>
                  <a:lnTo>
                    <a:pt x="0" y="3582"/>
                  </a:lnTo>
                  <a:lnTo>
                    <a:pt x="45" y="4155"/>
                  </a:lnTo>
                  <a:lnTo>
                    <a:pt x="177" y="4706"/>
                  </a:lnTo>
                  <a:lnTo>
                    <a:pt x="408" y="5246"/>
                  </a:lnTo>
                  <a:lnTo>
                    <a:pt x="562" y="5499"/>
                  </a:lnTo>
                  <a:lnTo>
                    <a:pt x="562" y="5532"/>
                  </a:lnTo>
                  <a:lnTo>
                    <a:pt x="717" y="5742"/>
                  </a:lnTo>
                  <a:lnTo>
                    <a:pt x="1047" y="6117"/>
                  </a:lnTo>
                  <a:lnTo>
                    <a:pt x="1246" y="6282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5"/>
            <p:cNvSpPr/>
            <p:nvPr/>
          </p:nvSpPr>
          <p:spPr>
            <a:xfrm>
              <a:off x="3462175" y="2227300"/>
              <a:ext cx="681050" cy="327025"/>
            </a:xfrm>
            <a:custGeom>
              <a:avLst/>
              <a:gdLst/>
              <a:ahLst/>
              <a:cxnLst/>
              <a:rect l="l" t="t" r="r" b="b"/>
              <a:pathLst>
                <a:path w="27242" h="13081" extrusionOk="0">
                  <a:moveTo>
                    <a:pt x="3703" y="1"/>
                  </a:moveTo>
                  <a:lnTo>
                    <a:pt x="3329" y="12"/>
                  </a:lnTo>
                  <a:lnTo>
                    <a:pt x="2601" y="155"/>
                  </a:lnTo>
                  <a:lnTo>
                    <a:pt x="1940" y="441"/>
                  </a:lnTo>
                  <a:lnTo>
                    <a:pt x="1345" y="838"/>
                  </a:lnTo>
                  <a:lnTo>
                    <a:pt x="838" y="1345"/>
                  </a:lnTo>
                  <a:lnTo>
                    <a:pt x="442" y="1929"/>
                  </a:lnTo>
                  <a:lnTo>
                    <a:pt x="166" y="2601"/>
                  </a:lnTo>
                  <a:lnTo>
                    <a:pt x="12" y="3318"/>
                  </a:lnTo>
                  <a:lnTo>
                    <a:pt x="1" y="3703"/>
                  </a:lnTo>
                  <a:lnTo>
                    <a:pt x="12" y="4056"/>
                  </a:lnTo>
                  <a:lnTo>
                    <a:pt x="144" y="4750"/>
                  </a:lnTo>
                  <a:lnTo>
                    <a:pt x="408" y="5400"/>
                  </a:lnTo>
                  <a:lnTo>
                    <a:pt x="783" y="5995"/>
                  </a:lnTo>
                  <a:lnTo>
                    <a:pt x="1026" y="6260"/>
                  </a:lnTo>
                  <a:lnTo>
                    <a:pt x="981" y="6260"/>
                  </a:lnTo>
                  <a:lnTo>
                    <a:pt x="7163" y="13081"/>
                  </a:lnTo>
                  <a:lnTo>
                    <a:pt x="7219" y="13070"/>
                  </a:lnTo>
                  <a:lnTo>
                    <a:pt x="7108" y="12861"/>
                  </a:lnTo>
                  <a:lnTo>
                    <a:pt x="6921" y="12431"/>
                  </a:lnTo>
                  <a:lnTo>
                    <a:pt x="6800" y="11968"/>
                  </a:lnTo>
                  <a:lnTo>
                    <a:pt x="6734" y="11483"/>
                  </a:lnTo>
                  <a:lnTo>
                    <a:pt x="6734" y="11241"/>
                  </a:lnTo>
                  <a:lnTo>
                    <a:pt x="6734" y="11230"/>
                  </a:lnTo>
                  <a:lnTo>
                    <a:pt x="6745" y="10844"/>
                  </a:lnTo>
                  <a:lnTo>
                    <a:pt x="6888" y="10128"/>
                  </a:lnTo>
                  <a:lnTo>
                    <a:pt x="7175" y="9466"/>
                  </a:lnTo>
                  <a:lnTo>
                    <a:pt x="7571" y="8871"/>
                  </a:lnTo>
                  <a:lnTo>
                    <a:pt x="8067" y="8365"/>
                  </a:lnTo>
                  <a:lnTo>
                    <a:pt x="8662" y="7968"/>
                  </a:lnTo>
                  <a:lnTo>
                    <a:pt x="9323" y="7692"/>
                  </a:lnTo>
                  <a:lnTo>
                    <a:pt x="10040" y="7538"/>
                  </a:lnTo>
                  <a:lnTo>
                    <a:pt x="10425" y="7527"/>
                  </a:lnTo>
                  <a:lnTo>
                    <a:pt x="24916" y="7527"/>
                  </a:lnTo>
                  <a:lnTo>
                    <a:pt x="25236" y="7538"/>
                  </a:lnTo>
                  <a:lnTo>
                    <a:pt x="25842" y="7637"/>
                  </a:lnTo>
                  <a:lnTo>
                    <a:pt x="26415" y="7836"/>
                  </a:lnTo>
                  <a:lnTo>
                    <a:pt x="26933" y="8122"/>
                  </a:lnTo>
                  <a:lnTo>
                    <a:pt x="27175" y="8287"/>
                  </a:lnTo>
                  <a:lnTo>
                    <a:pt x="27241" y="8276"/>
                  </a:lnTo>
                  <a:lnTo>
                    <a:pt x="21390" y="1874"/>
                  </a:lnTo>
                  <a:lnTo>
                    <a:pt x="21247" y="1632"/>
                  </a:lnTo>
                  <a:lnTo>
                    <a:pt x="20894" y="1191"/>
                  </a:lnTo>
                  <a:lnTo>
                    <a:pt x="20685" y="992"/>
                  </a:lnTo>
                  <a:lnTo>
                    <a:pt x="20596" y="882"/>
                  </a:lnTo>
                  <a:lnTo>
                    <a:pt x="20574" y="882"/>
                  </a:lnTo>
                  <a:lnTo>
                    <a:pt x="20321" y="673"/>
                  </a:lnTo>
                  <a:lnTo>
                    <a:pt x="19748" y="342"/>
                  </a:lnTo>
                  <a:lnTo>
                    <a:pt x="19142" y="122"/>
                  </a:lnTo>
                  <a:lnTo>
                    <a:pt x="18503" y="12"/>
                  </a:lnTo>
                  <a:lnTo>
                    <a:pt x="18172" y="1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5"/>
            <p:cNvSpPr/>
            <p:nvPr/>
          </p:nvSpPr>
          <p:spPr>
            <a:xfrm>
              <a:off x="3462175" y="2227300"/>
              <a:ext cx="681050" cy="327025"/>
            </a:xfrm>
            <a:custGeom>
              <a:avLst/>
              <a:gdLst/>
              <a:ahLst/>
              <a:cxnLst/>
              <a:rect l="l" t="t" r="r" b="b"/>
              <a:pathLst>
                <a:path w="27242" h="13081" fill="none" extrusionOk="0">
                  <a:moveTo>
                    <a:pt x="6734" y="11241"/>
                  </a:moveTo>
                  <a:lnTo>
                    <a:pt x="6734" y="11230"/>
                  </a:lnTo>
                  <a:lnTo>
                    <a:pt x="6745" y="10844"/>
                  </a:lnTo>
                  <a:lnTo>
                    <a:pt x="6888" y="10128"/>
                  </a:lnTo>
                  <a:lnTo>
                    <a:pt x="7175" y="9466"/>
                  </a:lnTo>
                  <a:lnTo>
                    <a:pt x="7571" y="8871"/>
                  </a:lnTo>
                  <a:lnTo>
                    <a:pt x="8067" y="8365"/>
                  </a:lnTo>
                  <a:lnTo>
                    <a:pt x="8662" y="7968"/>
                  </a:lnTo>
                  <a:lnTo>
                    <a:pt x="9323" y="7692"/>
                  </a:lnTo>
                  <a:lnTo>
                    <a:pt x="10040" y="7538"/>
                  </a:lnTo>
                  <a:lnTo>
                    <a:pt x="10425" y="7527"/>
                  </a:lnTo>
                  <a:lnTo>
                    <a:pt x="10425" y="7527"/>
                  </a:lnTo>
                  <a:lnTo>
                    <a:pt x="10425" y="7527"/>
                  </a:lnTo>
                  <a:lnTo>
                    <a:pt x="24916" y="7527"/>
                  </a:lnTo>
                  <a:lnTo>
                    <a:pt x="25236" y="7538"/>
                  </a:lnTo>
                  <a:lnTo>
                    <a:pt x="25842" y="7637"/>
                  </a:lnTo>
                  <a:lnTo>
                    <a:pt x="26415" y="7836"/>
                  </a:lnTo>
                  <a:lnTo>
                    <a:pt x="26933" y="8122"/>
                  </a:lnTo>
                  <a:lnTo>
                    <a:pt x="27175" y="8287"/>
                  </a:lnTo>
                  <a:lnTo>
                    <a:pt x="27241" y="8276"/>
                  </a:lnTo>
                  <a:lnTo>
                    <a:pt x="21390" y="1874"/>
                  </a:lnTo>
                  <a:lnTo>
                    <a:pt x="21247" y="1632"/>
                  </a:lnTo>
                  <a:lnTo>
                    <a:pt x="20894" y="1191"/>
                  </a:lnTo>
                  <a:lnTo>
                    <a:pt x="20685" y="992"/>
                  </a:lnTo>
                  <a:lnTo>
                    <a:pt x="20596" y="882"/>
                  </a:lnTo>
                  <a:lnTo>
                    <a:pt x="20574" y="882"/>
                  </a:lnTo>
                  <a:lnTo>
                    <a:pt x="20321" y="673"/>
                  </a:lnTo>
                  <a:lnTo>
                    <a:pt x="19748" y="342"/>
                  </a:lnTo>
                  <a:lnTo>
                    <a:pt x="19142" y="122"/>
                  </a:lnTo>
                  <a:lnTo>
                    <a:pt x="18503" y="12"/>
                  </a:lnTo>
                  <a:lnTo>
                    <a:pt x="18172" y="1"/>
                  </a:lnTo>
                  <a:lnTo>
                    <a:pt x="3703" y="1"/>
                  </a:lnTo>
                  <a:lnTo>
                    <a:pt x="3329" y="12"/>
                  </a:lnTo>
                  <a:lnTo>
                    <a:pt x="2601" y="155"/>
                  </a:lnTo>
                  <a:lnTo>
                    <a:pt x="1940" y="441"/>
                  </a:lnTo>
                  <a:lnTo>
                    <a:pt x="1345" y="838"/>
                  </a:lnTo>
                  <a:lnTo>
                    <a:pt x="838" y="1345"/>
                  </a:lnTo>
                  <a:lnTo>
                    <a:pt x="442" y="1929"/>
                  </a:lnTo>
                  <a:lnTo>
                    <a:pt x="166" y="2601"/>
                  </a:lnTo>
                  <a:lnTo>
                    <a:pt x="12" y="3318"/>
                  </a:lnTo>
                  <a:lnTo>
                    <a:pt x="1" y="3703"/>
                  </a:lnTo>
                  <a:lnTo>
                    <a:pt x="12" y="4056"/>
                  </a:lnTo>
                  <a:lnTo>
                    <a:pt x="144" y="4750"/>
                  </a:lnTo>
                  <a:lnTo>
                    <a:pt x="408" y="5400"/>
                  </a:lnTo>
                  <a:lnTo>
                    <a:pt x="783" y="5995"/>
                  </a:lnTo>
                  <a:lnTo>
                    <a:pt x="1026" y="6260"/>
                  </a:lnTo>
                  <a:lnTo>
                    <a:pt x="981" y="6260"/>
                  </a:lnTo>
                  <a:lnTo>
                    <a:pt x="7163" y="13081"/>
                  </a:lnTo>
                  <a:lnTo>
                    <a:pt x="7219" y="13070"/>
                  </a:lnTo>
                  <a:lnTo>
                    <a:pt x="7108" y="12861"/>
                  </a:lnTo>
                  <a:lnTo>
                    <a:pt x="6921" y="12431"/>
                  </a:lnTo>
                  <a:lnTo>
                    <a:pt x="6800" y="11968"/>
                  </a:lnTo>
                  <a:lnTo>
                    <a:pt x="6734" y="11483"/>
                  </a:lnTo>
                  <a:lnTo>
                    <a:pt x="6734" y="11241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5"/>
            <p:cNvSpPr/>
            <p:nvPr/>
          </p:nvSpPr>
          <p:spPr>
            <a:xfrm>
              <a:off x="2913125" y="4377500"/>
              <a:ext cx="966725" cy="553775"/>
            </a:xfrm>
            <a:custGeom>
              <a:avLst/>
              <a:gdLst/>
              <a:ahLst/>
              <a:cxnLst/>
              <a:rect l="l" t="t" r="r" b="b"/>
              <a:pathLst>
                <a:path w="38669" h="22151" extrusionOk="0">
                  <a:moveTo>
                    <a:pt x="7780" y="1"/>
                  </a:moveTo>
                  <a:lnTo>
                    <a:pt x="6954" y="89"/>
                  </a:lnTo>
                  <a:lnTo>
                    <a:pt x="6150" y="254"/>
                  </a:lnTo>
                  <a:lnTo>
                    <a:pt x="5378" y="486"/>
                  </a:lnTo>
                  <a:lnTo>
                    <a:pt x="4640" y="805"/>
                  </a:lnTo>
                  <a:lnTo>
                    <a:pt x="3946" y="1180"/>
                  </a:lnTo>
                  <a:lnTo>
                    <a:pt x="3295" y="1621"/>
                  </a:lnTo>
                  <a:lnTo>
                    <a:pt x="2678" y="2128"/>
                  </a:lnTo>
                  <a:lnTo>
                    <a:pt x="2127" y="2678"/>
                  </a:lnTo>
                  <a:lnTo>
                    <a:pt x="1620" y="3296"/>
                  </a:lnTo>
                  <a:lnTo>
                    <a:pt x="1180" y="3946"/>
                  </a:lnTo>
                  <a:lnTo>
                    <a:pt x="805" y="4640"/>
                  </a:lnTo>
                  <a:lnTo>
                    <a:pt x="496" y="5378"/>
                  </a:lnTo>
                  <a:lnTo>
                    <a:pt x="254" y="6150"/>
                  </a:lnTo>
                  <a:lnTo>
                    <a:pt x="89" y="6954"/>
                  </a:lnTo>
                  <a:lnTo>
                    <a:pt x="1" y="7781"/>
                  </a:lnTo>
                  <a:lnTo>
                    <a:pt x="1" y="8199"/>
                  </a:lnTo>
                  <a:lnTo>
                    <a:pt x="1" y="22150"/>
                  </a:lnTo>
                  <a:lnTo>
                    <a:pt x="38668" y="22150"/>
                  </a:lnTo>
                  <a:lnTo>
                    <a:pt x="38635" y="21577"/>
                  </a:lnTo>
                  <a:lnTo>
                    <a:pt x="38525" y="20431"/>
                  </a:lnTo>
                  <a:lnTo>
                    <a:pt x="38371" y="19307"/>
                  </a:lnTo>
                  <a:lnTo>
                    <a:pt x="38162" y="18205"/>
                  </a:lnTo>
                  <a:lnTo>
                    <a:pt x="37897" y="17114"/>
                  </a:lnTo>
                  <a:lnTo>
                    <a:pt x="37578" y="16056"/>
                  </a:lnTo>
                  <a:lnTo>
                    <a:pt x="37214" y="15009"/>
                  </a:lnTo>
                  <a:lnTo>
                    <a:pt x="36806" y="13985"/>
                  </a:lnTo>
                  <a:lnTo>
                    <a:pt x="36343" y="12993"/>
                  </a:lnTo>
                  <a:lnTo>
                    <a:pt x="35847" y="12023"/>
                  </a:lnTo>
                  <a:lnTo>
                    <a:pt x="35010" y="10613"/>
                  </a:lnTo>
                  <a:lnTo>
                    <a:pt x="33754" y="8849"/>
                  </a:lnTo>
                  <a:lnTo>
                    <a:pt x="32332" y="7208"/>
                  </a:lnTo>
                  <a:lnTo>
                    <a:pt x="30778" y="5709"/>
                  </a:lnTo>
                  <a:lnTo>
                    <a:pt x="29081" y="4364"/>
                  </a:lnTo>
                  <a:lnTo>
                    <a:pt x="27263" y="3174"/>
                  </a:lnTo>
                  <a:lnTo>
                    <a:pt x="25820" y="2403"/>
                  </a:lnTo>
                  <a:lnTo>
                    <a:pt x="24828" y="1940"/>
                  </a:lnTo>
                  <a:lnTo>
                    <a:pt x="23814" y="1521"/>
                  </a:lnTo>
                  <a:lnTo>
                    <a:pt x="22767" y="1147"/>
                  </a:lnTo>
                  <a:lnTo>
                    <a:pt x="21709" y="827"/>
                  </a:lnTo>
                  <a:lnTo>
                    <a:pt x="20629" y="552"/>
                  </a:lnTo>
                  <a:lnTo>
                    <a:pt x="19516" y="331"/>
                  </a:lnTo>
                  <a:lnTo>
                    <a:pt x="18403" y="166"/>
                  </a:lnTo>
                  <a:lnTo>
                    <a:pt x="17257" y="56"/>
                  </a:lnTo>
                  <a:lnTo>
                    <a:pt x="16111" y="1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5"/>
            <p:cNvSpPr/>
            <p:nvPr/>
          </p:nvSpPr>
          <p:spPr>
            <a:xfrm>
              <a:off x="2913125" y="4377500"/>
              <a:ext cx="966725" cy="553775"/>
            </a:xfrm>
            <a:custGeom>
              <a:avLst/>
              <a:gdLst/>
              <a:ahLst/>
              <a:cxnLst/>
              <a:rect l="l" t="t" r="r" b="b"/>
              <a:pathLst>
                <a:path w="38669" h="22151" fill="none" extrusionOk="0">
                  <a:moveTo>
                    <a:pt x="38668" y="22150"/>
                  </a:moveTo>
                  <a:lnTo>
                    <a:pt x="38635" y="21577"/>
                  </a:lnTo>
                  <a:lnTo>
                    <a:pt x="38525" y="20431"/>
                  </a:lnTo>
                  <a:lnTo>
                    <a:pt x="38371" y="19307"/>
                  </a:lnTo>
                  <a:lnTo>
                    <a:pt x="38162" y="18205"/>
                  </a:lnTo>
                  <a:lnTo>
                    <a:pt x="37897" y="17114"/>
                  </a:lnTo>
                  <a:lnTo>
                    <a:pt x="37578" y="16056"/>
                  </a:lnTo>
                  <a:lnTo>
                    <a:pt x="37214" y="15009"/>
                  </a:lnTo>
                  <a:lnTo>
                    <a:pt x="36806" y="13985"/>
                  </a:lnTo>
                  <a:lnTo>
                    <a:pt x="36343" y="12993"/>
                  </a:lnTo>
                  <a:lnTo>
                    <a:pt x="35847" y="12023"/>
                  </a:lnTo>
                  <a:lnTo>
                    <a:pt x="35010" y="10613"/>
                  </a:lnTo>
                  <a:lnTo>
                    <a:pt x="33754" y="8849"/>
                  </a:lnTo>
                  <a:lnTo>
                    <a:pt x="32332" y="7208"/>
                  </a:lnTo>
                  <a:lnTo>
                    <a:pt x="30778" y="5709"/>
                  </a:lnTo>
                  <a:lnTo>
                    <a:pt x="29081" y="4364"/>
                  </a:lnTo>
                  <a:lnTo>
                    <a:pt x="27263" y="3174"/>
                  </a:lnTo>
                  <a:lnTo>
                    <a:pt x="25820" y="2403"/>
                  </a:lnTo>
                  <a:lnTo>
                    <a:pt x="24828" y="1940"/>
                  </a:lnTo>
                  <a:lnTo>
                    <a:pt x="23814" y="1521"/>
                  </a:lnTo>
                  <a:lnTo>
                    <a:pt x="22767" y="1147"/>
                  </a:lnTo>
                  <a:lnTo>
                    <a:pt x="21709" y="827"/>
                  </a:lnTo>
                  <a:lnTo>
                    <a:pt x="20629" y="552"/>
                  </a:lnTo>
                  <a:lnTo>
                    <a:pt x="19516" y="331"/>
                  </a:lnTo>
                  <a:lnTo>
                    <a:pt x="18403" y="166"/>
                  </a:lnTo>
                  <a:lnTo>
                    <a:pt x="17257" y="56"/>
                  </a:lnTo>
                  <a:lnTo>
                    <a:pt x="16111" y="1"/>
                  </a:lnTo>
                  <a:lnTo>
                    <a:pt x="15527" y="1"/>
                  </a:lnTo>
                  <a:lnTo>
                    <a:pt x="8199" y="1"/>
                  </a:lnTo>
                  <a:lnTo>
                    <a:pt x="7780" y="1"/>
                  </a:lnTo>
                  <a:lnTo>
                    <a:pt x="6954" y="89"/>
                  </a:lnTo>
                  <a:lnTo>
                    <a:pt x="6150" y="254"/>
                  </a:lnTo>
                  <a:lnTo>
                    <a:pt x="5378" y="486"/>
                  </a:lnTo>
                  <a:lnTo>
                    <a:pt x="4640" y="805"/>
                  </a:lnTo>
                  <a:lnTo>
                    <a:pt x="3946" y="1180"/>
                  </a:lnTo>
                  <a:lnTo>
                    <a:pt x="3295" y="1621"/>
                  </a:lnTo>
                  <a:lnTo>
                    <a:pt x="2678" y="2128"/>
                  </a:lnTo>
                  <a:lnTo>
                    <a:pt x="2127" y="2678"/>
                  </a:lnTo>
                  <a:lnTo>
                    <a:pt x="1620" y="3296"/>
                  </a:lnTo>
                  <a:lnTo>
                    <a:pt x="1180" y="3946"/>
                  </a:lnTo>
                  <a:lnTo>
                    <a:pt x="805" y="4640"/>
                  </a:lnTo>
                  <a:lnTo>
                    <a:pt x="496" y="5378"/>
                  </a:lnTo>
                  <a:lnTo>
                    <a:pt x="254" y="6150"/>
                  </a:lnTo>
                  <a:lnTo>
                    <a:pt x="89" y="6954"/>
                  </a:lnTo>
                  <a:lnTo>
                    <a:pt x="1" y="7781"/>
                  </a:lnTo>
                  <a:lnTo>
                    <a:pt x="1" y="8199"/>
                  </a:lnTo>
                  <a:lnTo>
                    <a:pt x="1" y="22150"/>
                  </a:lnTo>
                  <a:lnTo>
                    <a:pt x="38668" y="2215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5"/>
            <p:cNvSpPr/>
            <p:nvPr/>
          </p:nvSpPr>
          <p:spPr>
            <a:xfrm>
              <a:off x="3423325" y="4377500"/>
              <a:ext cx="834500" cy="553775"/>
            </a:xfrm>
            <a:custGeom>
              <a:avLst/>
              <a:gdLst/>
              <a:ahLst/>
              <a:cxnLst/>
              <a:rect l="l" t="t" r="r" b="b"/>
              <a:pathLst>
                <a:path w="33380" h="22151" extrusionOk="0">
                  <a:moveTo>
                    <a:pt x="2491" y="1"/>
                  </a:moveTo>
                  <a:lnTo>
                    <a:pt x="1753" y="67"/>
                  </a:lnTo>
                  <a:lnTo>
                    <a:pt x="1037" y="199"/>
                  </a:lnTo>
                  <a:lnTo>
                    <a:pt x="332" y="397"/>
                  </a:lnTo>
                  <a:lnTo>
                    <a:pt x="1" y="508"/>
                  </a:lnTo>
                  <a:lnTo>
                    <a:pt x="949" y="728"/>
                  </a:lnTo>
                  <a:lnTo>
                    <a:pt x="2778" y="1290"/>
                  </a:lnTo>
                  <a:lnTo>
                    <a:pt x="4552" y="1995"/>
                  </a:lnTo>
                  <a:lnTo>
                    <a:pt x="6249" y="2833"/>
                  </a:lnTo>
                  <a:lnTo>
                    <a:pt x="7858" y="3802"/>
                  </a:lnTo>
                  <a:lnTo>
                    <a:pt x="9390" y="4904"/>
                  </a:lnTo>
                  <a:lnTo>
                    <a:pt x="10811" y="6117"/>
                  </a:lnTo>
                  <a:lnTo>
                    <a:pt x="12145" y="7439"/>
                  </a:lnTo>
                  <a:lnTo>
                    <a:pt x="13357" y="8872"/>
                  </a:lnTo>
                  <a:lnTo>
                    <a:pt x="14459" y="10392"/>
                  </a:lnTo>
                  <a:lnTo>
                    <a:pt x="15428" y="12001"/>
                  </a:lnTo>
                  <a:lnTo>
                    <a:pt x="16277" y="13698"/>
                  </a:lnTo>
                  <a:lnTo>
                    <a:pt x="16982" y="15461"/>
                  </a:lnTo>
                  <a:lnTo>
                    <a:pt x="17544" y="17302"/>
                  </a:lnTo>
                  <a:lnTo>
                    <a:pt x="17952" y="19197"/>
                  </a:lnTo>
                  <a:lnTo>
                    <a:pt x="18205" y="21158"/>
                  </a:lnTo>
                  <a:lnTo>
                    <a:pt x="18260" y="22150"/>
                  </a:lnTo>
                  <a:lnTo>
                    <a:pt x="33379" y="22150"/>
                  </a:lnTo>
                  <a:lnTo>
                    <a:pt x="33346" y="21577"/>
                  </a:lnTo>
                  <a:lnTo>
                    <a:pt x="33236" y="20431"/>
                  </a:lnTo>
                  <a:lnTo>
                    <a:pt x="33082" y="19307"/>
                  </a:lnTo>
                  <a:lnTo>
                    <a:pt x="32873" y="18205"/>
                  </a:lnTo>
                  <a:lnTo>
                    <a:pt x="32608" y="17114"/>
                  </a:lnTo>
                  <a:lnTo>
                    <a:pt x="32288" y="16045"/>
                  </a:lnTo>
                  <a:lnTo>
                    <a:pt x="31925" y="15009"/>
                  </a:lnTo>
                  <a:lnTo>
                    <a:pt x="31517" y="13985"/>
                  </a:lnTo>
                  <a:lnTo>
                    <a:pt x="31054" y="12993"/>
                  </a:lnTo>
                  <a:lnTo>
                    <a:pt x="30558" y="12023"/>
                  </a:lnTo>
                  <a:lnTo>
                    <a:pt x="29721" y="10613"/>
                  </a:lnTo>
                  <a:lnTo>
                    <a:pt x="28465" y="8849"/>
                  </a:lnTo>
                  <a:lnTo>
                    <a:pt x="27043" y="7208"/>
                  </a:lnTo>
                  <a:lnTo>
                    <a:pt x="25489" y="5709"/>
                  </a:lnTo>
                  <a:lnTo>
                    <a:pt x="23792" y="4364"/>
                  </a:lnTo>
                  <a:lnTo>
                    <a:pt x="21974" y="3174"/>
                  </a:lnTo>
                  <a:lnTo>
                    <a:pt x="20531" y="2403"/>
                  </a:lnTo>
                  <a:lnTo>
                    <a:pt x="19539" y="1929"/>
                  </a:lnTo>
                  <a:lnTo>
                    <a:pt x="18514" y="1521"/>
                  </a:lnTo>
                  <a:lnTo>
                    <a:pt x="17478" y="1147"/>
                  </a:lnTo>
                  <a:lnTo>
                    <a:pt x="16409" y="827"/>
                  </a:lnTo>
                  <a:lnTo>
                    <a:pt x="15329" y="552"/>
                  </a:lnTo>
                  <a:lnTo>
                    <a:pt x="14227" y="331"/>
                  </a:lnTo>
                  <a:lnTo>
                    <a:pt x="13103" y="166"/>
                  </a:lnTo>
                  <a:lnTo>
                    <a:pt x="11968" y="56"/>
                  </a:lnTo>
                  <a:lnTo>
                    <a:pt x="10811" y="1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5"/>
            <p:cNvSpPr/>
            <p:nvPr/>
          </p:nvSpPr>
          <p:spPr>
            <a:xfrm>
              <a:off x="3423325" y="4377500"/>
              <a:ext cx="834500" cy="553775"/>
            </a:xfrm>
            <a:custGeom>
              <a:avLst/>
              <a:gdLst/>
              <a:ahLst/>
              <a:cxnLst/>
              <a:rect l="l" t="t" r="r" b="b"/>
              <a:pathLst>
                <a:path w="33380" h="22151" fill="none" extrusionOk="0">
                  <a:moveTo>
                    <a:pt x="18260" y="22150"/>
                  </a:moveTo>
                  <a:lnTo>
                    <a:pt x="33379" y="22150"/>
                  </a:lnTo>
                  <a:lnTo>
                    <a:pt x="33346" y="21577"/>
                  </a:lnTo>
                  <a:lnTo>
                    <a:pt x="33236" y="20431"/>
                  </a:lnTo>
                  <a:lnTo>
                    <a:pt x="33082" y="19307"/>
                  </a:lnTo>
                  <a:lnTo>
                    <a:pt x="32873" y="18205"/>
                  </a:lnTo>
                  <a:lnTo>
                    <a:pt x="32608" y="17114"/>
                  </a:lnTo>
                  <a:lnTo>
                    <a:pt x="32288" y="16045"/>
                  </a:lnTo>
                  <a:lnTo>
                    <a:pt x="31925" y="15009"/>
                  </a:lnTo>
                  <a:lnTo>
                    <a:pt x="31517" y="13985"/>
                  </a:lnTo>
                  <a:lnTo>
                    <a:pt x="31054" y="12993"/>
                  </a:lnTo>
                  <a:lnTo>
                    <a:pt x="30558" y="12023"/>
                  </a:lnTo>
                  <a:lnTo>
                    <a:pt x="29721" y="10613"/>
                  </a:lnTo>
                  <a:lnTo>
                    <a:pt x="28465" y="8849"/>
                  </a:lnTo>
                  <a:lnTo>
                    <a:pt x="27043" y="7208"/>
                  </a:lnTo>
                  <a:lnTo>
                    <a:pt x="25489" y="5709"/>
                  </a:lnTo>
                  <a:lnTo>
                    <a:pt x="23792" y="4364"/>
                  </a:lnTo>
                  <a:lnTo>
                    <a:pt x="21974" y="3174"/>
                  </a:lnTo>
                  <a:lnTo>
                    <a:pt x="20531" y="2403"/>
                  </a:lnTo>
                  <a:lnTo>
                    <a:pt x="19539" y="1929"/>
                  </a:lnTo>
                  <a:lnTo>
                    <a:pt x="18514" y="1521"/>
                  </a:lnTo>
                  <a:lnTo>
                    <a:pt x="17478" y="1147"/>
                  </a:lnTo>
                  <a:lnTo>
                    <a:pt x="16409" y="827"/>
                  </a:lnTo>
                  <a:lnTo>
                    <a:pt x="15329" y="552"/>
                  </a:lnTo>
                  <a:lnTo>
                    <a:pt x="14227" y="331"/>
                  </a:lnTo>
                  <a:lnTo>
                    <a:pt x="13103" y="166"/>
                  </a:lnTo>
                  <a:lnTo>
                    <a:pt x="11968" y="56"/>
                  </a:lnTo>
                  <a:lnTo>
                    <a:pt x="10811" y="1"/>
                  </a:lnTo>
                  <a:lnTo>
                    <a:pt x="10227" y="1"/>
                  </a:lnTo>
                  <a:lnTo>
                    <a:pt x="2866" y="1"/>
                  </a:lnTo>
                  <a:lnTo>
                    <a:pt x="2491" y="1"/>
                  </a:lnTo>
                  <a:lnTo>
                    <a:pt x="1753" y="67"/>
                  </a:lnTo>
                  <a:lnTo>
                    <a:pt x="1037" y="199"/>
                  </a:lnTo>
                  <a:lnTo>
                    <a:pt x="332" y="397"/>
                  </a:lnTo>
                  <a:lnTo>
                    <a:pt x="1" y="508"/>
                  </a:lnTo>
                  <a:lnTo>
                    <a:pt x="949" y="728"/>
                  </a:lnTo>
                  <a:lnTo>
                    <a:pt x="2778" y="1290"/>
                  </a:lnTo>
                  <a:lnTo>
                    <a:pt x="4552" y="1995"/>
                  </a:lnTo>
                  <a:lnTo>
                    <a:pt x="6249" y="2833"/>
                  </a:lnTo>
                  <a:lnTo>
                    <a:pt x="7858" y="3802"/>
                  </a:lnTo>
                  <a:lnTo>
                    <a:pt x="9390" y="4904"/>
                  </a:lnTo>
                  <a:lnTo>
                    <a:pt x="10811" y="6117"/>
                  </a:lnTo>
                  <a:lnTo>
                    <a:pt x="12145" y="7439"/>
                  </a:lnTo>
                  <a:lnTo>
                    <a:pt x="13357" y="8872"/>
                  </a:lnTo>
                  <a:lnTo>
                    <a:pt x="14459" y="10392"/>
                  </a:lnTo>
                  <a:lnTo>
                    <a:pt x="15428" y="12001"/>
                  </a:lnTo>
                  <a:lnTo>
                    <a:pt x="16277" y="13698"/>
                  </a:lnTo>
                  <a:lnTo>
                    <a:pt x="16982" y="15461"/>
                  </a:lnTo>
                  <a:lnTo>
                    <a:pt x="17544" y="17302"/>
                  </a:lnTo>
                  <a:lnTo>
                    <a:pt x="17952" y="19197"/>
                  </a:lnTo>
                  <a:lnTo>
                    <a:pt x="18205" y="21158"/>
                  </a:lnTo>
                  <a:lnTo>
                    <a:pt x="18260" y="2215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5"/>
            <p:cNvSpPr/>
            <p:nvPr/>
          </p:nvSpPr>
          <p:spPr>
            <a:xfrm>
              <a:off x="3731325" y="4377500"/>
              <a:ext cx="793725" cy="553775"/>
            </a:xfrm>
            <a:custGeom>
              <a:avLst/>
              <a:gdLst/>
              <a:ahLst/>
              <a:cxnLst/>
              <a:rect l="l" t="t" r="r" b="b"/>
              <a:pathLst>
                <a:path w="31749" h="22151" extrusionOk="0">
                  <a:moveTo>
                    <a:pt x="1246" y="1"/>
                  </a:moveTo>
                  <a:lnTo>
                    <a:pt x="618" y="12"/>
                  </a:lnTo>
                  <a:lnTo>
                    <a:pt x="1" y="89"/>
                  </a:lnTo>
                  <a:lnTo>
                    <a:pt x="1070" y="199"/>
                  </a:lnTo>
                  <a:lnTo>
                    <a:pt x="3164" y="585"/>
                  </a:lnTo>
                  <a:lnTo>
                    <a:pt x="5191" y="1158"/>
                  </a:lnTo>
                  <a:lnTo>
                    <a:pt x="7131" y="1896"/>
                  </a:lnTo>
                  <a:lnTo>
                    <a:pt x="8982" y="2800"/>
                  </a:lnTo>
                  <a:lnTo>
                    <a:pt x="10745" y="3858"/>
                  </a:lnTo>
                  <a:lnTo>
                    <a:pt x="12398" y="5070"/>
                  </a:lnTo>
                  <a:lnTo>
                    <a:pt x="13930" y="6414"/>
                  </a:lnTo>
                  <a:lnTo>
                    <a:pt x="15340" y="7891"/>
                  </a:lnTo>
                  <a:lnTo>
                    <a:pt x="16630" y="9489"/>
                  </a:lnTo>
                  <a:lnTo>
                    <a:pt x="17765" y="11186"/>
                  </a:lnTo>
                  <a:lnTo>
                    <a:pt x="18745" y="12993"/>
                  </a:lnTo>
                  <a:lnTo>
                    <a:pt x="19572" y="14899"/>
                  </a:lnTo>
                  <a:lnTo>
                    <a:pt x="20222" y="16883"/>
                  </a:lnTo>
                  <a:lnTo>
                    <a:pt x="20707" y="18943"/>
                  </a:lnTo>
                  <a:lnTo>
                    <a:pt x="20993" y="21059"/>
                  </a:lnTo>
                  <a:lnTo>
                    <a:pt x="21059" y="22150"/>
                  </a:lnTo>
                  <a:lnTo>
                    <a:pt x="31748" y="22150"/>
                  </a:lnTo>
                  <a:lnTo>
                    <a:pt x="31715" y="21577"/>
                  </a:lnTo>
                  <a:lnTo>
                    <a:pt x="31616" y="20431"/>
                  </a:lnTo>
                  <a:lnTo>
                    <a:pt x="31451" y="19307"/>
                  </a:lnTo>
                  <a:lnTo>
                    <a:pt x="31242" y="18205"/>
                  </a:lnTo>
                  <a:lnTo>
                    <a:pt x="30977" y="17114"/>
                  </a:lnTo>
                  <a:lnTo>
                    <a:pt x="30669" y="16056"/>
                  </a:lnTo>
                  <a:lnTo>
                    <a:pt x="30305" y="15009"/>
                  </a:lnTo>
                  <a:lnTo>
                    <a:pt x="29886" y="13985"/>
                  </a:lnTo>
                  <a:lnTo>
                    <a:pt x="29434" y="12993"/>
                  </a:lnTo>
                  <a:lnTo>
                    <a:pt x="28927" y="12023"/>
                  </a:lnTo>
                  <a:lnTo>
                    <a:pt x="28101" y="10613"/>
                  </a:lnTo>
                  <a:lnTo>
                    <a:pt x="26834" y="8849"/>
                  </a:lnTo>
                  <a:lnTo>
                    <a:pt x="25423" y="7208"/>
                  </a:lnTo>
                  <a:lnTo>
                    <a:pt x="23858" y="5709"/>
                  </a:lnTo>
                  <a:lnTo>
                    <a:pt x="22161" y="4364"/>
                  </a:lnTo>
                  <a:lnTo>
                    <a:pt x="20343" y="3174"/>
                  </a:lnTo>
                  <a:lnTo>
                    <a:pt x="18900" y="2403"/>
                  </a:lnTo>
                  <a:lnTo>
                    <a:pt x="17908" y="1940"/>
                  </a:lnTo>
                  <a:lnTo>
                    <a:pt x="16894" y="1521"/>
                  </a:lnTo>
                  <a:lnTo>
                    <a:pt x="15858" y="1147"/>
                  </a:lnTo>
                  <a:lnTo>
                    <a:pt x="14789" y="827"/>
                  </a:lnTo>
                  <a:lnTo>
                    <a:pt x="13709" y="552"/>
                  </a:lnTo>
                  <a:lnTo>
                    <a:pt x="12607" y="331"/>
                  </a:lnTo>
                  <a:lnTo>
                    <a:pt x="11483" y="166"/>
                  </a:lnTo>
                  <a:lnTo>
                    <a:pt x="10348" y="56"/>
                  </a:lnTo>
                  <a:lnTo>
                    <a:pt x="9191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5"/>
            <p:cNvSpPr/>
            <p:nvPr/>
          </p:nvSpPr>
          <p:spPr>
            <a:xfrm>
              <a:off x="3731325" y="4377500"/>
              <a:ext cx="793725" cy="553775"/>
            </a:xfrm>
            <a:custGeom>
              <a:avLst/>
              <a:gdLst/>
              <a:ahLst/>
              <a:cxnLst/>
              <a:rect l="l" t="t" r="r" b="b"/>
              <a:pathLst>
                <a:path w="31749" h="22151" fill="none" extrusionOk="0">
                  <a:moveTo>
                    <a:pt x="21059" y="22150"/>
                  </a:moveTo>
                  <a:lnTo>
                    <a:pt x="31748" y="22150"/>
                  </a:lnTo>
                  <a:lnTo>
                    <a:pt x="31715" y="21577"/>
                  </a:lnTo>
                  <a:lnTo>
                    <a:pt x="31616" y="20431"/>
                  </a:lnTo>
                  <a:lnTo>
                    <a:pt x="31451" y="19307"/>
                  </a:lnTo>
                  <a:lnTo>
                    <a:pt x="31242" y="18205"/>
                  </a:lnTo>
                  <a:lnTo>
                    <a:pt x="30977" y="17114"/>
                  </a:lnTo>
                  <a:lnTo>
                    <a:pt x="30669" y="16056"/>
                  </a:lnTo>
                  <a:lnTo>
                    <a:pt x="30305" y="15009"/>
                  </a:lnTo>
                  <a:lnTo>
                    <a:pt x="29886" y="13985"/>
                  </a:lnTo>
                  <a:lnTo>
                    <a:pt x="29434" y="12993"/>
                  </a:lnTo>
                  <a:lnTo>
                    <a:pt x="28927" y="12023"/>
                  </a:lnTo>
                  <a:lnTo>
                    <a:pt x="28101" y="10613"/>
                  </a:lnTo>
                  <a:lnTo>
                    <a:pt x="26834" y="8849"/>
                  </a:lnTo>
                  <a:lnTo>
                    <a:pt x="25423" y="7208"/>
                  </a:lnTo>
                  <a:lnTo>
                    <a:pt x="23858" y="5709"/>
                  </a:lnTo>
                  <a:lnTo>
                    <a:pt x="22161" y="4364"/>
                  </a:lnTo>
                  <a:lnTo>
                    <a:pt x="20343" y="3174"/>
                  </a:lnTo>
                  <a:lnTo>
                    <a:pt x="18900" y="2403"/>
                  </a:lnTo>
                  <a:lnTo>
                    <a:pt x="17908" y="1940"/>
                  </a:lnTo>
                  <a:lnTo>
                    <a:pt x="16894" y="1521"/>
                  </a:lnTo>
                  <a:lnTo>
                    <a:pt x="15858" y="1147"/>
                  </a:lnTo>
                  <a:lnTo>
                    <a:pt x="14789" y="827"/>
                  </a:lnTo>
                  <a:lnTo>
                    <a:pt x="13709" y="552"/>
                  </a:lnTo>
                  <a:lnTo>
                    <a:pt x="12607" y="331"/>
                  </a:lnTo>
                  <a:lnTo>
                    <a:pt x="11483" y="166"/>
                  </a:lnTo>
                  <a:lnTo>
                    <a:pt x="10348" y="56"/>
                  </a:lnTo>
                  <a:lnTo>
                    <a:pt x="9191" y="1"/>
                  </a:lnTo>
                  <a:lnTo>
                    <a:pt x="8607" y="1"/>
                  </a:lnTo>
                  <a:lnTo>
                    <a:pt x="1246" y="1"/>
                  </a:lnTo>
                  <a:lnTo>
                    <a:pt x="618" y="12"/>
                  </a:lnTo>
                  <a:lnTo>
                    <a:pt x="1" y="89"/>
                  </a:lnTo>
                  <a:lnTo>
                    <a:pt x="1070" y="199"/>
                  </a:lnTo>
                  <a:lnTo>
                    <a:pt x="3164" y="585"/>
                  </a:lnTo>
                  <a:lnTo>
                    <a:pt x="5191" y="1158"/>
                  </a:lnTo>
                  <a:lnTo>
                    <a:pt x="7131" y="1896"/>
                  </a:lnTo>
                  <a:lnTo>
                    <a:pt x="8982" y="2800"/>
                  </a:lnTo>
                  <a:lnTo>
                    <a:pt x="10745" y="3858"/>
                  </a:lnTo>
                  <a:lnTo>
                    <a:pt x="12398" y="5070"/>
                  </a:lnTo>
                  <a:lnTo>
                    <a:pt x="13930" y="6414"/>
                  </a:lnTo>
                  <a:lnTo>
                    <a:pt x="15340" y="7891"/>
                  </a:lnTo>
                  <a:lnTo>
                    <a:pt x="16630" y="9489"/>
                  </a:lnTo>
                  <a:lnTo>
                    <a:pt x="17765" y="11186"/>
                  </a:lnTo>
                  <a:lnTo>
                    <a:pt x="18745" y="12993"/>
                  </a:lnTo>
                  <a:lnTo>
                    <a:pt x="19572" y="14899"/>
                  </a:lnTo>
                  <a:lnTo>
                    <a:pt x="20222" y="16883"/>
                  </a:lnTo>
                  <a:lnTo>
                    <a:pt x="20707" y="18943"/>
                  </a:lnTo>
                  <a:lnTo>
                    <a:pt x="20993" y="21059"/>
                  </a:lnTo>
                  <a:lnTo>
                    <a:pt x="21059" y="2215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5"/>
            <p:cNvSpPr/>
            <p:nvPr/>
          </p:nvSpPr>
          <p:spPr>
            <a:xfrm>
              <a:off x="4479300" y="4991025"/>
              <a:ext cx="50150" cy="107750"/>
            </a:xfrm>
            <a:custGeom>
              <a:avLst/>
              <a:gdLst/>
              <a:ahLst/>
              <a:cxnLst/>
              <a:rect l="l" t="t" r="r" b="b"/>
              <a:pathLst>
                <a:path w="2006" h="4310" extrusionOk="0">
                  <a:moveTo>
                    <a:pt x="0" y="0"/>
                  </a:moveTo>
                  <a:lnTo>
                    <a:pt x="408" y="3769"/>
                  </a:lnTo>
                  <a:lnTo>
                    <a:pt x="419" y="3879"/>
                  </a:lnTo>
                  <a:lnTo>
                    <a:pt x="518" y="4078"/>
                  </a:lnTo>
                  <a:lnTo>
                    <a:pt x="672" y="4221"/>
                  </a:lnTo>
                  <a:lnTo>
                    <a:pt x="882" y="4298"/>
                  </a:lnTo>
                  <a:lnTo>
                    <a:pt x="992" y="4309"/>
                  </a:lnTo>
                  <a:lnTo>
                    <a:pt x="1113" y="4309"/>
                  </a:lnTo>
                  <a:lnTo>
                    <a:pt x="1323" y="4232"/>
                  </a:lnTo>
                  <a:lnTo>
                    <a:pt x="1488" y="4089"/>
                  </a:lnTo>
                  <a:lnTo>
                    <a:pt x="1587" y="3890"/>
                  </a:lnTo>
                  <a:lnTo>
                    <a:pt x="1598" y="3769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5"/>
            <p:cNvSpPr/>
            <p:nvPr/>
          </p:nvSpPr>
          <p:spPr>
            <a:xfrm>
              <a:off x="4479300" y="4991025"/>
              <a:ext cx="50150" cy="107750"/>
            </a:xfrm>
            <a:custGeom>
              <a:avLst/>
              <a:gdLst/>
              <a:ahLst/>
              <a:cxnLst/>
              <a:rect l="l" t="t" r="r" b="b"/>
              <a:pathLst>
                <a:path w="2006" h="4310" fill="none" extrusionOk="0">
                  <a:moveTo>
                    <a:pt x="0" y="0"/>
                  </a:moveTo>
                  <a:lnTo>
                    <a:pt x="408" y="3769"/>
                  </a:lnTo>
                  <a:lnTo>
                    <a:pt x="419" y="3879"/>
                  </a:lnTo>
                  <a:lnTo>
                    <a:pt x="518" y="4078"/>
                  </a:lnTo>
                  <a:lnTo>
                    <a:pt x="672" y="4221"/>
                  </a:lnTo>
                  <a:lnTo>
                    <a:pt x="882" y="4298"/>
                  </a:lnTo>
                  <a:lnTo>
                    <a:pt x="992" y="4309"/>
                  </a:lnTo>
                  <a:lnTo>
                    <a:pt x="1113" y="4309"/>
                  </a:lnTo>
                  <a:lnTo>
                    <a:pt x="1323" y="4232"/>
                  </a:lnTo>
                  <a:lnTo>
                    <a:pt x="1488" y="4089"/>
                  </a:lnTo>
                  <a:lnTo>
                    <a:pt x="1587" y="3890"/>
                  </a:lnTo>
                  <a:lnTo>
                    <a:pt x="1598" y="3769"/>
                  </a:lnTo>
                  <a:lnTo>
                    <a:pt x="200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5"/>
            <p:cNvSpPr/>
            <p:nvPr/>
          </p:nvSpPr>
          <p:spPr>
            <a:xfrm>
              <a:off x="3353625" y="4377500"/>
              <a:ext cx="792900" cy="553775"/>
            </a:xfrm>
            <a:custGeom>
              <a:avLst/>
              <a:gdLst/>
              <a:ahLst/>
              <a:cxnLst/>
              <a:rect l="l" t="t" r="r" b="b"/>
              <a:pathLst>
                <a:path w="31716" h="22151" extrusionOk="0">
                  <a:moveTo>
                    <a:pt x="1257" y="1"/>
                  </a:moveTo>
                  <a:lnTo>
                    <a:pt x="618" y="12"/>
                  </a:lnTo>
                  <a:lnTo>
                    <a:pt x="1" y="89"/>
                  </a:lnTo>
                  <a:lnTo>
                    <a:pt x="1070" y="199"/>
                  </a:lnTo>
                  <a:lnTo>
                    <a:pt x="3164" y="585"/>
                  </a:lnTo>
                  <a:lnTo>
                    <a:pt x="5191" y="1158"/>
                  </a:lnTo>
                  <a:lnTo>
                    <a:pt x="7131" y="1896"/>
                  </a:lnTo>
                  <a:lnTo>
                    <a:pt x="8982" y="2800"/>
                  </a:lnTo>
                  <a:lnTo>
                    <a:pt x="10734" y="3869"/>
                  </a:lnTo>
                  <a:lnTo>
                    <a:pt x="12387" y="5070"/>
                  </a:lnTo>
                  <a:lnTo>
                    <a:pt x="13930" y="6414"/>
                  </a:lnTo>
                  <a:lnTo>
                    <a:pt x="15340" y="7891"/>
                  </a:lnTo>
                  <a:lnTo>
                    <a:pt x="16619" y="9489"/>
                  </a:lnTo>
                  <a:lnTo>
                    <a:pt x="17754" y="11197"/>
                  </a:lnTo>
                  <a:lnTo>
                    <a:pt x="18734" y="13004"/>
                  </a:lnTo>
                  <a:lnTo>
                    <a:pt x="19561" y="14899"/>
                  </a:lnTo>
                  <a:lnTo>
                    <a:pt x="20211" y="16883"/>
                  </a:lnTo>
                  <a:lnTo>
                    <a:pt x="20696" y="18943"/>
                  </a:lnTo>
                  <a:lnTo>
                    <a:pt x="20982" y="21059"/>
                  </a:lnTo>
                  <a:lnTo>
                    <a:pt x="21048" y="22150"/>
                  </a:lnTo>
                  <a:lnTo>
                    <a:pt x="31715" y="22150"/>
                  </a:lnTo>
                  <a:lnTo>
                    <a:pt x="31682" y="21577"/>
                  </a:lnTo>
                  <a:lnTo>
                    <a:pt x="31583" y="20431"/>
                  </a:lnTo>
                  <a:lnTo>
                    <a:pt x="31418" y="19307"/>
                  </a:lnTo>
                  <a:lnTo>
                    <a:pt x="31209" y="18205"/>
                  </a:lnTo>
                  <a:lnTo>
                    <a:pt x="30944" y="17114"/>
                  </a:lnTo>
                  <a:lnTo>
                    <a:pt x="30625" y="16056"/>
                  </a:lnTo>
                  <a:lnTo>
                    <a:pt x="30261" y="15009"/>
                  </a:lnTo>
                  <a:lnTo>
                    <a:pt x="29853" y="13985"/>
                  </a:lnTo>
                  <a:lnTo>
                    <a:pt x="29401" y="12993"/>
                  </a:lnTo>
                  <a:lnTo>
                    <a:pt x="28894" y="12023"/>
                  </a:lnTo>
                  <a:lnTo>
                    <a:pt x="28068" y="10613"/>
                  </a:lnTo>
                  <a:lnTo>
                    <a:pt x="26801" y="8849"/>
                  </a:lnTo>
                  <a:lnTo>
                    <a:pt x="25390" y="7208"/>
                  </a:lnTo>
                  <a:lnTo>
                    <a:pt x="23825" y="5709"/>
                  </a:lnTo>
                  <a:lnTo>
                    <a:pt x="22128" y="4364"/>
                  </a:lnTo>
                  <a:lnTo>
                    <a:pt x="20310" y="3174"/>
                  </a:lnTo>
                  <a:lnTo>
                    <a:pt x="18867" y="2403"/>
                  </a:lnTo>
                  <a:lnTo>
                    <a:pt x="17875" y="1940"/>
                  </a:lnTo>
                  <a:lnTo>
                    <a:pt x="16861" y="1521"/>
                  </a:lnTo>
                  <a:lnTo>
                    <a:pt x="15825" y="1147"/>
                  </a:lnTo>
                  <a:lnTo>
                    <a:pt x="14756" y="827"/>
                  </a:lnTo>
                  <a:lnTo>
                    <a:pt x="13676" y="552"/>
                  </a:lnTo>
                  <a:lnTo>
                    <a:pt x="12574" y="331"/>
                  </a:lnTo>
                  <a:lnTo>
                    <a:pt x="11450" y="166"/>
                  </a:lnTo>
                  <a:lnTo>
                    <a:pt x="10315" y="56"/>
                  </a:lnTo>
                  <a:lnTo>
                    <a:pt x="9158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5"/>
            <p:cNvSpPr/>
            <p:nvPr/>
          </p:nvSpPr>
          <p:spPr>
            <a:xfrm>
              <a:off x="3353625" y="4377500"/>
              <a:ext cx="792900" cy="553775"/>
            </a:xfrm>
            <a:custGeom>
              <a:avLst/>
              <a:gdLst/>
              <a:ahLst/>
              <a:cxnLst/>
              <a:rect l="l" t="t" r="r" b="b"/>
              <a:pathLst>
                <a:path w="31716" h="22151" fill="none" extrusionOk="0">
                  <a:moveTo>
                    <a:pt x="21048" y="22150"/>
                  </a:moveTo>
                  <a:lnTo>
                    <a:pt x="31715" y="22150"/>
                  </a:lnTo>
                  <a:lnTo>
                    <a:pt x="31682" y="21577"/>
                  </a:lnTo>
                  <a:lnTo>
                    <a:pt x="31583" y="20431"/>
                  </a:lnTo>
                  <a:lnTo>
                    <a:pt x="31418" y="19307"/>
                  </a:lnTo>
                  <a:lnTo>
                    <a:pt x="31209" y="18205"/>
                  </a:lnTo>
                  <a:lnTo>
                    <a:pt x="30944" y="17114"/>
                  </a:lnTo>
                  <a:lnTo>
                    <a:pt x="30625" y="16056"/>
                  </a:lnTo>
                  <a:lnTo>
                    <a:pt x="30261" y="15009"/>
                  </a:lnTo>
                  <a:lnTo>
                    <a:pt x="29853" y="13985"/>
                  </a:lnTo>
                  <a:lnTo>
                    <a:pt x="29401" y="12993"/>
                  </a:lnTo>
                  <a:lnTo>
                    <a:pt x="28894" y="12023"/>
                  </a:lnTo>
                  <a:lnTo>
                    <a:pt x="28068" y="10613"/>
                  </a:lnTo>
                  <a:lnTo>
                    <a:pt x="26801" y="8849"/>
                  </a:lnTo>
                  <a:lnTo>
                    <a:pt x="25390" y="7208"/>
                  </a:lnTo>
                  <a:lnTo>
                    <a:pt x="23825" y="5709"/>
                  </a:lnTo>
                  <a:lnTo>
                    <a:pt x="22128" y="4364"/>
                  </a:lnTo>
                  <a:lnTo>
                    <a:pt x="20310" y="3174"/>
                  </a:lnTo>
                  <a:lnTo>
                    <a:pt x="18867" y="2403"/>
                  </a:lnTo>
                  <a:lnTo>
                    <a:pt x="17875" y="1940"/>
                  </a:lnTo>
                  <a:lnTo>
                    <a:pt x="16861" y="1521"/>
                  </a:lnTo>
                  <a:lnTo>
                    <a:pt x="15825" y="1147"/>
                  </a:lnTo>
                  <a:lnTo>
                    <a:pt x="14756" y="827"/>
                  </a:lnTo>
                  <a:lnTo>
                    <a:pt x="13676" y="552"/>
                  </a:lnTo>
                  <a:lnTo>
                    <a:pt x="12574" y="331"/>
                  </a:lnTo>
                  <a:lnTo>
                    <a:pt x="11450" y="166"/>
                  </a:lnTo>
                  <a:lnTo>
                    <a:pt x="10315" y="56"/>
                  </a:lnTo>
                  <a:lnTo>
                    <a:pt x="9158" y="1"/>
                  </a:lnTo>
                  <a:lnTo>
                    <a:pt x="8574" y="1"/>
                  </a:lnTo>
                  <a:lnTo>
                    <a:pt x="1257" y="1"/>
                  </a:lnTo>
                  <a:lnTo>
                    <a:pt x="618" y="12"/>
                  </a:lnTo>
                  <a:lnTo>
                    <a:pt x="1" y="89"/>
                  </a:lnTo>
                  <a:lnTo>
                    <a:pt x="1070" y="199"/>
                  </a:lnTo>
                  <a:lnTo>
                    <a:pt x="3164" y="585"/>
                  </a:lnTo>
                  <a:lnTo>
                    <a:pt x="5191" y="1158"/>
                  </a:lnTo>
                  <a:lnTo>
                    <a:pt x="7131" y="1896"/>
                  </a:lnTo>
                  <a:lnTo>
                    <a:pt x="8982" y="2800"/>
                  </a:lnTo>
                  <a:lnTo>
                    <a:pt x="10734" y="3869"/>
                  </a:lnTo>
                  <a:lnTo>
                    <a:pt x="12387" y="5070"/>
                  </a:lnTo>
                  <a:lnTo>
                    <a:pt x="13930" y="6414"/>
                  </a:lnTo>
                  <a:lnTo>
                    <a:pt x="15340" y="7891"/>
                  </a:lnTo>
                  <a:lnTo>
                    <a:pt x="16619" y="9489"/>
                  </a:lnTo>
                  <a:lnTo>
                    <a:pt x="17754" y="11197"/>
                  </a:lnTo>
                  <a:lnTo>
                    <a:pt x="18734" y="13004"/>
                  </a:lnTo>
                  <a:lnTo>
                    <a:pt x="19561" y="14899"/>
                  </a:lnTo>
                  <a:lnTo>
                    <a:pt x="20211" y="16883"/>
                  </a:lnTo>
                  <a:lnTo>
                    <a:pt x="20696" y="18943"/>
                  </a:lnTo>
                  <a:lnTo>
                    <a:pt x="20982" y="21059"/>
                  </a:lnTo>
                  <a:lnTo>
                    <a:pt x="21048" y="2215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5"/>
            <p:cNvSpPr/>
            <p:nvPr/>
          </p:nvSpPr>
          <p:spPr>
            <a:xfrm>
              <a:off x="3843175" y="4991025"/>
              <a:ext cx="50450" cy="107750"/>
            </a:xfrm>
            <a:custGeom>
              <a:avLst/>
              <a:gdLst/>
              <a:ahLst/>
              <a:cxnLst/>
              <a:rect l="l" t="t" r="r" b="b"/>
              <a:pathLst>
                <a:path w="2018" h="4310" extrusionOk="0">
                  <a:moveTo>
                    <a:pt x="1" y="0"/>
                  </a:moveTo>
                  <a:lnTo>
                    <a:pt x="409" y="3769"/>
                  </a:lnTo>
                  <a:lnTo>
                    <a:pt x="431" y="3879"/>
                  </a:lnTo>
                  <a:lnTo>
                    <a:pt x="530" y="4078"/>
                  </a:lnTo>
                  <a:lnTo>
                    <a:pt x="684" y="4221"/>
                  </a:lnTo>
                  <a:lnTo>
                    <a:pt x="882" y="4298"/>
                  </a:lnTo>
                  <a:lnTo>
                    <a:pt x="1004" y="4309"/>
                  </a:lnTo>
                  <a:lnTo>
                    <a:pt x="1114" y="4309"/>
                  </a:lnTo>
                  <a:lnTo>
                    <a:pt x="1323" y="4232"/>
                  </a:lnTo>
                  <a:lnTo>
                    <a:pt x="1489" y="4089"/>
                  </a:lnTo>
                  <a:lnTo>
                    <a:pt x="1588" y="3890"/>
                  </a:lnTo>
                  <a:lnTo>
                    <a:pt x="1610" y="3769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5"/>
            <p:cNvSpPr/>
            <p:nvPr/>
          </p:nvSpPr>
          <p:spPr>
            <a:xfrm>
              <a:off x="3843175" y="4991025"/>
              <a:ext cx="50450" cy="107750"/>
            </a:xfrm>
            <a:custGeom>
              <a:avLst/>
              <a:gdLst/>
              <a:ahLst/>
              <a:cxnLst/>
              <a:rect l="l" t="t" r="r" b="b"/>
              <a:pathLst>
                <a:path w="2018" h="4310" fill="none" extrusionOk="0">
                  <a:moveTo>
                    <a:pt x="1" y="0"/>
                  </a:moveTo>
                  <a:lnTo>
                    <a:pt x="409" y="3769"/>
                  </a:lnTo>
                  <a:lnTo>
                    <a:pt x="431" y="3879"/>
                  </a:lnTo>
                  <a:lnTo>
                    <a:pt x="530" y="4078"/>
                  </a:lnTo>
                  <a:lnTo>
                    <a:pt x="684" y="4221"/>
                  </a:lnTo>
                  <a:lnTo>
                    <a:pt x="882" y="4298"/>
                  </a:lnTo>
                  <a:lnTo>
                    <a:pt x="1004" y="4309"/>
                  </a:lnTo>
                  <a:lnTo>
                    <a:pt x="1114" y="4309"/>
                  </a:lnTo>
                  <a:lnTo>
                    <a:pt x="1323" y="4232"/>
                  </a:lnTo>
                  <a:lnTo>
                    <a:pt x="1489" y="4089"/>
                  </a:lnTo>
                  <a:lnTo>
                    <a:pt x="1588" y="3890"/>
                  </a:lnTo>
                  <a:lnTo>
                    <a:pt x="1610" y="3769"/>
                  </a:lnTo>
                  <a:lnTo>
                    <a:pt x="201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5"/>
            <p:cNvSpPr/>
            <p:nvPr/>
          </p:nvSpPr>
          <p:spPr>
            <a:xfrm>
              <a:off x="3609850" y="4991025"/>
              <a:ext cx="50150" cy="107750"/>
            </a:xfrm>
            <a:custGeom>
              <a:avLst/>
              <a:gdLst/>
              <a:ahLst/>
              <a:cxnLst/>
              <a:rect l="l" t="t" r="r" b="b"/>
              <a:pathLst>
                <a:path w="2006" h="4310" extrusionOk="0">
                  <a:moveTo>
                    <a:pt x="0" y="0"/>
                  </a:moveTo>
                  <a:lnTo>
                    <a:pt x="408" y="3769"/>
                  </a:lnTo>
                  <a:lnTo>
                    <a:pt x="419" y="3879"/>
                  </a:lnTo>
                  <a:lnTo>
                    <a:pt x="518" y="4078"/>
                  </a:lnTo>
                  <a:lnTo>
                    <a:pt x="672" y="4221"/>
                  </a:lnTo>
                  <a:lnTo>
                    <a:pt x="882" y="4298"/>
                  </a:lnTo>
                  <a:lnTo>
                    <a:pt x="992" y="4309"/>
                  </a:lnTo>
                  <a:lnTo>
                    <a:pt x="1113" y="4309"/>
                  </a:lnTo>
                  <a:lnTo>
                    <a:pt x="1323" y="4232"/>
                  </a:lnTo>
                  <a:lnTo>
                    <a:pt x="1477" y="4078"/>
                  </a:lnTo>
                  <a:lnTo>
                    <a:pt x="1576" y="3890"/>
                  </a:lnTo>
                  <a:lnTo>
                    <a:pt x="1598" y="3769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5"/>
            <p:cNvSpPr/>
            <p:nvPr/>
          </p:nvSpPr>
          <p:spPr>
            <a:xfrm>
              <a:off x="3609850" y="4991025"/>
              <a:ext cx="50150" cy="107750"/>
            </a:xfrm>
            <a:custGeom>
              <a:avLst/>
              <a:gdLst/>
              <a:ahLst/>
              <a:cxnLst/>
              <a:rect l="l" t="t" r="r" b="b"/>
              <a:pathLst>
                <a:path w="2006" h="4310" fill="none" extrusionOk="0">
                  <a:moveTo>
                    <a:pt x="0" y="0"/>
                  </a:moveTo>
                  <a:lnTo>
                    <a:pt x="408" y="3769"/>
                  </a:lnTo>
                  <a:lnTo>
                    <a:pt x="419" y="3879"/>
                  </a:lnTo>
                  <a:lnTo>
                    <a:pt x="518" y="4078"/>
                  </a:lnTo>
                  <a:lnTo>
                    <a:pt x="672" y="4221"/>
                  </a:lnTo>
                  <a:lnTo>
                    <a:pt x="882" y="4298"/>
                  </a:lnTo>
                  <a:lnTo>
                    <a:pt x="992" y="4309"/>
                  </a:lnTo>
                  <a:lnTo>
                    <a:pt x="1113" y="4309"/>
                  </a:lnTo>
                  <a:lnTo>
                    <a:pt x="1323" y="4232"/>
                  </a:lnTo>
                  <a:lnTo>
                    <a:pt x="1477" y="4078"/>
                  </a:lnTo>
                  <a:lnTo>
                    <a:pt x="1576" y="3890"/>
                  </a:lnTo>
                  <a:lnTo>
                    <a:pt x="1598" y="3769"/>
                  </a:lnTo>
                  <a:lnTo>
                    <a:pt x="200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5"/>
            <p:cNvSpPr/>
            <p:nvPr/>
          </p:nvSpPr>
          <p:spPr>
            <a:xfrm>
              <a:off x="2982550" y="4991025"/>
              <a:ext cx="50175" cy="107750"/>
            </a:xfrm>
            <a:custGeom>
              <a:avLst/>
              <a:gdLst/>
              <a:ahLst/>
              <a:cxnLst/>
              <a:rect l="l" t="t" r="r" b="b"/>
              <a:pathLst>
                <a:path w="2007" h="4310" extrusionOk="0">
                  <a:moveTo>
                    <a:pt x="1" y="0"/>
                  </a:moveTo>
                  <a:lnTo>
                    <a:pt x="408" y="3769"/>
                  </a:lnTo>
                  <a:lnTo>
                    <a:pt x="419" y="3879"/>
                  </a:lnTo>
                  <a:lnTo>
                    <a:pt x="518" y="4078"/>
                  </a:lnTo>
                  <a:lnTo>
                    <a:pt x="684" y="4221"/>
                  </a:lnTo>
                  <a:lnTo>
                    <a:pt x="882" y="4298"/>
                  </a:lnTo>
                  <a:lnTo>
                    <a:pt x="992" y="4309"/>
                  </a:lnTo>
                  <a:lnTo>
                    <a:pt x="1114" y="4309"/>
                  </a:lnTo>
                  <a:lnTo>
                    <a:pt x="1323" y="4232"/>
                  </a:lnTo>
                  <a:lnTo>
                    <a:pt x="1488" y="4089"/>
                  </a:lnTo>
                  <a:lnTo>
                    <a:pt x="1587" y="3890"/>
                  </a:lnTo>
                  <a:lnTo>
                    <a:pt x="1609" y="3769"/>
                  </a:lnTo>
                  <a:lnTo>
                    <a:pt x="200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5"/>
            <p:cNvSpPr/>
            <p:nvPr/>
          </p:nvSpPr>
          <p:spPr>
            <a:xfrm>
              <a:off x="2982550" y="4991025"/>
              <a:ext cx="50175" cy="107750"/>
            </a:xfrm>
            <a:custGeom>
              <a:avLst/>
              <a:gdLst/>
              <a:ahLst/>
              <a:cxnLst/>
              <a:rect l="l" t="t" r="r" b="b"/>
              <a:pathLst>
                <a:path w="2007" h="4310" fill="none" extrusionOk="0">
                  <a:moveTo>
                    <a:pt x="1" y="0"/>
                  </a:moveTo>
                  <a:lnTo>
                    <a:pt x="408" y="3769"/>
                  </a:lnTo>
                  <a:lnTo>
                    <a:pt x="419" y="3879"/>
                  </a:lnTo>
                  <a:lnTo>
                    <a:pt x="518" y="4078"/>
                  </a:lnTo>
                  <a:lnTo>
                    <a:pt x="684" y="4221"/>
                  </a:lnTo>
                  <a:lnTo>
                    <a:pt x="882" y="4298"/>
                  </a:lnTo>
                  <a:lnTo>
                    <a:pt x="992" y="4309"/>
                  </a:lnTo>
                  <a:lnTo>
                    <a:pt x="1114" y="4309"/>
                  </a:lnTo>
                  <a:lnTo>
                    <a:pt x="1323" y="4232"/>
                  </a:lnTo>
                  <a:lnTo>
                    <a:pt x="1488" y="4089"/>
                  </a:lnTo>
                  <a:lnTo>
                    <a:pt x="1587" y="3890"/>
                  </a:lnTo>
                  <a:lnTo>
                    <a:pt x="1609" y="3769"/>
                  </a:lnTo>
                  <a:lnTo>
                    <a:pt x="200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5"/>
            <p:cNvSpPr/>
            <p:nvPr/>
          </p:nvSpPr>
          <p:spPr>
            <a:xfrm>
              <a:off x="2858300" y="4931250"/>
              <a:ext cx="1734525" cy="59800"/>
            </a:xfrm>
            <a:custGeom>
              <a:avLst/>
              <a:gdLst/>
              <a:ahLst/>
              <a:cxnLst/>
              <a:rect l="l" t="t" r="r" b="b"/>
              <a:pathLst>
                <a:path w="69381" h="2392" extrusionOk="0">
                  <a:moveTo>
                    <a:pt x="1191" y="0"/>
                  </a:moveTo>
                  <a:lnTo>
                    <a:pt x="948" y="11"/>
                  </a:lnTo>
                  <a:lnTo>
                    <a:pt x="519" y="198"/>
                  </a:lnTo>
                  <a:lnTo>
                    <a:pt x="199" y="518"/>
                  </a:lnTo>
                  <a:lnTo>
                    <a:pt x="23" y="948"/>
                  </a:lnTo>
                  <a:lnTo>
                    <a:pt x="1" y="1190"/>
                  </a:lnTo>
                  <a:lnTo>
                    <a:pt x="1" y="1201"/>
                  </a:lnTo>
                  <a:lnTo>
                    <a:pt x="23" y="1444"/>
                  </a:lnTo>
                  <a:lnTo>
                    <a:pt x="199" y="1862"/>
                  </a:lnTo>
                  <a:lnTo>
                    <a:pt x="519" y="2193"/>
                  </a:lnTo>
                  <a:lnTo>
                    <a:pt x="948" y="2369"/>
                  </a:lnTo>
                  <a:lnTo>
                    <a:pt x="1191" y="2391"/>
                  </a:lnTo>
                  <a:lnTo>
                    <a:pt x="68190" y="2391"/>
                  </a:lnTo>
                  <a:lnTo>
                    <a:pt x="68433" y="2369"/>
                  </a:lnTo>
                  <a:lnTo>
                    <a:pt x="68862" y="2193"/>
                  </a:lnTo>
                  <a:lnTo>
                    <a:pt x="69182" y="1862"/>
                  </a:lnTo>
                  <a:lnTo>
                    <a:pt x="69358" y="1444"/>
                  </a:lnTo>
                  <a:lnTo>
                    <a:pt x="69380" y="1201"/>
                  </a:lnTo>
                  <a:lnTo>
                    <a:pt x="69380" y="1190"/>
                  </a:lnTo>
                  <a:lnTo>
                    <a:pt x="69358" y="948"/>
                  </a:lnTo>
                  <a:lnTo>
                    <a:pt x="69182" y="518"/>
                  </a:lnTo>
                  <a:lnTo>
                    <a:pt x="68862" y="198"/>
                  </a:lnTo>
                  <a:lnTo>
                    <a:pt x="68433" y="11"/>
                  </a:lnTo>
                  <a:lnTo>
                    <a:pt x="68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5"/>
            <p:cNvSpPr/>
            <p:nvPr/>
          </p:nvSpPr>
          <p:spPr>
            <a:xfrm>
              <a:off x="2858300" y="4931250"/>
              <a:ext cx="1734525" cy="59800"/>
            </a:xfrm>
            <a:custGeom>
              <a:avLst/>
              <a:gdLst/>
              <a:ahLst/>
              <a:cxnLst/>
              <a:rect l="l" t="t" r="r" b="b"/>
              <a:pathLst>
                <a:path w="69381" h="2392" fill="none" extrusionOk="0">
                  <a:moveTo>
                    <a:pt x="1191" y="0"/>
                  </a:moveTo>
                  <a:lnTo>
                    <a:pt x="68190" y="0"/>
                  </a:lnTo>
                  <a:lnTo>
                    <a:pt x="68433" y="11"/>
                  </a:lnTo>
                  <a:lnTo>
                    <a:pt x="68862" y="198"/>
                  </a:lnTo>
                  <a:lnTo>
                    <a:pt x="69182" y="518"/>
                  </a:lnTo>
                  <a:lnTo>
                    <a:pt x="69358" y="948"/>
                  </a:lnTo>
                  <a:lnTo>
                    <a:pt x="69380" y="1190"/>
                  </a:lnTo>
                  <a:lnTo>
                    <a:pt x="69380" y="1201"/>
                  </a:lnTo>
                  <a:lnTo>
                    <a:pt x="69358" y="1444"/>
                  </a:lnTo>
                  <a:lnTo>
                    <a:pt x="69182" y="1862"/>
                  </a:lnTo>
                  <a:lnTo>
                    <a:pt x="68862" y="2193"/>
                  </a:lnTo>
                  <a:lnTo>
                    <a:pt x="68433" y="2369"/>
                  </a:lnTo>
                  <a:lnTo>
                    <a:pt x="68190" y="2391"/>
                  </a:lnTo>
                  <a:lnTo>
                    <a:pt x="1191" y="2391"/>
                  </a:lnTo>
                  <a:lnTo>
                    <a:pt x="948" y="2369"/>
                  </a:lnTo>
                  <a:lnTo>
                    <a:pt x="519" y="2193"/>
                  </a:lnTo>
                  <a:lnTo>
                    <a:pt x="199" y="1862"/>
                  </a:lnTo>
                  <a:lnTo>
                    <a:pt x="23" y="1444"/>
                  </a:lnTo>
                  <a:lnTo>
                    <a:pt x="1" y="1201"/>
                  </a:lnTo>
                  <a:lnTo>
                    <a:pt x="1" y="1190"/>
                  </a:lnTo>
                  <a:lnTo>
                    <a:pt x="23" y="948"/>
                  </a:lnTo>
                  <a:lnTo>
                    <a:pt x="199" y="518"/>
                  </a:lnTo>
                  <a:lnTo>
                    <a:pt x="519" y="198"/>
                  </a:lnTo>
                  <a:lnTo>
                    <a:pt x="948" y="11"/>
                  </a:lnTo>
                  <a:lnTo>
                    <a:pt x="1191" y="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5"/>
            <p:cNvSpPr/>
            <p:nvPr/>
          </p:nvSpPr>
          <p:spPr>
            <a:xfrm>
              <a:off x="3483125" y="2153475"/>
              <a:ext cx="177150" cy="106075"/>
            </a:xfrm>
            <a:custGeom>
              <a:avLst/>
              <a:gdLst/>
              <a:ahLst/>
              <a:cxnLst/>
              <a:rect l="l" t="t" r="r" b="b"/>
              <a:pathLst>
                <a:path w="7086" h="4243" extrusionOk="0">
                  <a:moveTo>
                    <a:pt x="3571" y="0"/>
                  </a:moveTo>
                  <a:lnTo>
                    <a:pt x="3207" y="11"/>
                  </a:lnTo>
                  <a:lnTo>
                    <a:pt x="2502" y="155"/>
                  </a:lnTo>
                  <a:lnTo>
                    <a:pt x="1863" y="430"/>
                  </a:lnTo>
                  <a:lnTo>
                    <a:pt x="1290" y="816"/>
                  </a:lnTo>
                  <a:lnTo>
                    <a:pt x="805" y="1301"/>
                  </a:lnTo>
                  <a:lnTo>
                    <a:pt x="419" y="1874"/>
                  </a:lnTo>
                  <a:lnTo>
                    <a:pt x="154" y="2513"/>
                  </a:lnTo>
                  <a:lnTo>
                    <a:pt x="11" y="3207"/>
                  </a:lnTo>
                  <a:lnTo>
                    <a:pt x="0" y="3582"/>
                  </a:lnTo>
                  <a:lnTo>
                    <a:pt x="11" y="3912"/>
                  </a:lnTo>
                  <a:lnTo>
                    <a:pt x="55" y="4243"/>
                  </a:lnTo>
                  <a:lnTo>
                    <a:pt x="320" y="3956"/>
                  </a:lnTo>
                  <a:lnTo>
                    <a:pt x="948" y="3483"/>
                  </a:lnTo>
                  <a:lnTo>
                    <a:pt x="1664" y="3141"/>
                  </a:lnTo>
                  <a:lnTo>
                    <a:pt x="2447" y="2965"/>
                  </a:lnTo>
                  <a:lnTo>
                    <a:pt x="2865" y="2954"/>
                  </a:lnTo>
                  <a:lnTo>
                    <a:pt x="7086" y="2954"/>
                  </a:lnTo>
                  <a:lnTo>
                    <a:pt x="7020" y="2634"/>
                  </a:lnTo>
                  <a:lnTo>
                    <a:pt x="6810" y="2050"/>
                  </a:lnTo>
                  <a:lnTo>
                    <a:pt x="6502" y="1521"/>
                  </a:lnTo>
                  <a:lnTo>
                    <a:pt x="6105" y="1047"/>
                  </a:lnTo>
                  <a:lnTo>
                    <a:pt x="5642" y="651"/>
                  </a:lnTo>
                  <a:lnTo>
                    <a:pt x="5113" y="342"/>
                  </a:lnTo>
                  <a:lnTo>
                    <a:pt x="4529" y="122"/>
                  </a:lnTo>
                  <a:lnTo>
                    <a:pt x="3901" y="11"/>
                  </a:lnTo>
                  <a:lnTo>
                    <a:pt x="3571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5"/>
            <p:cNvSpPr/>
            <p:nvPr/>
          </p:nvSpPr>
          <p:spPr>
            <a:xfrm>
              <a:off x="3483125" y="2153475"/>
              <a:ext cx="177150" cy="106075"/>
            </a:xfrm>
            <a:custGeom>
              <a:avLst/>
              <a:gdLst/>
              <a:ahLst/>
              <a:cxnLst/>
              <a:rect l="l" t="t" r="r" b="b"/>
              <a:pathLst>
                <a:path w="7086" h="4243" fill="none" extrusionOk="0">
                  <a:moveTo>
                    <a:pt x="2865" y="2954"/>
                  </a:moveTo>
                  <a:lnTo>
                    <a:pt x="7086" y="2954"/>
                  </a:lnTo>
                  <a:lnTo>
                    <a:pt x="7020" y="2634"/>
                  </a:lnTo>
                  <a:lnTo>
                    <a:pt x="6810" y="2050"/>
                  </a:lnTo>
                  <a:lnTo>
                    <a:pt x="6502" y="1521"/>
                  </a:lnTo>
                  <a:lnTo>
                    <a:pt x="6105" y="1047"/>
                  </a:lnTo>
                  <a:lnTo>
                    <a:pt x="5642" y="651"/>
                  </a:lnTo>
                  <a:lnTo>
                    <a:pt x="5113" y="342"/>
                  </a:lnTo>
                  <a:lnTo>
                    <a:pt x="4529" y="122"/>
                  </a:lnTo>
                  <a:lnTo>
                    <a:pt x="3901" y="11"/>
                  </a:lnTo>
                  <a:lnTo>
                    <a:pt x="3571" y="0"/>
                  </a:lnTo>
                  <a:lnTo>
                    <a:pt x="3207" y="11"/>
                  </a:lnTo>
                  <a:lnTo>
                    <a:pt x="2502" y="155"/>
                  </a:lnTo>
                  <a:lnTo>
                    <a:pt x="1863" y="430"/>
                  </a:lnTo>
                  <a:lnTo>
                    <a:pt x="1290" y="816"/>
                  </a:lnTo>
                  <a:lnTo>
                    <a:pt x="805" y="1301"/>
                  </a:lnTo>
                  <a:lnTo>
                    <a:pt x="419" y="1874"/>
                  </a:lnTo>
                  <a:lnTo>
                    <a:pt x="154" y="2513"/>
                  </a:lnTo>
                  <a:lnTo>
                    <a:pt x="11" y="3207"/>
                  </a:lnTo>
                  <a:lnTo>
                    <a:pt x="0" y="3582"/>
                  </a:lnTo>
                  <a:lnTo>
                    <a:pt x="11" y="3912"/>
                  </a:lnTo>
                  <a:lnTo>
                    <a:pt x="55" y="4243"/>
                  </a:lnTo>
                  <a:lnTo>
                    <a:pt x="320" y="3956"/>
                  </a:lnTo>
                  <a:lnTo>
                    <a:pt x="948" y="3483"/>
                  </a:lnTo>
                  <a:lnTo>
                    <a:pt x="1664" y="3141"/>
                  </a:lnTo>
                  <a:lnTo>
                    <a:pt x="2447" y="2965"/>
                  </a:lnTo>
                  <a:lnTo>
                    <a:pt x="2865" y="2954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5"/>
            <p:cNvSpPr/>
            <p:nvPr/>
          </p:nvSpPr>
          <p:spPr>
            <a:xfrm>
              <a:off x="3440975" y="2101125"/>
              <a:ext cx="109675" cy="90400"/>
            </a:xfrm>
            <a:custGeom>
              <a:avLst/>
              <a:gdLst/>
              <a:ahLst/>
              <a:cxnLst/>
              <a:rect l="l" t="t" r="r" b="b"/>
              <a:pathLst>
                <a:path w="4387" h="3616" extrusionOk="0">
                  <a:moveTo>
                    <a:pt x="2402" y="1"/>
                  </a:moveTo>
                  <a:lnTo>
                    <a:pt x="1874" y="111"/>
                  </a:lnTo>
                  <a:lnTo>
                    <a:pt x="1400" y="320"/>
                  </a:lnTo>
                  <a:lnTo>
                    <a:pt x="970" y="607"/>
                  </a:lnTo>
                  <a:lnTo>
                    <a:pt x="606" y="959"/>
                  </a:lnTo>
                  <a:lnTo>
                    <a:pt x="320" y="1389"/>
                  </a:lnTo>
                  <a:lnTo>
                    <a:pt x="121" y="1874"/>
                  </a:lnTo>
                  <a:lnTo>
                    <a:pt x="11" y="2392"/>
                  </a:lnTo>
                  <a:lnTo>
                    <a:pt x="0" y="2667"/>
                  </a:lnTo>
                  <a:lnTo>
                    <a:pt x="11" y="2910"/>
                  </a:lnTo>
                  <a:lnTo>
                    <a:pt x="99" y="3384"/>
                  </a:lnTo>
                  <a:lnTo>
                    <a:pt x="177" y="3615"/>
                  </a:lnTo>
                  <a:lnTo>
                    <a:pt x="221" y="3362"/>
                  </a:lnTo>
                  <a:lnTo>
                    <a:pt x="364" y="2877"/>
                  </a:lnTo>
                  <a:lnTo>
                    <a:pt x="584" y="2403"/>
                  </a:lnTo>
                  <a:lnTo>
                    <a:pt x="871" y="1962"/>
                  </a:lnTo>
                  <a:lnTo>
                    <a:pt x="1036" y="1764"/>
                  </a:lnTo>
                  <a:lnTo>
                    <a:pt x="1201" y="1576"/>
                  </a:lnTo>
                  <a:lnTo>
                    <a:pt x="1565" y="1268"/>
                  </a:lnTo>
                  <a:lnTo>
                    <a:pt x="1962" y="1014"/>
                  </a:lnTo>
                  <a:lnTo>
                    <a:pt x="2369" y="816"/>
                  </a:lnTo>
                  <a:lnTo>
                    <a:pt x="2810" y="673"/>
                  </a:lnTo>
                  <a:lnTo>
                    <a:pt x="3251" y="585"/>
                  </a:lnTo>
                  <a:lnTo>
                    <a:pt x="3703" y="552"/>
                  </a:lnTo>
                  <a:lnTo>
                    <a:pt x="4166" y="585"/>
                  </a:lnTo>
                  <a:lnTo>
                    <a:pt x="4386" y="618"/>
                  </a:lnTo>
                  <a:lnTo>
                    <a:pt x="4386" y="618"/>
                  </a:lnTo>
                  <a:lnTo>
                    <a:pt x="4210" y="486"/>
                  </a:lnTo>
                  <a:lnTo>
                    <a:pt x="3813" y="254"/>
                  </a:lnTo>
                  <a:lnTo>
                    <a:pt x="3383" y="89"/>
                  </a:lnTo>
                  <a:lnTo>
                    <a:pt x="292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5"/>
            <p:cNvSpPr/>
            <p:nvPr/>
          </p:nvSpPr>
          <p:spPr>
            <a:xfrm>
              <a:off x="3440975" y="2101125"/>
              <a:ext cx="109675" cy="90400"/>
            </a:xfrm>
            <a:custGeom>
              <a:avLst/>
              <a:gdLst/>
              <a:ahLst/>
              <a:cxnLst/>
              <a:rect l="l" t="t" r="r" b="b"/>
              <a:pathLst>
                <a:path w="4387" h="3616" fill="none" extrusionOk="0">
                  <a:moveTo>
                    <a:pt x="1036" y="1764"/>
                  </a:moveTo>
                  <a:lnTo>
                    <a:pt x="1201" y="1576"/>
                  </a:lnTo>
                  <a:lnTo>
                    <a:pt x="1565" y="1268"/>
                  </a:lnTo>
                  <a:lnTo>
                    <a:pt x="1962" y="1014"/>
                  </a:lnTo>
                  <a:lnTo>
                    <a:pt x="2369" y="816"/>
                  </a:lnTo>
                  <a:lnTo>
                    <a:pt x="2810" y="673"/>
                  </a:lnTo>
                  <a:lnTo>
                    <a:pt x="3251" y="585"/>
                  </a:lnTo>
                  <a:lnTo>
                    <a:pt x="3703" y="552"/>
                  </a:lnTo>
                  <a:lnTo>
                    <a:pt x="4166" y="585"/>
                  </a:lnTo>
                  <a:lnTo>
                    <a:pt x="4386" y="618"/>
                  </a:lnTo>
                  <a:lnTo>
                    <a:pt x="4210" y="486"/>
                  </a:lnTo>
                  <a:lnTo>
                    <a:pt x="3813" y="254"/>
                  </a:lnTo>
                  <a:lnTo>
                    <a:pt x="3383" y="89"/>
                  </a:lnTo>
                  <a:lnTo>
                    <a:pt x="2920" y="1"/>
                  </a:lnTo>
                  <a:lnTo>
                    <a:pt x="2667" y="1"/>
                  </a:lnTo>
                  <a:lnTo>
                    <a:pt x="2402" y="1"/>
                  </a:lnTo>
                  <a:lnTo>
                    <a:pt x="1874" y="111"/>
                  </a:lnTo>
                  <a:lnTo>
                    <a:pt x="1400" y="320"/>
                  </a:lnTo>
                  <a:lnTo>
                    <a:pt x="970" y="607"/>
                  </a:lnTo>
                  <a:lnTo>
                    <a:pt x="606" y="959"/>
                  </a:lnTo>
                  <a:lnTo>
                    <a:pt x="320" y="1389"/>
                  </a:lnTo>
                  <a:lnTo>
                    <a:pt x="121" y="1874"/>
                  </a:lnTo>
                  <a:lnTo>
                    <a:pt x="11" y="2392"/>
                  </a:lnTo>
                  <a:lnTo>
                    <a:pt x="0" y="2667"/>
                  </a:lnTo>
                  <a:lnTo>
                    <a:pt x="11" y="2910"/>
                  </a:lnTo>
                  <a:lnTo>
                    <a:pt x="99" y="3384"/>
                  </a:lnTo>
                  <a:lnTo>
                    <a:pt x="177" y="3615"/>
                  </a:lnTo>
                  <a:lnTo>
                    <a:pt x="221" y="3362"/>
                  </a:lnTo>
                  <a:lnTo>
                    <a:pt x="364" y="2877"/>
                  </a:lnTo>
                  <a:lnTo>
                    <a:pt x="584" y="2403"/>
                  </a:lnTo>
                  <a:lnTo>
                    <a:pt x="871" y="1962"/>
                  </a:lnTo>
                  <a:lnTo>
                    <a:pt x="1036" y="1764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5"/>
            <p:cNvSpPr/>
            <p:nvPr/>
          </p:nvSpPr>
          <p:spPr>
            <a:xfrm>
              <a:off x="3526650" y="2231150"/>
              <a:ext cx="1950" cy="575"/>
            </a:xfrm>
            <a:custGeom>
              <a:avLst/>
              <a:gdLst/>
              <a:ahLst/>
              <a:cxnLst/>
              <a:rect l="l" t="t" r="r" b="b"/>
              <a:pathLst>
                <a:path w="78" h="23" extrusionOk="0">
                  <a:moveTo>
                    <a:pt x="0" y="23"/>
                  </a:moveTo>
                  <a:lnTo>
                    <a:pt x="33" y="12"/>
                  </a:lnTo>
                  <a:lnTo>
                    <a:pt x="77" y="1"/>
                  </a:lnTo>
                  <a:lnTo>
                    <a:pt x="33" y="1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5"/>
            <p:cNvSpPr/>
            <p:nvPr/>
          </p:nvSpPr>
          <p:spPr>
            <a:xfrm>
              <a:off x="3526650" y="2231150"/>
              <a:ext cx="1950" cy="575"/>
            </a:xfrm>
            <a:custGeom>
              <a:avLst/>
              <a:gdLst/>
              <a:ahLst/>
              <a:cxnLst/>
              <a:rect l="l" t="t" r="r" b="b"/>
              <a:pathLst>
                <a:path w="78" h="23" fill="none" extrusionOk="0">
                  <a:moveTo>
                    <a:pt x="0" y="23"/>
                  </a:moveTo>
                  <a:lnTo>
                    <a:pt x="33" y="12"/>
                  </a:lnTo>
                  <a:lnTo>
                    <a:pt x="77" y="1"/>
                  </a:lnTo>
                  <a:lnTo>
                    <a:pt x="33" y="12"/>
                  </a:lnTo>
                  <a:lnTo>
                    <a:pt x="0" y="23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5"/>
            <p:cNvSpPr/>
            <p:nvPr/>
          </p:nvSpPr>
          <p:spPr>
            <a:xfrm>
              <a:off x="3752000" y="2158975"/>
              <a:ext cx="49325" cy="43825"/>
            </a:xfrm>
            <a:custGeom>
              <a:avLst/>
              <a:gdLst/>
              <a:ahLst/>
              <a:cxnLst/>
              <a:rect l="l" t="t" r="r" b="b"/>
              <a:pathLst>
                <a:path w="1973" h="1753" extrusionOk="0">
                  <a:moveTo>
                    <a:pt x="1973" y="1"/>
                  </a:moveTo>
                  <a:lnTo>
                    <a:pt x="1664" y="133"/>
                  </a:lnTo>
                  <a:lnTo>
                    <a:pt x="1080" y="475"/>
                  </a:lnTo>
                  <a:lnTo>
                    <a:pt x="573" y="926"/>
                  </a:lnTo>
                  <a:lnTo>
                    <a:pt x="166" y="1455"/>
                  </a:lnTo>
                  <a:lnTo>
                    <a:pt x="0" y="1753"/>
                  </a:lnTo>
                  <a:lnTo>
                    <a:pt x="342" y="1665"/>
                  </a:lnTo>
                  <a:lnTo>
                    <a:pt x="959" y="1356"/>
                  </a:lnTo>
                  <a:lnTo>
                    <a:pt x="1477" y="904"/>
                  </a:lnTo>
                  <a:lnTo>
                    <a:pt x="1852" y="331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5"/>
            <p:cNvSpPr/>
            <p:nvPr/>
          </p:nvSpPr>
          <p:spPr>
            <a:xfrm>
              <a:off x="3752000" y="2158975"/>
              <a:ext cx="49325" cy="43825"/>
            </a:xfrm>
            <a:custGeom>
              <a:avLst/>
              <a:gdLst/>
              <a:ahLst/>
              <a:cxnLst/>
              <a:rect l="l" t="t" r="r" b="b"/>
              <a:pathLst>
                <a:path w="1973" h="1753" fill="none" extrusionOk="0">
                  <a:moveTo>
                    <a:pt x="0" y="1753"/>
                  </a:moveTo>
                  <a:lnTo>
                    <a:pt x="342" y="1665"/>
                  </a:lnTo>
                  <a:lnTo>
                    <a:pt x="959" y="1356"/>
                  </a:lnTo>
                  <a:lnTo>
                    <a:pt x="1477" y="904"/>
                  </a:lnTo>
                  <a:lnTo>
                    <a:pt x="1852" y="331"/>
                  </a:lnTo>
                  <a:lnTo>
                    <a:pt x="1973" y="1"/>
                  </a:lnTo>
                  <a:lnTo>
                    <a:pt x="1664" y="133"/>
                  </a:lnTo>
                  <a:lnTo>
                    <a:pt x="1080" y="475"/>
                  </a:lnTo>
                  <a:lnTo>
                    <a:pt x="573" y="926"/>
                  </a:lnTo>
                  <a:lnTo>
                    <a:pt x="166" y="1455"/>
                  </a:lnTo>
                  <a:lnTo>
                    <a:pt x="0" y="1753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5"/>
            <p:cNvSpPr/>
            <p:nvPr/>
          </p:nvSpPr>
          <p:spPr>
            <a:xfrm>
              <a:off x="3671825" y="2072200"/>
              <a:ext cx="139425" cy="126200"/>
            </a:xfrm>
            <a:custGeom>
              <a:avLst/>
              <a:gdLst/>
              <a:ahLst/>
              <a:cxnLst/>
              <a:rect l="l" t="t" r="r" b="b"/>
              <a:pathLst>
                <a:path w="5577" h="5048" extrusionOk="0">
                  <a:moveTo>
                    <a:pt x="2767" y="1"/>
                  </a:moveTo>
                  <a:lnTo>
                    <a:pt x="2260" y="23"/>
                  </a:lnTo>
                  <a:lnTo>
                    <a:pt x="1764" y="155"/>
                  </a:lnTo>
                  <a:lnTo>
                    <a:pt x="1290" y="375"/>
                  </a:lnTo>
                  <a:lnTo>
                    <a:pt x="871" y="695"/>
                  </a:lnTo>
                  <a:lnTo>
                    <a:pt x="673" y="882"/>
                  </a:lnTo>
                  <a:lnTo>
                    <a:pt x="530" y="1058"/>
                  </a:lnTo>
                  <a:lnTo>
                    <a:pt x="298" y="1433"/>
                  </a:lnTo>
                  <a:lnTo>
                    <a:pt x="133" y="1830"/>
                  </a:lnTo>
                  <a:lnTo>
                    <a:pt x="34" y="2249"/>
                  </a:lnTo>
                  <a:lnTo>
                    <a:pt x="1" y="2667"/>
                  </a:lnTo>
                  <a:lnTo>
                    <a:pt x="34" y="3097"/>
                  </a:lnTo>
                  <a:lnTo>
                    <a:pt x="144" y="3516"/>
                  </a:lnTo>
                  <a:lnTo>
                    <a:pt x="320" y="3913"/>
                  </a:lnTo>
                  <a:lnTo>
                    <a:pt x="430" y="4111"/>
                  </a:lnTo>
                  <a:lnTo>
                    <a:pt x="563" y="4298"/>
                  </a:lnTo>
                  <a:lnTo>
                    <a:pt x="871" y="4629"/>
                  </a:lnTo>
                  <a:lnTo>
                    <a:pt x="1048" y="4772"/>
                  </a:lnTo>
                  <a:lnTo>
                    <a:pt x="1312" y="5048"/>
                  </a:lnTo>
                  <a:lnTo>
                    <a:pt x="1345" y="4706"/>
                  </a:lnTo>
                  <a:lnTo>
                    <a:pt x="1521" y="4045"/>
                  </a:lnTo>
                  <a:lnTo>
                    <a:pt x="1808" y="3439"/>
                  </a:lnTo>
                  <a:lnTo>
                    <a:pt x="2194" y="2910"/>
                  </a:lnTo>
                  <a:lnTo>
                    <a:pt x="2678" y="2458"/>
                  </a:lnTo>
                  <a:lnTo>
                    <a:pt x="3229" y="2094"/>
                  </a:lnTo>
                  <a:lnTo>
                    <a:pt x="3858" y="1852"/>
                  </a:lnTo>
                  <a:lnTo>
                    <a:pt x="4530" y="1720"/>
                  </a:lnTo>
                  <a:lnTo>
                    <a:pt x="4882" y="1709"/>
                  </a:lnTo>
                  <a:lnTo>
                    <a:pt x="5235" y="1720"/>
                  </a:lnTo>
                  <a:lnTo>
                    <a:pt x="5577" y="1775"/>
                  </a:lnTo>
                  <a:lnTo>
                    <a:pt x="4607" y="838"/>
                  </a:lnTo>
                  <a:lnTo>
                    <a:pt x="4431" y="673"/>
                  </a:lnTo>
                  <a:lnTo>
                    <a:pt x="4221" y="496"/>
                  </a:lnTo>
                  <a:lnTo>
                    <a:pt x="3769" y="232"/>
                  </a:lnTo>
                  <a:lnTo>
                    <a:pt x="3273" y="67"/>
                  </a:lnTo>
                  <a:lnTo>
                    <a:pt x="2767" y="1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5"/>
            <p:cNvSpPr/>
            <p:nvPr/>
          </p:nvSpPr>
          <p:spPr>
            <a:xfrm>
              <a:off x="3671825" y="2072200"/>
              <a:ext cx="139425" cy="126200"/>
            </a:xfrm>
            <a:custGeom>
              <a:avLst/>
              <a:gdLst/>
              <a:ahLst/>
              <a:cxnLst/>
              <a:rect l="l" t="t" r="r" b="b"/>
              <a:pathLst>
                <a:path w="5577" h="5048" fill="none" extrusionOk="0">
                  <a:moveTo>
                    <a:pt x="4882" y="1709"/>
                  </a:moveTo>
                  <a:lnTo>
                    <a:pt x="5235" y="1720"/>
                  </a:lnTo>
                  <a:lnTo>
                    <a:pt x="5577" y="1775"/>
                  </a:lnTo>
                  <a:lnTo>
                    <a:pt x="4607" y="838"/>
                  </a:lnTo>
                  <a:lnTo>
                    <a:pt x="4431" y="673"/>
                  </a:lnTo>
                  <a:lnTo>
                    <a:pt x="4221" y="496"/>
                  </a:lnTo>
                  <a:lnTo>
                    <a:pt x="3769" y="232"/>
                  </a:lnTo>
                  <a:lnTo>
                    <a:pt x="3273" y="67"/>
                  </a:lnTo>
                  <a:lnTo>
                    <a:pt x="2767" y="1"/>
                  </a:lnTo>
                  <a:lnTo>
                    <a:pt x="2260" y="23"/>
                  </a:lnTo>
                  <a:lnTo>
                    <a:pt x="1764" y="155"/>
                  </a:lnTo>
                  <a:lnTo>
                    <a:pt x="1290" y="375"/>
                  </a:lnTo>
                  <a:lnTo>
                    <a:pt x="871" y="695"/>
                  </a:lnTo>
                  <a:lnTo>
                    <a:pt x="673" y="882"/>
                  </a:lnTo>
                  <a:lnTo>
                    <a:pt x="530" y="1058"/>
                  </a:lnTo>
                  <a:lnTo>
                    <a:pt x="298" y="1433"/>
                  </a:lnTo>
                  <a:lnTo>
                    <a:pt x="133" y="1830"/>
                  </a:lnTo>
                  <a:lnTo>
                    <a:pt x="34" y="2249"/>
                  </a:lnTo>
                  <a:lnTo>
                    <a:pt x="1" y="2667"/>
                  </a:lnTo>
                  <a:lnTo>
                    <a:pt x="34" y="3097"/>
                  </a:lnTo>
                  <a:lnTo>
                    <a:pt x="144" y="3516"/>
                  </a:lnTo>
                  <a:lnTo>
                    <a:pt x="320" y="3913"/>
                  </a:lnTo>
                  <a:lnTo>
                    <a:pt x="430" y="4111"/>
                  </a:lnTo>
                  <a:lnTo>
                    <a:pt x="563" y="4298"/>
                  </a:lnTo>
                  <a:lnTo>
                    <a:pt x="871" y="4629"/>
                  </a:lnTo>
                  <a:lnTo>
                    <a:pt x="1048" y="4772"/>
                  </a:lnTo>
                  <a:lnTo>
                    <a:pt x="1312" y="5048"/>
                  </a:lnTo>
                  <a:lnTo>
                    <a:pt x="1345" y="4706"/>
                  </a:lnTo>
                  <a:lnTo>
                    <a:pt x="1521" y="4045"/>
                  </a:lnTo>
                  <a:lnTo>
                    <a:pt x="1808" y="3439"/>
                  </a:lnTo>
                  <a:lnTo>
                    <a:pt x="2194" y="2910"/>
                  </a:lnTo>
                  <a:lnTo>
                    <a:pt x="2678" y="2458"/>
                  </a:lnTo>
                  <a:lnTo>
                    <a:pt x="3229" y="2094"/>
                  </a:lnTo>
                  <a:lnTo>
                    <a:pt x="3858" y="1852"/>
                  </a:lnTo>
                  <a:lnTo>
                    <a:pt x="4530" y="1720"/>
                  </a:lnTo>
                  <a:lnTo>
                    <a:pt x="4882" y="1709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5"/>
            <p:cNvSpPr/>
            <p:nvPr/>
          </p:nvSpPr>
          <p:spPr>
            <a:xfrm>
              <a:off x="3744000" y="2153750"/>
              <a:ext cx="175800" cy="73575"/>
            </a:xfrm>
            <a:custGeom>
              <a:avLst/>
              <a:gdLst/>
              <a:ahLst/>
              <a:cxnLst/>
              <a:rect l="l" t="t" r="r" b="b"/>
              <a:pathLst>
                <a:path w="7032" h="2943" extrusionOk="0">
                  <a:moveTo>
                    <a:pt x="3505" y="0"/>
                  </a:moveTo>
                  <a:lnTo>
                    <a:pt x="3174" y="11"/>
                  </a:lnTo>
                  <a:lnTo>
                    <a:pt x="2557" y="122"/>
                  </a:lnTo>
                  <a:lnTo>
                    <a:pt x="1973" y="342"/>
                  </a:lnTo>
                  <a:lnTo>
                    <a:pt x="1444" y="651"/>
                  </a:lnTo>
                  <a:lnTo>
                    <a:pt x="982" y="1047"/>
                  </a:lnTo>
                  <a:lnTo>
                    <a:pt x="585" y="1510"/>
                  </a:lnTo>
                  <a:lnTo>
                    <a:pt x="276" y="2050"/>
                  </a:lnTo>
                  <a:lnTo>
                    <a:pt x="56" y="2634"/>
                  </a:lnTo>
                  <a:lnTo>
                    <a:pt x="1" y="2943"/>
                  </a:lnTo>
                  <a:lnTo>
                    <a:pt x="7031" y="2943"/>
                  </a:lnTo>
                  <a:lnTo>
                    <a:pt x="6965" y="2634"/>
                  </a:lnTo>
                  <a:lnTo>
                    <a:pt x="6745" y="2050"/>
                  </a:lnTo>
                  <a:lnTo>
                    <a:pt x="6436" y="1521"/>
                  </a:lnTo>
                  <a:lnTo>
                    <a:pt x="6051" y="1047"/>
                  </a:lnTo>
                  <a:lnTo>
                    <a:pt x="5577" y="651"/>
                  </a:lnTo>
                  <a:lnTo>
                    <a:pt x="5048" y="342"/>
                  </a:lnTo>
                  <a:lnTo>
                    <a:pt x="4464" y="122"/>
                  </a:lnTo>
                  <a:lnTo>
                    <a:pt x="3836" y="11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5"/>
            <p:cNvSpPr/>
            <p:nvPr/>
          </p:nvSpPr>
          <p:spPr>
            <a:xfrm>
              <a:off x="3744000" y="2153750"/>
              <a:ext cx="175800" cy="73575"/>
            </a:xfrm>
            <a:custGeom>
              <a:avLst/>
              <a:gdLst/>
              <a:ahLst/>
              <a:cxnLst/>
              <a:rect l="l" t="t" r="r" b="b"/>
              <a:pathLst>
                <a:path w="7032" h="2943" fill="none" extrusionOk="0">
                  <a:moveTo>
                    <a:pt x="6899" y="2943"/>
                  </a:moveTo>
                  <a:lnTo>
                    <a:pt x="6965" y="2943"/>
                  </a:lnTo>
                  <a:lnTo>
                    <a:pt x="7031" y="2943"/>
                  </a:lnTo>
                  <a:lnTo>
                    <a:pt x="6965" y="2634"/>
                  </a:lnTo>
                  <a:lnTo>
                    <a:pt x="6745" y="2050"/>
                  </a:lnTo>
                  <a:lnTo>
                    <a:pt x="6436" y="1521"/>
                  </a:lnTo>
                  <a:lnTo>
                    <a:pt x="6051" y="1047"/>
                  </a:lnTo>
                  <a:lnTo>
                    <a:pt x="5577" y="651"/>
                  </a:lnTo>
                  <a:lnTo>
                    <a:pt x="5048" y="342"/>
                  </a:lnTo>
                  <a:lnTo>
                    <a:pt x="4464" y="122"/>
                  </a:lnTo>
                  <a:lnTo>
                    <a:pt x="3836" y="11"/>
                  </a:lnTo>
                  <a:lnTo>
                    <a:pt x="3516" y="0"/>
                  </a:lnTo>
                  <a:lnTo>
                    <a:pt x="3505" y="0"/>
                  </a:lnTo>
                  <a:lnTo>
                    <a:pt x="3174" y="11"/>
                  </a:lnTo>
                  <a:lnTo>
                    <a:pt x="2557" y="122"/>
                  </a:lnTo>
                  <a:lnTo>
                    <a:pt x="1973" y="342"/>
                  </a:lnTo>
                  <a:lnTo>
                    <a:pt x="1444" y="651"/>
                  </a:lnTo>
                  <a:lnTo>
                    <a:pt x="982" y="1047"/>
                  </a:lnTo>
                  <a:lnTo>
                    <a:pt x="585" y="1510"/>
                  </a:lnTo>
                  <a:lnTo>
                    <a:pt x="276" y="2050"/>
                  </a:lnTo>
                  <a:lnTo>
                    <a:pt x="56" y="2634"/>
                  </a:lnTo>
                  <a:lnTo>
                    <a:pt x="1" y="2943"/>
                  </a:lnTo>
                  <a:lnTo>
                    <a:pt x="6899" y="2943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5"/>
            <p:cNvSpPr/>
            <p:nvPr/>
          </p:nvSpPr>
          <p:spPr>
            <a:xfrm>
              <a:off x="3704325" y="2114900"/>
              <a:ext cx="187650" cy="112425"/>
            </a:xfrm>
            <a:custGeom>
              <a:avLst/>
              <a:gdLst/>
              <a:ahLst/>
              <a:cxnLst/>
              <a:rect l="l" t="t" r="r" b="b"/>
              <a:pathLst>
                <a:path w="7506" h="4497" extrusionOk="0">
                  <a:moveTo>
                    <a:pt x="3582" y="1"/>
                  </a:moveTo>
                  <a:lnTo>
                    <a:pt x="3219" y="12"/>
                  </a:lnTo>
                  <a:lnTo>
                    <a:pt x="2513" y="155"/>
                  </a:lnTo>
                  <a:lnTo>
                    <a:pt x="1874" y="419"/>
                  </a:lnTo>
                  <a:lnTo>
                    <a:pt x="1301" y="805"/>
                  </a:lnTo>
                  <a:lnTo>
                    <a:pt x="816" y="1290"/>
                  </a:lnTo>
                  <a:lnTo>
                    <a:pt x="431" y="1852"/>
                  </a:lnTo>
                  <a:lnTo>
                    <a:pt x="166" y="2491"/>
                  </a:lnTo>
                  <a:lnTo>
                    <a:pt x="12" y="3196"/>
                  </a:lnTo>
                  <a:lnTo>
                    <a:pt x="1" y="3560"/>
                  </a:lnTo>
                  <a:lnTo>
                    <a:pt x="12" y="3802"/>
                  </a:lnTo>
                  <a:lnTo>
                    <a:pt x="67" y="4265"/>
                  </a:lnTo>
                  <a:lnTo>
                    <a:pt x="133" y="4497"/>
                  </a:lnTo>
                  <a:lnTo>
                    <a:pt x="1588" y="4497"/>
                  </a:lnTo>
                  <a:lnTo>
                    <a:pt x="1643" y="4188"/>
                  </a:lnTo>
                  <a:lnTo>
                    <a:pt x="1863" y="3604"/>
                  </a:lnTo>
                  <a:lnTo>
                    <a:pt x="2172" y="3064"/>
                  </a:lnTo>
                  <a:lnTo>
                    <a:pt x="2569" y="2601"/>
                  </a:lnTo>
                  <a:lnTo>
                    <a:pt x="3031" y="2205"/>
                  </a:lnTo>
                  <a:lnTo>
                    <a:pt x="3560" y="1896"/>
                  </a:lnTo>
                  <a:lnTo>
                    <a:pt x="4144" y="1676"/>
                  </a:lnTo>
                  <a:lnTo>
                    <a:pt x="4761" y="1565"/>
                  </a:lnTo>
                  <a:lnTo>
                    <a:pt x="5092" y="1554"/>
                  </a:lnTo>
                  <a:lnTo>
                    <a:pt x="5103" y="1554"/>
                  </a:lnTo>
                  <a:lnTo>
                    <a:pt x="5445" y="1565"/>
                  </a:lnTo>
                  <a:lnTo>
                    <a:pt x="6084" y="1687"/>
                  </a:lnTo>
                  <a:lnTo>
                    <a:pt x="6690" y="1918"/>
                  </a:lnTo>
                  <a:lnTo>
                    <a:pt x="7230" y="2249"/>
                  </a:lnTo>
                  <a:lnTo>
                    <a:pt x="7472" y="2458"/>
                  </a:lnTo>
                  <a:lnTo>
                    <a:pt x="7505" y="2425"/>
                  </a:lnTo>
                  <a:lnTo>
                    <a:pt x="6161" y="1125"/>
                  </a:lnTo>
                  <a:lnTo>
                    <a:pt x="6051" y="1014"/>
                  </a:lnTo>
                  <a:lnTo>
                    <a:pt x="5930" y="904"/>
                  </a:lnTo>
                  <a:lnTo>
                    <a:pt x="5676" y="695"/>
                  </a:lnTo>
                  <a:lnTo>
                    <a:pt x="5136" y="353"/>
                  </a:lnTo>
                  <a:lnTo>
                    <a:pt x="4530" y="122"/>
                  </a:lnTo>
                  <a:lnTo>
                    <a:pt x="3902" y="12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5"/>
            <p:cNvSpPr/>
            <p:nvPr/>
          </p:nvSpPr>
          <p:spPr>
            <a:xfrm>
              <a:off x="3704325" y="2114900"/>
              <a:ext cx="187650" cy="112425"/>
            </a:xfrm>
            <a:custGeom>
              <a:avLst/>
              <a:gdLst/>
              <a:ahLst/>
              <a:cxnLst/>
              <a:rect l="l" t="t" r="r" b="b"/>
              <a:pathLst>
                <a:path w="7506" h="4497" fill="none" extrusionOk="0">
                  <a:moveTo>
                    <a:pt x="5092" y="1554"/>
                  </a:moveTo>
                  <a:lnTo>
                    <a:pt x="5103" y="1554"/>
                  </a:lnTo>
                  <a:lnTo>
                    <a:pt x="5445" y="1565"/>
                  </a:lnTo>
                  <a:lnTo>
                    <a:pt x="6084" y="1687"/>
                  </a:lnTo>
                  <a:lnTo>
                    <a:pt x="6690" y="1918"/>
                  </a:lnTo>
                  <a:lnTo>
                    <a:pt x="7230" y="2249"/>
                  </a:lnTo>
                  <a:lnTo>
                    <a:pt x="7472" y="2458"/>
                  </a:lnTo>
                  <a:lnTo>
                    <a:pt x="7505" y="2425"/>
                  </a:lnTo>
                  <a:lnTo>
                    <a:pt x="6161" y="1125"/>
                  </a:lnTo>
                  <a:lnTo>
                    <a:pt x="6051" y="1014"/>
                  </a:lnTo>
                  <a:lnTo>
                    <a:pt x="5930" y="904"/>
                  </a:lnTo>
                  <a:lnTo>
                    <a:pt x="5676" y="695"/>
                  </a:lnTo>
                  <a:lnTo>
                    <a:pt x="5136" y="353"/>
                  </a:lnTo>
                  <a:lnTo>
                    <a:pt x="4530" y="122"/>
                  </a:lnTo>
                  <a:lnTo>
                    <a:pt x="3902" y="12"/>
                  </a:lnTo>
                  <a:lnTo>
                    <a:pt x="3582" y="1"/>
                  </a:lnTo>
                  <a:lnTo>
                    <a:pt x="3219" y="12"/>
                  </a:lnTo>
                  <a:lnTo>
                    <a:pt x="2513" y="155"/>
                  </a:lnTo>
                  <a:lnTo>
                    <a:pt x="1874" y="419"/>
                  </a:lnTo>
                  <a:lnTo>
                    <a:pt x="1301" y="805"/>
                  </a:lnTo>
                  <a:lnTo>
                    <a:pt x="816" y="1290"/>
                  </a:lnTo>
                  <a:lnTo>
                    <a:pt x="431" y="1852"/>
                  </a:lnTo>
                  <a:lnTo>
                    <a:pt x="166" y="2491"/>
                  </a:lnTo>
                  <a:lnTo>
                    <a:pt x="12" y="3196"/>
                  </a:lnTo>
                  <a:lnTo>
                    <a:pt x="1" y="3560"/>
                  </a:lnTo>
                  <a:lnTo>
                    <a:pt x="12" y="3802"/>
                  </a:lnTo>
                  <a:lnTo>
                    <a:pt x="67" y="4265"/>
                  </a:lnTo>
                  <a:lnTo>
                    <a:pt x="133" y="4497"/>
                  </a:lnTo>
                  <a:lnTo>
                    <a:pt x="1588" y="4497"/>
                  </a:lnTo>
                  <a:lnTo>
                    <a:pt x="1643" y="4188"/>
                  </a:lnTo>
                  <a:lnTo>
                    <a:pt x="1863" y="3604"/>
                  </a:lnTo>
                  <a:lnTo>
                    <a:pt x="2172" y="3064"/>
                  </a:lnTo>
                  <a:lnTo>
                    <a:pt x="2569" y="2601"/>
                  </a:lnTo>
                  <a:lnTo>
                    <a:pt x="3031" y="2205"/>
                  </a:lnTo>
                  <a:lnTo>
                    <a:pt x="3560" y="1896"/>
                  </a:lnTo>
                  <a:lnTo>
                    <a:pt x="4144" y="1676"/>
                  </a:lnTo>
                  <a:lnTo>
                    <a:pt x="4761" y="1565"/>
                  </a:lnTo>
                  <a:lnTo>
                    <a:pt x="5092" y="1554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5"/>
            <p:cNvSpPr/>
            <p:nvPr/>
          </p:nvSpPr>
          <p:spPr>
            <a:xfrm>
              <a:off x="3700750" y="2101125"/>
              <a:ext cx="109125" cy="90675"/>
            </a:xfrm>
            <a:custGeom>
              <a:avLst/>
              <a:gdLst/>
              <a:ahLst/>
              <a:cxnLst/>
              <a:rect l="l" t="t" r="r" b="b"/>
              <a:pathLst>
                <a:path w="4365" h="3627" extrusionOk="0">
                  <a:moveTo>
                    <a:pt x="2392" y="1"/>
                  </a:moveTo>
                  <a:lnTo>
                    <a:pt x="1874" y="111"/>
                  </a:lnTo>
                  <a:lnTo>
                    <a:pt x="1400" y="320"/>
                  </a:lnTo>
                  <a:lnTo>
                    <a:pt x="970" y="607"/>
                  </a:lnTo>
                  <a:lnTo>
                    <a:pt x="607" y="959"/>
                  </a:lnTo>
                  <a:lnTo>
                    <a:pt x="320" y="1389"/>
                  </a:lnTo>
                  <a:lnTo>
                    <a:pt x="122" y="1874"/>
                  </a:lnTo>
                  <a:lnTo>
                    <a:pt x="12" y="2392"/>
                  </a:lnTo>
                  <a:lnTo>
                    <a:pt x="1" y="2667"/>
                  </a:lnTo>
                  <a:lnTo>
                    <a:pt x="12" y="2921"/>
                  </a:lnTo>
                  <a:lnTo>
                    <a:pt x="100" y="3406"/>
                  </a:lnTo>
                  <a:lnTo>
                    <a:pt x="188" y="3626"/>
                  </a:lnTo>
                  <a:lnTo>
                    <a:pt x="243" y="3307"/>
                  </a:lnTo>
                  <a:lnTo>
                    <a:pt x="442" y="2689"/>
                  </a:lnTo>
                  <a:lnTo>
                    <a:pt x="739" y="2138"/>
                  </a:lnTo>
                  <a:lnTo>
                    <a:pt x="1136" y="1643"/>
                  </a:lnTo>
                  <a:lnTo>
                    <a:pt x="1610" y="1235"/>
                  </a:lnTo>
                  <a:lnTo>
                    <a:pt x="2150" y="904"/>
                  </a:lnTo>
                  <a:lnTo>
                    <a:pt x="2745" y="673"/>
                  </a:lnTo>
                  <a:lnTo>
                    <a:pt x="3384" y="563"/>
                  </a:lnTo>
                  <a:lnTo>
                    <a:pt x="3725" y="552"/>
                  </a:lnTo>
                  <a:lnTo>
                    <a:pt x="4045" y="563"/>
                  </a:lnTo>
                  <a:lnTo>
                    <a:pt x="4364" y="607"/>
                  </a:lnTo>
                  <a:lnTo>
                    <a:pt x="4364" y="607"/>
                  </a:lnTo>
                  <a:lnTo>
                    <a:pt x="4188" y="475"/>
                  </a:lnTo>
                  <a:lnTo>
                    <a:pt x="3802" y="243"/>
                  </a:lnTo>
                  <a:lnTo>
                    <a:pt x="3373" y="89"/>
                  </a:lnTo>
                  <a:lnTo>
                    <a:pt x="291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5"/>
            <p:cNvSpPr/>
            <p:nvPr/>
          </p:nvSpPr>
          <p:spPr>
            <a:xfrm>
              <a:off x="3700750" y="2101125"/>
              <a:ext cx="109125" cy="90675"/>
            </a:xfrm>
            <a:custGeom>
              <a:avLst/>
              <a:gdLst/>
              <a:ahLst/>
              <a:cxnLst/>
              <a:rect l="l" t="t" r="r" b="b"/>
              <a:pathLst>
                <a:path w="4365" h="3627" fill="none" extrusionOk="0">
                  <a:moveTo>
                    <a:pt x="3725" y="552"/>
                  </a:moveTo>
                  <a:lnTo>
                    <a:pt x="4045" y="563"/>
                  </a:lnTo>
                  <a:lnTo>
                    <a:pt x="4364" y="607"/>
                  </a:lnTo>
                  <a:lnTo>
                    <a:pt x="4188" y="475"/>
                  </a:lnTo>
                  <a:lnTo>
                    <a:pt x="3802" y="243"/>
                  </a:lnTo>
                  <a:lnTo>
                    <a:pt x="3373" y="89"/>
                  </a:lnTo>
                  <a:lnTo>
                    <a:pt x="2910" y="1"/>
                  </a:lnTo>
                  <a:lnTo>
                    <a:pt x="2667" y="1"/>
                  </a:lnTo>
                  <a:lnTo>
                    <a:pt x="2392" y="1"/>
                  </a:lnTo>
                  <a:lnTo>
                    <a:pt x="1874" y="111"/>
                  </a:lnTo>
                  <a:lnTo>
                    <a:pt x="1400" y="320"/>
                  </a:lnTo>
                  <a:lnTo>
                    <a:pt x="970" y="607"/>
                  </a:lnTo>
                  <a:lnTo>
                    <a:pt x="607" y="959"/>
                  </a:lnTo>
                  <a:lnTo>
                    <a:pt x="320" y="1389"/>
                  </a:lnTo>
                  <a:lnTo>
                    <a:pt x="122" y="1874"/>
                  </a:lnTo>
                  <a:lnTo>
                    <a:pt x="12" y="2392"/>
                  </a:lnTo>
                  <a:lnTo>
                    <a:pt x="1" y="2667"/>
                  </a:lnTo>
                  <a:lnTo>
                    <a:pt x="12" y="2921"/>
                  </a:lnTo>
                  <a:lnTo>
                    <a:pt x="100" y="3406"/>
                  </a:lnTo>
                  <a:lnTo>
                    <a:pt x="188" y="3626"/>
                  </a:lnTo>
                  <a:lnTo>
                    <a:pt x="243" y="3307"/>
                  </a:lnTo>
                  <a:lnTo>
                    <a:pt x="442" y="2689"/>
                  </a:lnTo>
                  <a:lnTo>
                    <a:pt x="739" y="2138"/>
                  </a:lnTo>
                  <a:lnTo>
                    <a:pt x="1136" y="1643"/>
                  </a:lnTo>
                  <a:lnTo>
                    <a:pt x="1610" y="1235"/>
                  </a:lnTo>
                  <a:lnTo>
                    <a:pt x="2150" y="904"/>
                  </a:lnTo>
                  <a:lnTo>
                    <a:pt x="2745" y="673"/>
                  </a:lnTo>
                  <a:lnTo>
                    <a:pt x="3384" y="563"/>
                  </a:lnTo>
                  <a:lnTo>
                    <a:pt x="3725" y="552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5"/>
            <p:cNvSpPr/>
            <p:nvPr/>
          </p:nvSpPr>
          <p:spPr>
            <a:xfrm>
              <a:off x="2915600" y="1101925"/>
              <a:ext cx="1227350" cy="642750"/>
            </a:xfrm>
            <a:custGeom>
              <a:avLst/>
              <a:gdLst/>
              <a:ahLst/>
              <a:cxnLst/>
              <a:rect l="l" t="t" r="r" b="b"/>
              <a:pathLst>
                <a:path w="49094" h="25710" extrusionOk="0">
                  <a:moveTo>
                    <a:pt x="13599" y="1"/>
                  </a:moveTo>
                  <a:lnTo>
                    <a:pt x="12398" y="100"/>
                  </a:lnTo>
                  <a:lnTo>
                    <a:pt x="11131" y="309"/>
                  </a:lnTo>
                  <a:lnTo>
                    <a:pt x="10480" y="463"/>
                  </a:lnTo>
                  <a:lnTo>
                    <a:pt x="9819" y="651"/>
                  </a:lnTo>
                  <a:lnTo>
                    <a:pt x="8574" y="1147"/>
                  </a:lnTo>
                  <a:lnTo>
                    <a:pt x="7384" y="1786"/>
                  </a:lnTo>
                  <a:lnTo>
                    <a:pt x="6282" y="2546"/>
                  </a:lnTo>
                  <a:lnTo>
                    <a:pt x="5246" y="3428"/>
                  </a:lnTo>
                  <a:lnTo>
                    <a:pt x="4287" y="4397"/>
                  </a:lnTo>
                  <a:lnTo>
                    <a:pt x="3428" y="5444"/>
                  </a:lnTo>
                  <a:lnTo>
                    <a:pt x="2645" y="6557"/>
                  </a:lnTo>
                  <a:lnTo>
                    <a:pt x="1962" y="7714"/>
                  </a:lnTo>
                  <a:lnTo>
                    <a:pt x="1367" y="8904"/>
                  </a:lnTo>
                  <a:lnTo>
                    <a:pt x="882" y="10117"/>
                  </a:lnTo>
                  <a:lnTo>
                    <a:pt x="497" y="11329"/>
                  </a:lnTo>
                  <a:lnTo>
                    <a:pt x="210" y="12519"/>
                  </a:lnTo>
                  <a:lnTo>
                    <a:pt x="45" y="13687"/>
                  </a:lnTo>
                  <a:lnTo>
                    <a:pt x="1" y="14800"/>
                  </a:lnTo>
                  <a:lnTo>
                    <a:pt x="67" y="15858"/>
                  </a:lnTo>
                  <a:lnTo>
                    <a:pt x="144" y="16354"/>
                  </a:lnTo>
                  <a:lnTo>
                    <a:pt x="860" y="19880"/>
                  </a:lnTo>
                  <a:lnTo>
                    <a:pt x="1676" y="23671"/>
                  </a:lnTo>
                  <a:lnTo>
                    <a:pt x="1841" y="23571"/>
                  </a:lnTo>
                  <a:lnTo>
                    <a:pt x="2161" y="23483"/>
                  </a:lnTo>
                  <a:lnTo>
                    <a:pt x="2315" y="23505"/>
                  </a:lnTo>
                  <a:lnTo>
                    <a:pt x="5191" y="24244"/>
                  </a:lnTo>
                  <a:lnTo>
                    <a:pt x="10800" y="25709"/>
                  </a:lnTo>
                  <a:lnTo>
                    <a:pt x="10756" y="25368"/>
                  </a:lnTo>
                  <a:lnTo>
                    <a:pt x="10547" y="24486"/>
                  </a:lnTo>
                  <a:lnTo>
                    <a:pt x="10106" y="22877"/>
                  </a:lnTo>
                  <a:lnTo>
                    <a:pt x="9687" y="21081"/>
                  </a:lnTo>
                  <a:lnTo>
                    <a:pt x="9511" y="19891"/>
                  </a:lnTo>
                  <a:lnTo>
                    <a:pt x="9489" y="19042"/>
                  </a:lnTo>
                  <a:lnTo>
                    <a:pt x="9522" y="18513"/>
                  </a:lnTo>
                  <a:lnTo>
                    <a:pt x="9621" y="18029"/>
                  </a:lnTo>
                  <a:lnTo>
                    <a:pt x="9786" y="17577"/>
                  </a:lnTo>
                  <a:lnTo>
                    <a:pt x="9896" y="17378"/>
                  </a:lnTo>
                  <a:lnTo>
                    <a:pt x="10161" y="16949"/>
                  </a:lnTo>
                  <a:lnTo>
                    <a:pt x="10811" y="16199"/>
                  </a:lnTo>
                  <a:lnTo>
                    <a:pt x="11549" y="15538"/>
                  </a:lnTo>
                  <a:lnTo>
                    <a:pt x="12310" y="14987"/>
                  </a:lnTo>
                  <a:lnTo>
                    <a:pt x="13379" y="14348"/>
                  </a:lnTo>
                  <a:lnTo>
                    <a:pt x="14337" y="13896"/>
                  </a:lnTo>
                  <a:lnTo>
                    <a:pt x="14436" y="13863"/>
                  </a:lnTo>
                  <a:lnTo>
                    <a:pt x="14436" y="13863"/>
                  </a:lnTo>
                  <a:lnTo>
                    <a:pt x="14403" y="14006"/>
                  </a:lnTo>
                  <a:lnTo>
                    <a:pt x="14238" y="14987"/>
                  </a:lnTo>
                  <a:lnTo>
                    <a:pt x="14172" y="15913"/>
                  </a:lnTo>
                  <a:lnTo>
                    <a:pt x="14183" y="16960"/>
                  </a:lnTo>
                  <a:lnTo>
                    <a:pt x="14326" y="18062"/>
                  </a:lnTo>
                  <a:lnTo>
                    <a:pt x="14569" y="18866"/>
                  </a:lnTo>
                  <a:lnTo>
                    <a:pt x="14800" y="19373"/>
                  </a:lnTo>
                  <a:lnTo>
                    <a:pt x="15098" y="19836"/>
                  </a:lnTo>
                  <a:lnTo>
                    <a:pt x="15472" y="20255"/>
                  </a:lnTo>
                  <a:lnTo>
                    <a:pt x="15682" y="20442"/>
                  </a:lnTo>
                  <a:lnTo>
                    <a:pt x="16134" y="20784"/>
                  </a:lnTo>
                  <a:lnTo>
                    <a:pt x="16971" y="21268"/>
                  </a:lnTo>
                  <a:lnTo>
                    <a:pt x="17753" y="21555"/>
                  </a:lnTo>
                  <a:lnTo>
                    <a:pt x="18448" y="21665"/>
                  </a:lnTo>
                  <a:lnTo>
                    <a:pt x="19043" y="21643"/>
                  </a:lnTo>
                  <a:lnTo>
                    <a:pt x="19528" y="21533"/>
                  </a:lnTo>
                  <a:lnTo>
                    <a:pt x="19869" y="21346"/>
                  </a:lnTo>
                  <a:lnTo>
                    <a:pt x="20079" y="21136"/>
                  </a:lnTo>
                  <a:lnTo>
                    <a:pt x="20112" y="21026"/>
                  </a:lnTo>
                  <a:lnTo>
                    <a:pt x="20167" y="20839"/>
                  </a:lnTo>
                  <a:lnTo>
                    <a:pt x="20585" y="19571"/>
                  </a:lnTo>
                  <a:lnTo>
                    <a:pt x="21037" y="18414"/>
                  </a:lnTo>
                  <a:lnTo>
                    <a:pt x="21621" y="17147"/>
                  </a:lnTo>
                  <a:lnTo>
                    <a:pt x="22349" y="15891"/>
                  </a:lnTo>
                  <a:lnTo>
                    <a:pt x="22999" y="15042"/>
                  </a:lnTo>
                  <a:lnTo>
                    <a:pt x="23462" y="14546"/>
                  </a:lnTo>
                  <a:lnTo>
                    <a:pt x="23957" y="14128"/>
                  </a:lnTo>
                  <a:lnTo>
                    <a:pt x="24486" y="13797"/>
                  </a:lnTo>
                  <a:lnTo>
                    <a:pt x="24762" y="13687"/>
                  </a:lnTo>
                  <a:lnTo>
                    <a:pt x="25037" y="13588"/>
                  </a:lnTo>
                  <a:lnTo>
                    <a:pt x="25544" y="13478"/>
                  </a:lnTo>
                  <a:lnTo>
                    <a:pt x="26007" y="13466"/>
                  </a:lnTo>
                  <a:lnTo>
                    <a:pt x="26426" y="13555"/>
                  </a:lnTo>
                  <a:lnTo>
                    <a:pt x="26812" y="13720"/>
                  </a:lnTo>
                  <a:lnTo>
                    <a:pt x="27186" y="13984"/>
                  </a:lnTo>
                  <a:lnTo>
                    <a:pt x="27715" y="14513"/>
                  </a:lnTo>
                  <a:lnTo>
                    <a:pt x="28784" y="16023"/>
                  </a:lnTo>
                  <a:lnTo>
                    <a:pt x="30106" y="18095"/>
                  </a:lnTo>
                  <a:lnTo>
                    <a:pt x="31230" y="19682"/>
                  </a:lnTo>
                  <a:lnTo>
                    <a:pt x="31903" y="20530"/>
                  </a:lnTo>
                  <a:lnTo>
                    <a:pt x="32244" y="20949"/>
                  </a:lnTo>
                  <a:lnTo>
                    <a:pt x="32938" y="21654"/>
                  </a:lnTo>
                  <a:lnTo>
                    <a:pt x="33622" y="22238"/>
                  </a:lnTo>
                  <a:lnTo>
                    <a:pt x="34305" y="22690"/>
                  </a:lnTo>
                  <a:lnTo>
                    <a:pt x="34955" y="23043"/>
                  </a:lnTo>
                  <a:lnTo>
                    <a:pt x="35594" y="23285"/>
                  </a:lnTo>
                  <a:lnTo>
                    <a:pt x="36200" y="23450"/>
                  </a:lnTo>
                  <a:lnTo>
                    <a:pt x="36784" y="23538"/>
                  </a:lnTo>
                  <a:lnTo>
                    <a:pt x="37578" y="23571"/>
                  </a:lnTo>
                  <a:lnTo>
                    <a:pt x="38492" y="23439"/>
                  </a:lnTo>
                  <a:lnTo>
                    <a:pt x="39187" y="23230"/>
                  </a:lnTo>
                  <a:lnTo>
                    <a:pt x="39638" y="23020"/>
                  </a:lnTo>
                  <a:lnTo>
                    <a:pt x="39749" y="22954"/>
                  </a:lnTo>
                  <a:lnTo>
                    <a:pt x="39804" y="22899"/>
                  </a:lnTo>
                  <a:lnTo>
                    <a:pt x="39782" y="22734"/>
                  </a:lnTo>
                  <a:lnTo>
                    <a:pt x="39440" y="22348"/>
                  </a:lnTo>
                  <a:lnTo>
                    <a:pt x="38503" y="21511"/>
                  </a:lnTo>
                  <a:lnTo>
                    <a:pt x="37545" y="20596"/>
                  </a:lnTo>
                  <a:lnTo>
                    <a:pt x="36828" y="19825"/>
                  </a:lnTo>
                  <a:lnTo>
                    <a:pt x="36465" y="19395"/>
                  </a:lnTo>
                  <a:lnTo>
                    <a:pt x="36134" y="18987"/>
                  </a:lnTo>
                  <a:lnTo>
                    <a:pt x="35539" y="18139"/>
                  </a:lnTo>
                  <a:lnTo>
                    <a:pt x="35032" y="17235"/>
                  </a:lnTo>
                  <a:lnTo>
                    <a:pt x="34613" y="16299"/>
                  </a:lnTo>
                  <a:lnTo>
                    <a:pt x="34437" y="15803"/>
                  </a:lnTo>
                  <a:lnTo>
                    <a:pt x="36321" y="17522"/>
                  </a:lnTo>
                  <a:lnTo>
                    <a:pt x="38911" y="20012"/>
                  </a:lnTo>
                  <a:lnTo>
                    <a:pt x="40278" y="21401"/>
                  </a:lnTo>
                  <a:lnTo>
                    <a:pt x="40773" y="21941"/>
                  </a:lnTo>
                  <a:lnTo>
                    <a:pt x="40983" y="22150"/>
                  </a:lnTo>
                  <a:lnTo>
                    <a:pt x="41468" y="22481"/>
                  </a:lnTo>
                  <a:lnTo>
                    <a:pt x="42019" y="22712"/>
                  </a:lnTo>
                  <a:lnTo>
                    <a:pt x="42614" y="22833"/>
                  </a:lnTo>
                  <a:lnTo>
                    <a:pt x="43253" y="22866"/>
                  </a:lnTo>
                  <a:lnTo>
                    <a:pt x="43914" y="22822"/>
                  </a:lnTo>
                  <a:lnTo>
                    <a:pt x="44597" y="22701"/>
                  </a:lnTo>
                  <a:lnTo>
                    <a:pt x="45269" y="22525"/>
                  </a:lnTo>
                  <a:lnTo>
                    <a:pt x="45931" y="22282"/>
                  </a:lnTo>
                  <a:lnTo>
                    <a:pt x="46559" y="21996"/>
                  </a:lnTo>
                  <a:lnTo>
                    <a:pt x="47154" y="21665"/>
                  </a:lnTo>
                  <a:lnTo>
                    <a:pt x="47694" y="21312"/>
                  </a:lnTo>
                  <a:lnTo>
                    <a:pt x="48157" y="20927"/>
                  </a:lnTo>
                  <a:lnTo>
                    <a:pt x="48542" y="20541"/>
                  </a:lnTo>
                  <a:lnTo>
                    <a:pt x="48840" y="20144"/>
                  </a:lnTo>
                  <a:lnTo>
                    <a:pt x="49027" y="19748"/>
                  </a:lnTo>
                  <a:lnTo>
                    <a:pt x="49060" y="19549"/>
                  </a:lnTo>
                  <a:lnTo>
                    <a:pt x="49093" y="19351"/>
                  </a:lnTo>
                  <a:lnTo>
                    <a:pt x="49060" y="18888"/>
                  </a:lnTo>
                  <a:lnTo>
                    <a:pt x="48862" y="18073"/>
                  </a:lnTo>
                  <a:lnTo>
                    <a:pt x="48355" y="16827"/>
                  </a:lnTo>
                  <a:lnTo>
                    <a:pt x="47694" y="15505"/>
                  </a:lnTo>
                  <a:lnTo>
                    <a:pt x="46592" y="13610"/>
                  </a:lnTo>
                  <a:lnTo>
                    <a:pt x="45468" y="11880"/>
                  </a:lnTo>
                  <a:lnTo>
                    <a:pt x="45347" y="11703"/>
                  </a:lnTo>
                  <a:lnTo>
                    <a:pt x="45457" y="11725"/>
                  </a:lnTo>
                  <a:lnTo>
                    <a:pt x="46184" y="11714"/>
                  </a:lnTo>
                  <a:lnTo>
                    <a:pt x="46790" y="11582"/>
                  </a:lnTo>
                  <a:lnTo>
                    <a:pt x="47253" y="11373"/>
                  </a:lnTo>
                  <a:lnTo>
                    <a:pt x="47550" y="11174"/>
                  </a:lnTo>
                  <a:lnTo>
                    <a:pt x="47815" y="10910"/>
                  </a:lnTo>
                  <a:lnTo>
                    <a:pt x="48035" y="10568"/>
                  </a:lnTo>
                  <a:lnTo>
                    <a:pt x="48201" y="10150"/>
                  </a:lnTo>
                  <a:lnTo>
                    <a:pt x="48300" y="9654"/>
                  </a:lnTo>
                  <a:lnTo>
                    <a:pt x="48322" y="9059"/>
                  </a:lnTo>
                  <a:lnTo>
                    <a:pt x="48256" y="8353"/>
                  </a:lnTo>
                  <a:lnTo>
                    <a:pt x="48179" y="7957"/>
                  </a:lnTo>
                  <a:lnTo>
                    <a:pt x="48090" y="7549"/>
                  </a:lnTo>
                  <a:lnTo>
                    <a:pt x="47837" y="6789"/>
                  </a:lnTo>
                  <a:lnTo>
                    <a:pt x="47517" y="6072"/>
                  </a:lnTo>
                  <a:lnTo>
                    <a:pt x="47143" y="5411"/>
                  </a:lnTo>
                  <a:lnTo>
                    <a:pt x="46702" y="4805"/>
                  </a:lnTo>
                  <a:lnTo>
                    <a:pt x="46206" y="4254"/>
                  </a:lnTo>
                  <a:lnTo>
                    <a:pt x="45666" y="3747"/>
                  </a:lnTo>
                  <a:lnTo>
                    <a:pt x="45082" y="3295"/>
                  </a:lnTo>
                  <a:lnTo>
                    <a:pt x="44465" y="2899"/>
                  </a:lnTo>
                  <a:lnTo>
                    <a:pt x="43815" y="2568"/>
                  </a:lnTo>
                  <a:lnTo>
                    <a:pt x="43143" y="2293"/>
                  </a:lnTo>
                  <a:lnTo>
                    <a:pt x="42459" y="2072"/>
                  </a:lnTo>
                  <a:lnTo>
                    <a:pt x="41765" y="1907"/>
                  </a:lnTo>
                  <a:lnTo>
                    <a:pt x="41060" y="1808"/>
                  </a:lnTo>
                  <a:lnTo>
                    <a:pt x="40366" y="1764"/>
                  </a:lnTo>
                  <a:lnTo>
                    <a:pt x="39671" y="1786"/>
                  </a:lnTo>
                  <a:lnTo>
                    <a:pt x="39330" y="1819"/>
                  </a:lnTo>
                  <a:lnTo>
                    <a:pt x="37853" y="2028"/>
                  </a:lnTo>
                  <a:lnTo>
                    <a:pt x="34096" y="2645"/>
                  </a:lnTo>
                  <a:lnTo>
                    <a:pt x="31054" y="3086"/>
                  </a:lnTo>
                  <a:lnTo>
                    <a:pt x="29093" y="3306"/>
                  </a:lnTo>
                  <a:lnTo>
                    <a:pt x="27307" y="3417"/>
                  </a:lnTo>
                  <a:lnTo>
                    <a:pt x="26128" y="3406"/>
                  </a:lnTo>
                  <a:lnTo>
                    <a:pt x="25445" y="3350"/>
                  </a:lnTo>
                  <a:lnTo>
                    <a:pt x="25137" y="3306"/>
                  </a:lnTo>
                  <a:lnTo>
                    <a:pt x="24839" y="3240"/>
                  </a:lnTo>
                  <a:lnTo>
                    <a:pt x="24211" y="3064"/>
                  </a:lnTo>
                  <a:lnTo>
                    <a:pt x="23208" y="2678"/>
                  </a:lnTo>
                  <a:lnTo>
                    <a:pt x="21754" y="2028"/>
                  </a:lnTo>
                  <a:lnTo>
                    <a:pt x="20134" y="1323"/>
                  </a:lnTo>
                  <a:lnTo>
                    <a:pt x="18800" y="827"/>
                  </a:lnTo>
                  <a:lnTo>
                    <a:pt x="17864" y="540"/>
                  </a:lnTo>
                  <a:lnTo>
                    <a:pt x="16872" y="298"/>
                  </a:lnTo>
                  <a:lnTo>
                    <a:pt x="15836" y="122"/>
                  </a:lnTo>
                  <a:lnTo>
                    <a:pt x="14734" y="12"/>
                  </a:lnTo>
                  <a:lnTo>
                    <a:pt x="13599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5"/>
            <p:cNvSpPr/>
            <p:nvPr/>
          </p:nvSpPr>
          <p:spPr>
            <a:xfrm>
              <a:off x="2915600" y="1101925"/>
              <a:ext cx="1227350" cy="642750"/>
            </a:xfrm>
            <a:custGeom>
              <a:avLst/>
              <a:gdLst/>
              <a:ahLst/>
              <a:cxnLst/>
              <a:rect l="l" t="t" r="r" b="b"/>
              <a:pathLst>
                <a:path w="49094" h="25710" fill="none" extrusionOk="0">
                  <a:moveTo>
                    <a:pt x="45347" y="11703"/>
                  </a:moveTo>
                  <a:lnTo>
                    <a:pt x="45457" y="11725"/>
                  </a:lnTo>
                  <a:lnTo>
                    <a:pt x="46184" y="11714"/>
                  </a:lnTo>
                  <a:lnTo>
                    <a:pt x="46790" y="11582"/>
                  </a:lnTo>
                  <a:lnTo>
                    <a:pt x="47253" y="11373"/>
                  </a:lnTo>
                  <a:lnTo>
                    <a:pt x="47550" y="11174"/>
                  </a:lnTo>
                  <a:lnTo>
                    <a:pt x="47815" y="10910"/>
                  </a:lnTo>
                  <a:lnTo>
                    <a:pt x="48035" y="10568"/>
                  </a:lnTo>
                  <a:lnTo>
                    <a:pt x="48201" y="10150"/>
                  </a:lnTo>
                  <a:lnTo>
                    <a:pt x="48300" y="9654"/>
                  </a:lnTo>
                  <a:lnTo>
                    <a:pt x="48322" y="9059"/>
                  </a:lnTo>
                  <a:lnTo>
                    <a:pt x="48256" y="8353"/>
                  </a:lnTo>
                  <a:lnTo>
                    <a:pt x="48179" y="7957"/>
                  </a:lnTo>
                  <a:lnTo>
                    <a:pt x="48090" y="7549"/>
                  </a:lnTo>
                  <a:lnTo>
                    <a:pt x="47837" y="6789"/>
                  </a:lnTo>
                  <a:lnTo>
                    <a:pt x="47517" y="6072"/>
                  </a:lnTo>
                  <a:lnTo>
                    <a:pt x="47143" y="5411"/>
                  </a:lnTo>
                  <a:lnTo>
                    <a:pt x="46702" y="4805"/>
                  </a:lnTo>
                  <a:lnTo>
                    <a:pt x="46206" y="4254"/>
                  </a:lnTo>
                  <a:lnTo>
                    <a:pt x="45666" y="3747"/>
                  </a:lnTo>
                  <a:lnTo>
                    <a:pt x="45082" y="3295"/>
                  </a:lnTo>
                  <a:lnTo>
                    <a:pt x="44465" y="2899"/>
                  </a:lnTo>
                  <a:lnTo>
                    <a:pt x="43815" y="2568"/>
                  </a:lnTo>
                  <a:lnTo>
                    <a:pt x="43143" y="2293"/>
                  </a:lnTo>
                  <a:lnTo>
                    <a:pt x="42459" y="2072"/>
                  </a:lnTo>
                  <a:lnTo>
                    <a:pt x="41765" y="1907"/>
                  </a:lnTo>
                  <a:lnTo>
                    <a:pt x="41060" y="1808"/>
                  </a:lnTo>
                  <a:lnTo>
                    <a:pt x="40366" y="1764"/>
                  </a:lnTo>
                  <a:lnTo>
                    <a:pt x="39671" y="1786"/>
                  </a:lnTo>
                  <a:lnTo>
                    <a:pt x="39330" y="1819"/>
                  </a:lnTo>
                  <a:lnTo>
                    <a:pt x="37853" y="2028"/>
                  </a:lnTo>
                  <a:lnTo>
                    <a:pt x="34096" y="2645"/>
                  </a:lnTo>
                  <a:lnTo>
                    <a:pt x="31054" y="3086"/>
                  </a:lnTo>
                  <a:lnTo>
                    <a:pt x="29093" y="3306"/>
                  </a:lnTo>
                  <a:lnTo>
                    <a:pt x="27307" y="3417"/>
                  </a:lnTo>
                  <a:lnTo>
                    <a:pt x="26128" y="3406"/>
                  </a:lnTo>
                  <a:lnTo>
                    <a:pt x="25445" y="3350"/>
                  </a:lnTo>
                  <a:lnTo>
                    <a:pt x="25137" y="3306"/>
                  </a:lnTo>
                  <a:lnTo>
                    <a:pt x="24839" y="3240"/>
                  </a:lnTo>
                  <a:lnTo>
                    <a:pt x="24211" y="3064"/>
                  </a:lnTo>
                  <a:lnTo>
                    <a:pt x="23208" y="2678"/>
                  </a:lnTo>
                  <a:lnTo>
                    <a:pt x="21754" y="2028"/>
                  </a:lnTo>
                  <a:lnTo>
                    <a:pt x="20134" y="1323"/>
                  </a:lnTo>
                  <a:lnTo>
                    <a:pt x="18800" y="827"/>
                  </a:lnTo>
                  <a:lnTo>
                    <a:pt x="17864" y="540"/>
                  </a:lnTo>
                  <a:lnTo>
                    <a:pt x="16872" y="298"/>
                  </a:lnTo>
                  <a:lnTo>
                    <a:pt x="15836" y="122"/>
                  </a:lnTo>
                  <a:lnTo>
                    <a:pt x="14734" y="12"/>
                  </a:lnTo>
                  <a:lnTo>
                    <a:pt x="13599" y="1"/>
                  </a:lnTo>
                  <a:lnTo>
                    <a:pt x="12398" y="100"/>
                  </a:lnTo>
                  <a:lnTo>
                    <a:pt x="11131" y="309"/>
                  </a:lnTo>
                  <a:lnTo>
                    <a:pt x="10480" y="463"/>
                  </a:lnTo>
                  <a:lnTo>
                    <a:pt x="9819" y="651"/>
                  </a:lnTo>
                  <a:lnTo>
                    <a:pt x="8574" y="1147"/>
                  </a:lnTo>
                  <a:lnTo>
                    <a:pt x="7384" y="1786"/>
                  </a:lnTo>
                  <a:lnTo>
                    <a:pt x="6282" y="2546"/>
                  </a:lnTo>
                  <a:lnTo>
                    <a:pt x="5246" y="3428"/>
                  </a:lnTo>
                  <a:lnTo>
                    <a:pt x="4287" y="4397"/>
                  </a:lnTo>
                  <a:lnTo>
                    <a:pt x="3428" y="5444"/>
                  </a:lnTo>
                  <a:lnTo>
                    <a:pt x="2645" y="6557"/>
                  </a:lnTo>
                  <a:lnTo>
                    <a:pt x="1962" y="7714"/>
                  </a:lnTo>
                  <a:lnTo>
                    <a:pt x="1367" y="8904"/>
                  </a:lnTo>
                  <a:lnTo>
                    <a:pt x="882" y="10117"/>
                  </a:lnTo>
                  <a:lnTo>
                    <a:pt x="497" y="11329"/>
                  </a:lnTo>
                  <a:lnTo>
                    <a:pt x="210" y="12519"/>
                  </a:lnTo>
                  <a:lnTo>
                    <a:pt x="45" y="13687"/>
                  </a:lnTo>
                  <a:lnTo>
                    <a:pt x="1" y="14800"/>
                  </a:lnTo>
                  <a:lnTo>
                    <a:pt x="67" y="15858"/>
                  </a:lnTo>
                  <a:lnTo>
                    <a:pt x="144" y="16354"/>
                  </a:lnTo>
                  <a:lnTo>
                    <a:pt x="860" y="19880"/>
                  </a:lnTo>
                  <a:lnTo>
                    <a:pt x="1676" y="23671"/>
                  </a:lnTo>
                  <a:lnTo>
                    <a:pt x="1841" y="23571"/>
                  </a:lnTo>
                  <a:lnTo>
                    <a:pt x="2161" y="23483"/>
                  </a:lnTo>
                  <a:lnTo>
                    <a:pt x="2315" y="23505"/>
                  </a:lnTo>
                  <a:lnTo>
                    <a:pt x="5191" y="24244"/>
                  </a:lnTo>
                  <a:lnTo>
                    <a:pt x="10800" y="25709"/>
                  </a:lnTo>
                  <a:lnTo>
                    <a:pt x="10756" y="25368"/>
                  </a:lnTo>
                  <a:lnTo>
                    <a:pt x="10547" y="24486"/>
                  </a:lnTo>
                  <a:lnTo>
                    <a:pt x="10106" y="22877"/>
                  </a:lnTo>
                  <a:lnTo>
                    <a:pt x="9687" y="21081"/>
                  </a:lnTo>
                  <a:lnTo>
                    <a:pt x="9511" y="19891"/>
                  </a:lnTo>
                  <a:lnTo>
                    <a:pt x="9489" y="19042"/>
                  </a:lnTo>
                  <a:lnTo>
                    <a:pt x="9522" y="18513"/>
                  </a:lnTo>
                  <a:lnTo>
                    <a:pt x="9621" y="18029"/>
                  </a:lnTo>
                  <a:lnTo>
                    <a:pt x="9786" y="17577"/>
                  </a:lnTo>
                  <a:lnTo>
                    <a:pt x="9896" y="17378"/>
                  </a:lnTo>
                  <a:lnTo>
                    <a:pt x="10161" y="16949"/>
                  </a:lnTo>
                  <a:lnTo>
                    <a:pt x="10811" y="16199"/>
                  </a:lnTo>
                  <a:lnTo>
                    <a:pt x="11549" y="15538"/>
                  </a:lnTo>
                  <a:lnTo>
                    <a:pt x="12310" y="14987"/>
                  </a:lnTo>
                  <a:lnTo>
                    <a:pt x="13379" y="14348"/>
                  </a:lnTo>
                  <a:lnTo>
                    <a:pt x="14337" y="13896"/>
                  </a:lnTo>
                  <a:lnTo>
                    <a:pt x="14436" y="13863"/>
                  </a:lnTo>
                  <a:lnTo>
                    <a:pt x="14403" y="14006"/>
                  </a:lnTo>
                  <a:lnTo>
                    <a:pt x="14238" y="14987"/>
                  </a:lnTo>
                  <a:lnTo>
                    <a:pt x="14172" y="15913"/>
                  </a:lnTo>
                  <a:lnTo>
                    <a:pt x="14183" y="16960"/>
                  </a:lnTo>
                  <a:lnTo>
                    <a:pt x="14326" y="18062"/>
                  </a:lnTo>
                  <a:lnTo>
                    <a:pt x="14569" y="18866"/>
                  </a:lnTo>
                  <a:lnTo>
                    <a:pt x="14800" y="19373"/>
                  </a:lnTo>
                  <a:lnTo>
                    <a:pt x="15098" y="19836"/>
                  </a:lnTo>
                  <a:lnTo>
                    <a:pt x="15472" y="20255"/>
                  </a:lnTo>
                  <a:lnTo>
                    <a:pt x="15682" y="20442"/>
                  </a:lnTo>
                  <a:lnTo>
                    <a:pt x="16134" y="20784"/>
                  </a:lnTo>
                  <a:lnTo>
                    <a:pt x="16971" y="21268"/>
                  </a:lnTo>
                  <a:lnTo>
                    <a:pt x="17753" y="21555"/>
                  </a:lnTo>
                  <a:lnTo>
                    <a:pt x="18448" y="21665"/>
                  </a:lnTo>
                  <a:lnTo>
                    <a:pt x="19043" y="21643"/>
                  </a:lnTo>
                  <a:lnTo>
                    <a:pt x="19528" y="21533"/>
                  </a:lnTo>
                  <a:lnTo>
                    <a:pt x="19869" y="21346"/>
                  </a:lnTo>
                  <a:lnTo>
                    <a:pt x="20079" y="21136"/>
                  </a:lnTo>
                  <a:lnTo>
                    <a:pt x="20112" y="21026"/>
                  </a:lnTo>
                  <a:lnTo>
                    <a:pt x="20167" y="20839"/>
                  </a:lnTo>
                  <a:lnTo>
                    <a:pt x="20585" y="19571"/>
                  </a:lnTo>
                  <a:lnTo>
                    <a:pt x="21037" y="18414"/>
                  </a:lnTo>
                  <a:lnTo>
                    <a:pt x="21621" y="17147"/>
                  </a:lnTo>
                  <a:lnTo>
                    <a:pt x="22349" y="15891"/>
                  </a:lnTo>
                  <a:lnTo>
                    <a:pt x="22999" y="15042"/>
                  </a:lnTo>
                  <a:lnTo>
                    <a:pt x="23462" y="14546"/>
                  </a:lnTo>
                  <a:lnTo>
                    <a:pt x="23957" y="14128"/>
                  </a:lnTo>
                  <a:lnTo>
                    <a:pt x="24486" y="13797"/>
                  </a:lnTo>
                  <a:lnTo>
                    <a:pt x="24762" y="13687"/>
                  </a:lnTo>
                  <a:lnTo>
                    <a:pt x="25037" y="13588"/>
                  </a:lnTo>
                  <a:lnTo>
                    <a:pt x="25544" y="13478"/>
                  </a:lnTo>
                  <a:lnTo>
                    <a:pt x="26007" y="13466"/>
                  </a:lnTo>
                  <a:lnTo>
                    <a:pt x="26426" y="13555"/>
                  </a:lnTo>
                  <a:lnTo>
                    <a:pt x="26812" y="13720"/>
                  </a:lnTo>
                  <a:lnTo>
                    <a:pt x="27186" y="13984"/>
                  </a:lnTo>
                  <a:lnTo>
                    <a:pt x="27715" y="14513"/>
                  </a:lnTo>
                  <a:lnTo>
                    <a:pt x="28784" y="16023"/>
                  </a:lnTo>
                  <a:lnTo>
                    <a:pt x="30106" y="18095"/>
                  </a:lnTo>
                  <a:lnTo>
                    <a:pt x="31230" y="19682"/>
                  </a:lnTo>
                  <a:lnTo>
                    <a:pt x="31903" y="20530"/>
                  </a:lnTo>
                  <a:lnTo>
                    <a:pt x="32244" y="20949"/>
                  </a:lnTo>
                  <a:lnTo>
                    <a:pt x="32938" y="21654"/>
                  </a:lnTo>
                  <a:lnTo>
                    <a:pt x="33622" y="22238"/>
                  </a:lnTo>
                  <a:lnTo>
                    <a:pt x="34305" y="22690"/>
                  </a:lnTo>
                  <a:lnTo>
                    <a:pt x="34955" y="23043"/>
                  </a:lnTo>
                  <a:lnTo>
                    <a:pt x="35594" y="23285"/>
                  </a:lnTo>
                  <a:lnTo>
                    <a:pt x="36200" y="23450"/>
                  </a:lnTo>
                  <a:lnTo>
                    <a:pt x="36784" y="23538"/>
                  </a:lnTo>
                  <a:lnTo>
                    <a:pt x="37578" y="23571"/>
                  </a:lnTo>
                  <a:lnTo>
                    <a:pt x="38492" y="23439"/>
                  </a:lnTo>
                  <a:lnTo>
                    <a:pt x="39187" y="23230"/>
                  </a:lnTo>
                  <a:lnTo>
                    <a:pt x="39638" y="23020"/>
                  </a:lnTo>
                  <a:lnTo>
                    <a:pt x="39749" y="22954"/>
                  </a:lnTo>
                  <a:lnTo>
                    <a:pt x="39804" y="22899"/>
                  </a:lnTo>
                  <a:lnTo>
                    <a:pt x="39782" y="22734"/>
                  </a:lnTo>
                  <a:lnTo>
                    <a:pt x="39440" y="22348"/>
                  </a:lnTo>
                  <a:lnTo>
                    <a:pt x="38503" y="21511"/>
                  </a:lnTo>
                  <a:lnTo>
                    <a:pt x="37545" y="20596"/>
                  </a:lnTo>
                  <a:lnTo>
                    <a:pt x="36828" y="19825"/>
                  </a:lnTo>
                  <a:lnTo>
                    <a:pt x="36465" y="19395"/>
                  </a:lnTo>
                  <a:lnTo>
                    <a:pt x="36134" y="18987"/>
                  </a:lnTo>
                  <a:lnTo>
                    <a:pt x="35539" y="18139"/>
                  </a:lnTo>
                  <a:lnTo>
                    <a:pt x="35032" y="17235"/>
                  </a:lnTo>
                  <a:lnTo>
                    <a:pt x="34613" y="16299"/>
                  </a:lnTo>
                  <a:lnTo>
                    <a:pt x="34437" y="15803"/>
                  </a:lnTo>
                  <a:lnTo>
                    <a:pt x="36321" y="17522"/>
                  </a:lnTo>
                  <a:lnTo>
                    <a:pt x="38911" y="20012"/>
                  </a:lnTo>
                  <a:lnTo>
                    <a:pt x="40278" y="21401"/>
                  </a:lnTo>
                  <a:lnTo>
                    <a:pt x="40773" y="21941"/>
                  </a:lnTo>
                  <a:lnTo>
                    <a:pt x="40983" y="22150"/>
                  </a:lnTo>
                  <a:lnTo>
                    <a:pt x="41468" y="22481"/>
                  </a:lnTo>
                  <a:lnTo>
                    <a:pt x="42019" y="22712"/>
                  </a:lnTo>
                  <a:lnTo>
                    <a:pt x="42614" y="22833"/>
                  </a:lnTo>
                  <a:lnTo>
                    <a:pt x="43253" y="22866"/>
                  </a:lnTo>
                  <a:lnTo>
                    <a:pt x="43914" y="22822"/>
                  </a:lnTo>
                  <a:lnTo>
                    <a:pt x="44597" y="22701"/>
                  </a:lnTo>
                  <a:lnTo>
                    <a:pt x="45269" y="22525"/>
                  </a:lnTo>
                  <a:lnTo>
                    <a:pt x="45931" y="22282"/>
                  </a:lnTo>
                  <a:lnTo>
                    <a:pt x="46559" y="21996"/>
                  </a:lnTo>
                  <a:lnTo>
                    <a:pt x="47154" y="21665"/>
                  </a:lnTo>
                  <a:lnTo>
                    <a:pt x="47694" y="21312"/>
                  </a:lnTo>
                  <a:lnTo>
                    <a:pt x="48157" y="20927"/>
                  </a:lnTo>
                  <a:lnTo>
                    <a:pt x="48542" y="20541"/>
                  </a:lnTo>
                  <a:lnTo>
                    <a:pt x="48840" y="20144"/>
                  </a:lnTo>
                  <a:lnTo>
                    <a:pt x="49027" y="19748"/>
                  </a:lnTo>
                  <a:lnTo>
                    <a:pt x="49060" y="19549"/>
                  </a:lnTo>
                  <a:lnTo>
                    <a:pt x="49093" y="19351"/>
                  </a:lnTo>
                  <a:lnTo>
                    <a:pt x="49060" y="18888"/>
                  </a:lnTo>
                  <a:lnTo>
                    <a:pt x="48862" y="18073"/>
                  </a:lnTo>
                  <a:lnTo>
                    <a:pt x="48355" y="16827"/>
                  </a:lnTo>
                  <a:lnTo>
                    <a:pt x="47694" y="15505"/>
                  </a:lnTo>
                  <a:lnTo>
                    <a:pt x="46592" y="13610"/>
                  </a:lnTo>
                  <a:lnTo>
                    <a:pt x="45468" y="11880"/>
                  </a:lnTo>
                  <a:lnTo>
                    <a:pt x="45347" y="11703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5"/>
            <p:cNvSpPr/>
            <p:nvPr/>
          </p:nvSpPr>
          <p:spPr>
            <a:xfrm>
              <a:off x="3891675" y="1586800"/>
              <a:ext cx="14900" cy="64750"/>
            </a:xfrm>
            <a:custGeom>
              <a:avLst/>
              <a:gdLst/>
              <a:ahLst/>
              <a:cxnLst/>
              <a:rect l="l" t="t" r="r" b="b"/>
              <a:pathLst>
                <a:path w="596" h="2590" fill="none" extrusionOk="0">
                  <a:moveTo>
                    <a:pt x="0" y="2590"/>
                  </a:moveTo>
                  <a:lnTo>
                    <a:pt x="5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5"/>
            <p:cNvSpPr/>
            <p:nvPr/>
          </p:nvSpPr>
          <p:spPr>
            <a:xfrm>
              <a:off x="3891675" y="1586800"/>
              <a:ext cx="14900" cy="64750"/>
            </a:xfrm>
            <a:custGeom>
              <a:avLst/>
              <a:gdLst/>
              <a:ahLst/>
              <a:cxnLst/>
              <a:rect l="l" t="t" r="r" b="b"/>
              <a:pathLst>
                <a:path w="596" h="2590" fill="none" extrusionOk="0">
                  <a:moveTo>
                    <a:pt x="0" y="2590"/>
                  </a:moveTo>
                  <a:lnTo>
                    <a:pt x="595" y="0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5"/>
            <p:cNvSpPr/>
            <p:nvPr/>
          </p:nvSpPr>
          <p:spPr>
            <a:xfrm>
              <a:off x="3775975" y="1497525"/>
              <a:ext cx="126200" cy="153750"/>
            </a:xfrm>
            <a:custGeom>
              <a:avLst/>
              <a:gdLst/>
              <a:ahLst/>
              <a:cxnLst/>
              <a:rect l="l" t="t" r="r" b="b"/>
              <a:pathLst>
                <a:path w="5048" h="6150" extrusionOk="0">
                  <a:moveTo>
                    <a:pt x="0" y="1"/>
                  </a:moveTo>
                  <a:lnTo>
                    <a:pt x="176" y="486"/>
                  </a:lnTo>
                  <a:lnTo>
                    <a:pt x="606" y="1433"/>
                  </a:lnTo>
                  <a:lnTo>
                    <a:pt x="1124" y="2326"/>
                  </a:lnTo>
                  <a:lnTo>
                    <a:pt x="1719" y="3174"/>
                  </a:lnTo>
                  <a:lnTo>
                    <a:pt x="2050" y="3571"/>
                  </a:lnTo>
                  <a:lnTo>
                    <a:pt x="2435" y="4012"/>
                  </a:lnTo>
                  <a:lnTo>
                    <a:pt x="3163" y="4783"/>
                  </a:lnTo>
                  <a:lnTo>
                    <a:pt x="4132" y="5709"/>
                  </a:lnTo>
                  <a:lnTo>
                    <a:pt x="4650" y="6150"/>
                  </a:lnTo>
                  <a:lnTo>
                    <a:pt x="4716" y="5863"/>
                  </a:lnTo>
                  <a:lnTo>
                    <a:pt x="4794" y="5566"/>
                  </a:lnTo>
                  <a:lnTo>
                    <a:pt x="4915" y="5114"/>
                  </a:lnTo>
                  <a:lnTo>
                    <a:pt x="5047" y="4717"/>
                  </a:lnTo>
                  <a:lnTo>
                    <a:pt x="3956" y="3648"/>
                  </a:lnTo>
                  <a:lnTo>
                    <a:pt x="1355" y="12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5"/>
            <p:cNvSpPr/>
            <p:nvPr/>
          </p:nvSpPr>
          <p:spPr>
            <a:xfrm>
              <a:off x="2491625" y="3869775"/>
              <a:ext cx="800600" cy="613000"/>
            </a:xfrm>
            <a:custGeom>
              <a:avLst/>
              <a:gdLst/>
              <a:ahLst/>
              <a:cxnLst/>
              <a:rect l="l" t="t" r="r" b="b"/>
              <a:pathLst>
                <a:path w="32024" h="24520" extrusionOk="0">
                  <a:moveTo>
                    <a:pt x="22359" y="1"/>
                  </a:moveTo>
                  <a:lnTo>
                    <a:pt x="21720" y="100"/>
                  </a:lnTo>
                  <a:lnTo>
                    <a:pt x="20927" y="353"/>
                  </a:lnTo>
                  <a:lnTo>
                    <a:pt x="19957" y="805"/>
                  </a:lnTo>
                  <a:lnTo>
                    <a:pt x="18756" y="1477"/>
                  </a:lnTo>
                  <a:lnTo>
                    <a:pt x="18051" y="1929"/>
                  </a:lnTo>
                  <a:lnTo>
                    <a:pt x="16695" y="2789"/>
                  </a:lnTo>
                  <a:lnTo>
                    <a:pt x="12651" y="5235"/>
                  </a:lnTo>
                  <a:lnTo>
                    <a:pt x="5610" y="9400"/>
                  </a:lnTo>
                  <a:lnTo>
                    <a:pt x="2282" y="11340"/>
                  </a:lnTo>
                  <a:lnTo>
                    <a:pt x="2623" y="11362"/>
                  </a:lnTo>
                  <a:lnTo>
                    <a:pt x="2689" y="11362"/>
                  </a:lnTo>
                  <a:lnTo>
                    <a:pt x="2326" y="11957"/>
                  </a:lnTo>
                  <a:lnTo>
                    <a:pt x="1687" y="13235"/>
                  </a:lnTo>
                  <a:lnTo>
                    <a:pt x="1169" y="14635"/>
                  </a:lnTo>
                  <a:lnTo>
                    <a:pt x="761" y="16111"/>
                  </a:lnTo>
                  <a:lnTo>
                    <a:pt x="452" y="17643"/>
                  </a:lnTo>
                  <a:lnTo>
                    <a:pt x="232" y="19219"/>
                  </a:lnTo>
                  <a:lnTo>
                    <a:pt x="89" y="20795"/>
                  </a:lnTo>
                  <a:lnTo>
                    <a:pt x="12" y="22348"/>
                  </a:lnTo>
                  <a:lnTo>
                    <a:pt x="1" y="23109"/>
                  </a:lnTo>
                  <a:lnTo>
                    <a:pt x="1841" y="23583"/>
                  </a:lnTo>
                  <a:lnTo>
                    <a:pt x="4739" y="24211"/>
                  </a:lnTo>
                  <a:lnTo>
                    <a:pt x="6458" y="24475"/>
                  </a:lnTo>
                  <a:lnTo>
                    <a:pt x="7152" y="24519"/>
                  </a:lnTo>
                  <a:lnTo>
                    <a:pt x="7505" y="24519"/>
                  </a:lnTo>
                  <a:lnTo>
                    <a:pt x="8199" y="24464"/>
                  </a:lnTo>
                  <a:lnTo>
                    <a:pt x="8882" y="24332"/>
                  </a:lnTo>
                  <a:lnTo>
                    <a:pt x="9544" y="24145"/>
                  </a:lnTo>
                  <a:lnTo>
                    <a:pt x="10183" y="23880"/>
                  </a:lnTo>
                  <a:lnTo>
                    <a:pt x="10789" y="23561"/>
                  </a:lnTo>
                  <a:lnTo>
                    <a:pt x="11362" y="23175"/>
                  </a:lnTo>
                  <a:lnTo>
                    <a:pt x="11902" y="22723"/>
                  </a:lnTo>
                  <a:lnTo>
                    <a:pt x="12155" y="22481"/>
                  </a:lnTo>
                  <a:lnTo>
                    <a:pt x="12949" y="22932"/>
                  </a:lnTo>
                  <a:lnTo>
                    <a:pt x="13610" y="23340"/>
                  </a:lnTo>
                  <a:lnTo>
                    <a:pt x="14888" y="24034"/>
                  </a:lnTo>
                  <a:lnTo>
                    <a:pt x="15527" y="24244"/>
                  </a:lnTo>
                  <a:lnTo>
                    <a:pt x="15935" y="24299"/>
                  </a:lnTo>
                  <a:lnTo>
                    <a:pt x="16133" y="24288"/>
                  </a:lnTo>
                  <a:lnTo>
                    <a:pt x="16332" y="24255"/>
                  </a:lnTo>
                  <a:lnTo>
                    <a:pt x="16817" y="24023"/>
                  </a:lnTo>
                  <a:lnTo>
                    <a:pt x="17676" y="23428"/>
                  </a:lnTo>
                  <a:lnTo>
                    <a:pt x="18932" y="22381"/>
                  </a:lnTo>
                  <a:lnTo>
                    <a:pt x="20089" y="21423"/>
                  </a:lnTo>
                  <a:lnTo>
                    <a:pt x="20552" y="21114"/>
                  </a:lnTo>
                  <a:lnTo>
                    <a:pt x="20784" y="20971"/>
                  </a:lnTo>
                  <a:lnTo>
                    <a:pt x="21368" y="20508"/>
                  </a:lnTo>
                  <a:lnTo>
                    <a:pt x="22414" y="19604"/>
                  </a:lnTo>
                  <a:lnTo>
                    <a:pt x="24475" y="17654"/>
                  </a:lnTo>
                  <a:lnTo>
                    <a:pt x="24872" y="17257"/>
                  </a:lnTo>
                  <a:lnTo>
                    <a:pt x="25180" y="16982"/>
                  </a:lnTo>
                  <a:lnTo>
                    <a:pt x="26800" y="15637"/>
                  </a:lnTo>
                  <a:lnTo>
                    <a:pt x="27880" y="14789"/>
                  </a:lnTo>
                  <a:lnTo>
                    <a:pt x="28277" y="14535"/>
                  </a:lnTo>
                  <a:lnTo>
                    <a:pt x="28431" y="14414"/>
                  </a:lnTo>
                  <a:lnTo>
                    <a:pt x="28630" y="14106"/>
                  </a:lnTo>
                  <a:lnTo>
                    <a:pt x="28707" y="13731"/>
                  </a:lnTo>
                  <a:lnTo>
                    <a:pt x="28696" y="13323"/>
                  </a:lnTo>
                  <a:lnTo>
                    <a:pt x="28486" y="12376"/>
                  </a:lnTo>
                  <a:lnTo>
                    <a:pt x="28387" y="12144"/>
                  </a:lnTo>
                  <a:lnTo>
                    <a:pt x="28795" y="11747"/>
                  </a:lnTo>
                  <a:lnTo>
                    <a:pt x="31351" y="9235"/>
                  </a:lnTo>
                  <a:lnTo>
                    <a:pt x="31902" y="8629"/>
                  </a:lnTo>
                  <a:lnTo>
                    <a:pt x="31969" y="8431"/>
                  </a:lnTo>
                  <a:lnTo>
                    <a:pt x="32024" y="8034"/>
                  </a:lnTo>
                  <a:lnTo>
                    <a:pt x="32013" y="7648"/>
                  </a:lnTo>
                  <a:lnTo>
                    <a:pt x="31924" y="7274"/>
                  </a:lnTo>
                  <a:lnTo>
                    <a:pt x="31770" y="6921"/>
                  </a:lnTo>
                  <a:lnTo>
                    <a:pt x="31561" y="6601"/>
                  </a:lnTo>
                  <a:lnTo>
                    <a:pt x="31285" y="6326"/>
                  </a:lnTo>
                  <a:lnTo>
                    <a:pt x="30955" y="6094"/>
                  </a:lnTo>
                  <a:lnTo>
                    <a:pt x="30767" y="6017"/>
                  </a:lnTo>
                  <a:lnTo>
                    <a:pt x="30470" y="5852"/>
                  </a:lnTo>
                  <a:lnTo>
                    <a:pt x="29665" y="5301"/>
                  </a:lnTo>
                  <a:lnTo>
                    <a:pt x="28178" y="4122"/>
                  </a:lnTo>
                  <a:lnTo>
                    <a:pt x="26029" y="2260"/>
                  </a:lnTo>
                  <a:lnTo>
                    <a:pt x="24299" y="783"/>
                  </a:lnTo>
                  <a:lnTo>
                    <a:pt x="23847" y="452"/>
                  </a:lnTo>
                  <a:lnTo>
                    <a:pt x="23671" y="342"/>
                  </a:lnTo>
                  <a:lnTo>
                    <a:pt x="23307" y="155"/>
                  </a:lnTo>
                  <a:lnTo>
                    <a:pt x="22877" y="34"/>
                  </a:lnTo>
                  <a:lnTo>
                    <a:pt x="223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5"/>
            <p:cNvSpPr/>
            <p:nvPr/>
          </p:nvSpPr>
          <p:spPr>
            <a:xfrm>
              <a:off x="2491625" y="3869775"/>
              <a:ext cx="800600" cy="613000"/>
            </a:xfrm>
            <a:custGeom>
              <a:avLst/>
              <a:gdLst/>
              <a:ahLst/>
              <a:cxnLst/>
              <a:rect l="l" t="t" r="r" b="b"/>
              <a:pathLst>
                <a:path w="32024" h="24520" fill="none" extrusionOk="0">
                  <a:moveTo>
                    <a:pt x="30767" y="6017"/>
                  </a:moveTo>
                  <a:lnTo>
                    <a:pt x="30470" y="5852"/>
                  </a:lnTo>
                  <a:lnTo>
                    <a:pt x="29665" y="5301"/>
                  </a:lnTo>
                  <a:lnTo>
                    <a:pt x="28178" y="4122"/>
                  </a:lnTo>
                  <a:lnTo>
                    <a:pt x="26029" y="2260"/>
                  </a:lnTo>
                  <a:lnTo>
                    <a:pt x="24299" y="783"/>
                  </a:lnTo>
                  <a:lnTo>
                    <a:pt x="23847" y="452"/>
                  </a:lnTo>
                  <a:lnTo>
                    <a:pt x="23671" y="342"/>
                  </a:lnTo>
                  <a:lnTo>
                    <a:pt x="23307" y="155"/>
                  </a:lnTo>
                  <a:lnTo>
                    <a:pt x="22877" y="34"/>
                  </a:lnTo>
                  <a:lnTo>
                    <a:pt x="22359" y="1"/>
                  </a:lnTo>
                  <a:lnTo>
                    <a:pt x="21720" y="100"/>
                  </a:lnTo>
                  <a:lnTo>
                    <a:pt x="20927" y="353"/>
                  </a:lnTo>
                  <a:lnTo>
                    <a:pt x="19957" y="805"/>
                  </a:lnTo>
                  <a:lnTo>
                    <a:pt x="18756" y="1477"/>
                  </a:lnTo>
                  <a:lnTo>
                    <a:pt x="18051" y="1929"/>
                  </a:lnTo>
                  <a:lnTo>
                    <a:pt x="16695" y="2789"/>
                  </a:lnTo>
                  <a:lnTo>
                    <a:pt x="12651" y="5235"/>
                  </a:lnTo>
                  <a:lnTo>
                    <a:pt x="5610" y="9400"/>
                  </a:lnTo>
                  <a:lnTo>
                    <a:pt x="2282" y="11340"/>
                  </a:lnTo>
                  <a:lnTo>
                    <a:pt x="2623" y="11362"/>
                  </a:lnTo>
                  <a:lnTo>
                    <a:pt x="2689" y="11362"/>
                  </a:lnTo>
                  <a:lnTo>
                    <a:pt x="2326" y="11957"/>
                  </a:lnTo>
                  <a:lnTo>
                    <a:pt x="1687" y="13235"/>
                  </a:lnTo>
                  <a:lnTo>
                    <a:pt x="1169" y="14635"/>
                  </a:lnTo>
                  <a:lnTo>
                    <a:pt x="761" y="16111"/>
                  </a:lnTo>
                  <a:lnTo>
                    <a:pt x="452" y="17643"/>
                  </a:lnTo>
                  <a:lnTo>
                    <a:pt x="232" y="19219"/>
                  </a:lnTo>
                  <a:lnTo>
                    <a:pt x="89" y="20795"/>
                  </a:lnTo>
                  <a:lnTo>
                    <a:pt x="12" y="22348"/>
                  </a:lnTo>
                  <a:lnTo>
                    <a:pt x="1" y="23109"/>
                  </a:lnTo>
                  <a:lnTo>
                    <a:pt x="1841" y="23583"/>
                  </a:lnTo>
                  <a:lnTo>
                    <a:pt x="4739" y="24211"/>
                  </a:lnTo>
                  <a:lnTo>
                    <a:pt x="6458" y="24475"/>
                  </a:lnTo>
                  <a:lnTo>
                    <a:pt x="7152" y="24519"/>
                  </a:lnTo>
                  <a:lnTo>
                    <a:pt x="7505" y="24519"/>
                  </a:lnTo>
                  <a:lnTo>
                    <a:pt x="8199" y="24464"/>
                  </a:lnTo>
                  <a:lnTo>
                    <a:pt x="8882" y="24332"/>
                  </a:lnTo>
                  <a:lnTo>
                    <a:pt x="9544" y="24145"/>
                  </a:lnTo>
                  <a:lnTo>
                    <a:pt x="10183" y="23880"/>
                  </a:lnTo>
                  <a:lnTo>
                    <a:pt x="10789" y="23561"/>
                  </a:lnTo>
                  <a:lnTo>
                    <a:pt x="11362" y="23175"/>
                  </a:lnTo>
                  <a:lnTo>
                    <a:pt x="11902" y="22723"/>
                  </a:lnTo>
                  <a:lnTo>
                    <a:pt x="12155" y="22481"/>
                  </a:lnTo>
                  <a:lnTo>
                    <a:pt x="12949" y="22932"/>
                  </a:lnTo>
                  <a:lnTo>
                    <a:pt x="13610" y="23340"/>
                  </a:lnTo>
                  <a:lnTo>
                    <a:pt x="14888" y="24034"/>
                  </a:lnTo>
                  <a:lnTo>
                    <a:pt x="15527" y="24244"/>
                  </a:lnTo>
                  <a:lnTo>
                    <a:pt x="15935" y="24299"/>
                  </a:lnTo>
                  <a:lnTo>
                    <a:pt x="16133" y="24288"/>
                  </a:lnTo>
                  <a:lnTo>
                    <a:pt x="16332" y="24255"/>
                  </a:lnTo>
                  <a:lnTo>
                    <a:pt x="16817" y="24023"/>
                  </a:lnTo>
                  <a:lnTo>
                    <a:pt x="17676" y="23428"/>
                  </a:lnTo>
                  <a:lnTo>
                    <a:pt x="18932" y="22381"/>
                  </a:lnTo>
                  <a:lnTo>
                    <a:pt x="20089" y="21423"/>
                  </a:lnTo>
                  <a:lnTo>
                    <a:pt x="20552" y="21114"/>
                  </a:lnTo>
                  <a:lnTo>
                    <a:pt x="20784" y="20971"/>
                  </a:lnTo>
                  <a:lnTo>
                    <a:pt x="21368" y="20508"/>
                  </a:lnTo>
                  <a:lnTo>
                    <a:pt x="22414" y="19604"/>
                  </a:lnTo>
                  <a:lnTo>
                    <a:pt x="24475" y="17654"/>
                  </a:lnTo>
                  <a:lnTo>
                    <a:pt x="24872" y="17257"/>
                  </a:lnTo>
                  <a:lnTo>
                    <a:pt x="25180" y="16982"/>
                  </a:lnTo>
                  <a:lnTo>
                    <a:pt x="26800" y="15637"/>
                  </a:lnTo>
                  <a:lnTo>
                    <a:pt x="27880" y="14789"/>
                  </a:lnTo>
                  <a:lnTo>
                    <a:pt x="28277" y="14535"/>
                  </a:lnTo>
                  <a:lnTo>
                    <a:pt x="28431" y="14414"/>
                  </a:lnTo>
                  <a:lnTo>
                    <a:pt x="28630" y="14106"/>
                  </a:lnTo>
                  <a:lnTo>
                    <a:pt x="28707" y="13731"/>
                  </a:lnTo>
                  <a:lnTo>
                    <a:pt x="28696" y="13323"/>
                  </a:lnTo>
                  <a:lnTo>
                    <a:pt x="28486" y="12376"/>
                  </a:lnTo>
                  <a:lnTo>
                    <a:pt x="28387" y="12144"/>
                  </a:lnTo>
                  <a:lnTo>
                    <a:pt x="28795" y="11747"/>
                  </a:lnTo>
                  <a:lnTo>
                    <a:pt x="31351" y="9235"/>
                  </a:lnTo>
                  <a:lnTo>
                    <a:pt x="31902" y="8629"/>
                  </a:lnTo>
                  <a:lnTo>
                    <a:pt x="31969" y="8431"/>
                  </a:lnTo>
                  <a:lnTo>
                    <a:pt x="32024" y="8034"/>
                  </a:lnTo>
                  <a:lnTo>
                    <a:pt x="32013" y="7648"/>
                  </a:lnTo>
                  <a:lnTo>
                    <a:pt x="31924" y="7274"/>
                  </a:lnTo>
                  <a:lnTo>
                    <a:pt x="31770" y="6921"/>
                  </a:lnTo>
                  <a:lnTo>
                    <a:pt x="31561" y="6601"/>
                  </a:lnTo>
                  <a:lnTo>
                    <a:pt x="31285" y="6326"/>
                  </a:lnTo>
                  <a:lnTo>
                    <a:pt x="30955" y="6094"/>
                  </a:lnTo>
                  <a:lnTo>
                    <a:pt x="30767" y="6017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5"/>
            <p:cNvSpPr/>
            <p:nvPr/>
          </p:nvSpPr>
          <p:spPr>
            <a:xfrm>
              <a:off x="2879800" y="4210275"/>
              <a:ext cx="124825" cy="187375"/>
            </a:xfrm>
            <a:custGeom>
              <a:avLst/>
              <a:gdLst/>
              <a:ahLst/>
              <a:cxnLst/>
              <a:rect l="l" t="t" r="r" b="b"/>
              <a:pathLst>
                <a:path w="4993" h="7495" fill="none" extrusionOk="0">
                  <a:moveTo>
                    <a:pt x="4992" y="7494"/>
                  </a:moveTo>
                  <a:lnTo>
                    <a:pt x="4948" y="7131"/>
                  </a:lnTo>
                  <a:lnTo>
                    <a:pt x="4717" y="6447"/>
                  </a:lnTo>
                  <a:lnTo>
                    <a:pt x="4540" y="6139"/>
                  </a:lnTo>
                  <a:lnTo>
                    <a:pt x="4276" y="5742"/>
                  </a:lnTo>
                  <a:lnTo>
                    <a:pt x="3119" y="4276"/>
                  </a:lnTo>
                  <a:lnTo>
                    <a:pt x="1653" y="2425"/>
                  </a:lnTo>
                  <a:lnTo>
                    <a:pt x="661" y="1081"/>
                  </a:lnTo>
                  <a:lnTo>
                    <a:pt x="166" y="320"/>
                  </a:lnTo>
                  <a:lnTo>
                    <a:pt x="0" y="1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5"/>
            <p:cNvSpPr/>
            <p:nvPr/>
          </p:nvSpPr>
          <p:spPr>
            <a:xfrm>
              <a:off x="2947850" y="4108075"/>
              <a:ext cx="166400" cy="193150"/>
            </a:xfrm>
            <a:custGeom>
              <a:avLst/>
              <a:gdLst/>
              <a:ahLst/>
              <a:cxnLst/>
              <a:rect l="l" t="t" r="r" b="b"/>
              <a:pathLst>
                <a:path w="6656" h="7726" fill="none" extrusionOk="0">
                  <a:moveTo>
                    <a:pt x="0" y="1"/>
                  </a:moveTo>
                  <a:lnTo>
                    <a:pt x="331" y="496"/>
                  </a:lnTo>
                  <a:lnTo>
                    <a:pt x="2116" y="2998"/>
                  </a:lnTo>
                  <a:lnTo>
                    <a:pt x="3097" y="4221"/>
                  </a:lnTo>
                  <a:lnTo>
                    <a:pt x="3703" y="4871"/>
                  </a:lnTo>
                  <a:lnTo>
                    <a:pt x="3967" y="5114"/>
                  </a:lnTo>
                  <a:lnTo>
                    <a:pt x="4496" y="5521"/>
                  </a:lnTo>
                  <a:lnTo>
                    <a:pt x="5521" y="6260"/>
                  </a:lnTo>
                  <a:lnTo>
                    <a:pt x="6149" y="6745"/>
                  </a:lnTo>
                  <a:lnTo>
                    <a:pt x="6458" y="7042"/>
                  </a:lnTo>
                  <a:lnTo>
                    <a:pt x="6634" y="7329"/>
                  </a:lnTo>
                  <a:lnTo>
                    <a:pt x="6656" y="7593"/>
                  </a:lnTo>
                  <a:lnTo>
                    <a:pt x="6590" y="7725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3030200" y="4028450"/>
              <a:ext cx="170300" cy="144950"/>
            </a:xfrm>
            <a:custGeom>
              <a:avLst/>
              <a:gdLst/>
              <a:ahLst/>
              <a:cxnLst/>
              <a:rect l="l" t="t" r="r" b="b"/>
              <a:pathLst>
                <a:path w="6812" h="5798" fill="none" extrusionOk="0">
                  <a:moveTo>
                    <a:pt x="6811" y="5797"/>
                  </a:moveTo>
                  <a:lnTo>
                    <a:pt x="5577" y="4894"/>
                  </a:lnTo>
                  <a:lnTo>
                    <a:pt x="3186" y="2965"/>
                  </a:lnTo>
                  <a:lnTo>
                    <a:pt x="2040" y="1940"/>
                  </a:lnTo>
                  <a:lnTo>
                    <a:pt x="276" y="232"/>
                  </a:lnTo>
                  <a:lnTo>
                    <a:pt x="1" y="1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>
              <a:off x="2785575" y="4395700"/>
              <a:ext cx="74125" cy="36100"/>
            </a:xfrm>
            <a:custGeom>
              <a:avLst/>
              <a:gdLst/>
              <a:ahLst/>
              <a:cxnLst/>
              <a:rect l="l" t="t" r="r" b="b"/>
              <a:pathLst>
                <a:path w="2965" h="1444" fill="none" extrusionOk="0">
                  <a:moveTo>
                    <a:pt x="364" y="1444"/>
                  </a:moveTo>
                  <a:lnTo>
                    <a:pt x="265" y="1388"/>
                  </a:lnTo>
                  <a:lnTo>
                    <a:pt x="23" y="1047"/>
                  </a:lnTo>
                  <a:lnTo>
                    <a:pt x="1" y="871"/>
                  </a:lnTo>
                  <a:lnTo>
                    <a:pt x="56" y="661"/>
                  </a:lnTo>
                  <a:lnTo>
                    <a:pt x="221" y="430"/>
                  </a:lnTo>
                  <a:lnTo>
                    <a:pt x="364" y="309"/>
                  </a:lnTo>
                  <a:lnTo>
                    <a:pt x="518" y="187"/>
                  </a:lnTo>
                  <a:lnTo>
                    <a:pt x="893" y="44"/>
                  </a:lnTo>
                  <a:lnTo>
                    <a:pt x="1323" y="0"/>
                  </a:lnTo>
                  <a:lnTo>
                    <a:pt x="1753" y="22"/>
                  </a:lnTo>
                  <a:lnTo>
                    <a:pt x="2744" y="220"/>
                  </a:lnTo>
                  <a:lnTo>
                    <a:pt x="2965" y="309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>
              <a:off x="3824450" y="2904450"/>
              <a:ext cx="422075" cy="224550"/>
            </a:xfrm>
            <a:custGeom>
              <a:avLst/>
              <a:gdLst/>
              <a:ahLst/>
              <a:cxnLst/>
              <a:rect l="l" t="t" r="r" b="b"/>
              <a:pathLst>
                <a:path w="16883" h="8982" extrusionOk="0">
                  <a:moveTo>
                    <a:pt x="1" y="1"/>
                  </a:moveTo>
                  <a:lnTo>
                    <a:pt x="1" y="8982"/>
                  </a:lnTo>
                  <a:lnTo>
                    <a:pt x="16883" y="8982"/>
                  </a:lnTo>
                  <a:lnTo>
                    <a:pt x="16883" y="1"/>
                  </a:lnTo>
                  <a:close/>
                </a:path>
              </a:pathLst>
            </a:custGeom>
            <a:solidFill>
              <a:srgbClr val="263339"/>
            </a:solidFill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3707100" y="2530075"/>
              <a:ext cx="182125" cy="374400"/>
            </a:xfrm>
            <a:custGeom>
              <a:avLst/>
              <a:gdLst/>
              <a:ahLst/>
              <a:cxnLst/>
              <a:rect l="l" t="t" r="r" b="b"/>
              <a:pathLst>
                <a:path w="7285" h="14976" extrusionOk="0">
                  <a:moveTo>
                    <a:pt x="0" y="0"/>
                  </a:moveTo>
                  <a:lnTo>
                    <a:pt x="0" y="14976"/>
                  </a:lnTo>
                  <a:lnTo>
                    <a:pt x="386" y="14954"/>
                  </a:lnTo>
                  <a:lnTo>
                    <a:pt x="1135" y="14866"/>
                  </a:lnTo>
                  <a:lnTo>
                    <a:pt x="1862" y="14689"/>
                  </a:lnTo>
                  <a:lnTo>
                    <a:pt x="2568" y="14447"/>
                  </a:lnTo>
                  <a:lnTo>
                    <a:pt x="3229" y="14149"/>
                  </a:lnTo>
                  <a:lnTo>
                    <a:pt x="3857" y="13786"/>
                  </a:lnTo>
                  <a:lnTo>
                    <a:pt x="4441" y="13367"/>
                  </a:lnTo>
                  <a:lnTo>
                    <a:pt x="4981" y="12893"/>
                  </a:lnTo>
                  <a:lnTo>
                    <a:pt x="5477" y="12364"/>
                  </a:lnTo>
                  <a:lnTo>
                    <a:pt x="5918" y="11802"/>
                  </a:lnTo>
                  <a:lnTo>
                    <a:pt x="6303" y="11196"/>
                  </a:lnTo>
                  <a:lnTo>
                    <a:pt x="6634" y="10546"/>
                  </a:lnTo>
                  <a:lnTo>
                    <a:pt x="6898" y="9863"/>
                  </a:lnTo>
                  <a:lnTo>
                    <a:pt x="7097" y="9157"/>
                  </a:lnTo>
                  <a:lnTo>
                    <a:pt x="7229" y="8419"/>
                  </a:lnTo>
                  <a:lnTo>
                    <a:pt x="7284" y="7659"/>
                  </a:lnTo>
                  <a:lnTo>
                    <a:pt x="7284" y="7273"/>
                  </a:lnTo>
                  <a:lnTo>
                    <a:pt x="7262" y="6909"/>
                  </a:lnTo>
                  <a:lnTo>
                    <a:pt x="7174" y="6182"/>
                  </a:lnTo>
                  <a:lnTo>
                    <a:pt x="7009" y="5477"/>
                  </a:lnTo>
                  <a:lnTo>
                    <a:pt x="6788" y="4805"/>
                  </a:lnTo>
                  <a:lnTo>
                    <a:pt x="6513" y="4155"/>
                  </a:lnTo>
                  <a:lnTo>
                    <a:pt x="6171" y="3549"/>
                  </a:lnTo>
                  <a:lnTo>
                    <a:pt x="5774" y="2975"/>
                  </a:lnTo>
                  <a:lnTo>
                    <a:pt x="5334" y="2436"/>
                  </a:lnTo>
                  <a:lnTo>
                    <a:pt x="4838" y="1951"/>
                  </a:lnTo>
                  <a:lnTo>
                    <a:pt x="4309" y="1499"/>
                  </a:lnTo>
                  <a:lnTo>
                    <a:pt x="3725" y="1113"/>
                  </a:lnTo>
                  <a:lnTo>
                    <a:pt x="3119" y="772"/>
                  </a:lnTo>
                  <a:lnTo>
                    <a:pt x="2469" y="485"/>
                  </a:lnTo>
                  <a:lnTo>
                    <a:pt x="1796" y="265"/>
                  </a:lnTo>
                  <a:lnTo>
                    <a:pt x="1091" y="110"/>
                  </a:lnTo>
                  <a:lnTo>
                    <a:pt x="375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3707100" y="2530075"/>
              <a:ext cx="182125" cy="374400"/>
            </a:xfrm>
            <a:custGeom>
              <a:avLst/>
              <a:gdLst/>
              <a:ahLst/>
              <a:cxnLst/>
              <a:rect l="l" t="t" r="r" b="b"/>
              <a:pathLst>
                <a:path w="7285" h="14976" fill="none" extrusionOk="0">
                  <a:moveTo>
                    <a:pt x="0" y="0"/>
                  </a:moveTo>
                  <a:lnTo>
                    <a:pt x="0" y="14976"/>
                  </a:lnTo>
                  <a:lnTo>
                    <a:pt x="386" y="14954"/>
                  </a:lnTo>
                  <a:lnTo>
                    <a:pt x="1135" y="14866"/>
                  </a:lnTo>
                  <a:lnTo>
                    <a:pt x="1862" y="14689"/>
                  </a:lnTo>
                  <a:lnTo>
                    <a:pt x="2568" y="14447"/>
                  </a:lnTo>
                  <a:lnTo>
                    <a:pt x="3229" y="14149"/>
                  </a:lnTo>
                  <a:lnTo>
                    <a:pt x="3857" y="13786"/>
                  </a:lnTo>
                  <a:lnTo>
                    <a:pt x="4441" y="13367"/>
                  </a:lnTo>
                  <a:lnTo>
                    <a:pt x="4981" y="12893"/>
                  </a:lnTo>
                  <a:lnTo>
                    <a:pt x="5477" y="12364"/>
                  </a:lnTo>
                  <a:lnTo>
                    <a:pt x="5918" y="11802"/>
                  </a:lnTo>
                  <a:lnTo>
                    <a:pt x="6303" y="11196"/>
                  </a:lnTo>
                  <a:lnTo>
                    <a:pt x="6634" y="10546"/>
                  </a:lnTo>
                  <a:lnTo>
                    <a:pt x="6898" y="9863"/>
                  </a:lnTo>
                  <a:lnTo>
                    <a:pt x="7097" y="9157"/>
                  </a:lnTo>
                  <a:lnTo>
                    <a:pt x="7229" y="8419"/>
                  </a:lnTo>
                  <a:lnTo>
                    <a:pt x="7284" y="7659"/>
                  </a:lnTo>
                  <a:lnTo>
                    <a:pt x="7284" y="7273"/>
                  </a:lnTo>
                  <a:lnTo>
                    <a:pt x="7262" y="6909"/>
                  </a:lnTo>
                  <a:lnTo>
                    <a:pt x="7174" y="6182"/>
                  </a:lnTo>
                  <a:lnTo>
                    <a:pt x="7009" y="5477"/>
                  </a:lnTo>
                  <a:lnTo>
                    <a:pt x="6788" y="4805"/>
                  </a:lnTo>
                  <a:lnTo>
                    <a:pt x="6513" y="4155"/>
                  </a:lnTo>
                  <a:lnTo>
                    <a:pt x="6171" y="3549"/>
                  </a:lnTo>
                  <a:lnTo>
                    <a:pt x="5774" y="2975"/>
                  </a:lnTo>
                  <a:lnTo>
                    <a:pt x="5334" y="2436"/>
                  </a:lnTo>
                  <a:lnTo>
                    <a:pt x="4838" y="1951"/>
                  </a:lnTo>
                  <a:lnTo>
                    <a:pt x="4309" y="1499"/>
                  </a:lnTo>
                  <a:lnTo>
                    <a:pt x="3725" y="1113"/>
                  </a:lnTo>
                  <a:lnTo>
                    <a:pt x="3119" y="772"/>
                  </a:lnTo>
                  <a:lnTo>
                    <a:pt x="2469" y="485"/>
                  </a:lnTo>
                  <a:lnTo>
                    <a:pt x="1796" y="265"/>
                  </a:lnTo>
                  <a:lnTo>
                    <a:pt x="1091" y="110"/>
                  </a:lnTo>
                  <a:lnTo>
                    <a:pt x="375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3707100" y="2904450"/>
              <a:ext cx="117375" cy="224550"/>
            </a:xfrm>
            <a:custGeom>
              <a:avLst/>
              <a:gdLst/>
              <a:ahLst/>
              <a:cxnLst/>
              <a:rect l="l" t="t" r="r" b="b"/>
              <a:pathLst>
                <a:path w="4695" h="8982" extrusionOk="0">
                  <a:moveTo>
                    <a:pt x="0" y="1"/>
                  </a:moveTo>
                  <a:lnTo>
                    <a:pt x="0" y="8982"/>
                  </a:lnTo>
                  <a:lnTo>
                    <a:pt x="4695" y="898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5F5F5F"/>
            </a:solidFill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3372100" y="3000600"/>
              <a:ext cx="353475" cy="1377200"/>
            </a:xfrm>
            <a:custGeom>
              <a:avLst/>
              <a:gdLst/>
              <a:ahLst/>
              <a:cxnLst/>
              <a:rect l="l" t="t" r="r" b="b"/>
              <a:pathLst>
                <a:path w="14139" h="55088" extrusionOk="0">
                  <a:moveTo>
                    <a:pt x="13400" y="1"/>
                  </a:moveTo>
                  <a:lnTo>
                    <a:pt x="12695" y="309"/>
                  </a:lnTo>
                  <a:lnTo>
                    <a:pt x="11251" y="992"/>
                  </a:lnTo>
                  <a:lnTo>
                    <a:pt x="9819" y="1786"/>
                  </a:lnTo>
                  <a:lnTo>
                    <a:pt x="8408" y="2689"/>
                  </a:lnTo>
                  <a:lnTo>
                    <a:pt x="7725" y="3196"/>
                  </a:lnTo>
                  <a:lnTo>
                    <a:pt x="7196" y="3604"/>
                  </a:lnTo>
                  <a:lnTo>
                    <a:pt x="6237" y="4409"/>
                  </a:lnTo>
                  <a:lnTo>
                    <a:pt x="5378" y="5202"/>
                  </a:lnTo>
                  <a:lnTo>
                    <a:pt x="4607" y="5995"/>
                  </a:lnTo>
                  <a:lnTo>
                    <a:pt x="3923" y="6767"/>
                  </a:lnTo>
                  <a:lnTo>
                    <a:pt x="3317" y="7538"/>
                  </a:lnTo>
                  <a:lnTo>
                    <a:pt x="2546" y="8651"/>
                  </a:lnTo>
                  <a:lnTo>
                    <a:pt x="1763" y="10073"/>
                  </a:lnTo>
                  <a:lnTo>
                    <a:pt x="1190" y="11384"/>
                  </a:lnTo>
                  <a:lnTo>
                    <a:pt x="805" y="12585"/>
                  </a:lnTo>
                  <a:lnTo>
                    <a:pt x="551" y="13643"/>
                  </a:lnTo>
                  <a:lnTo>
                    <a:pt x="452" y="14095"/>
                  </a:lnTo>
                  <a:lnTo>
                    <a:pt x="254" y="15340"/>
                  </a:lnTo>
                  <a:lnTo>
                    <a:pt x="33" y="17841"/>
                  </a:lnTo>
                  <a:lnTo>
                    <a:pt x="0" y="19098"/>
                  </a:lnTo>
                  <a:lnTo>
                    <a:pt x="0" y="55088"/>
                  </a:lnTo>
                  <a:lnTo>
                    <a:pt x="254" y="55077"/>
                  </a:lnTo>
                  <a:lnTo>
                    <a:pt x="7725" y="55077"/>
                  </a:lnTo>
                  <a:lnTo>
                    <a:pt x="7725" y="18183"/>
                  </a:lnTo>
                  <a:lnTo>
                    <a:pt x="7703" y="18018"/>
                  </a:lnTo>
                  <a:lnTo>
                    <a:pt x="7659" y="16861"/>
                  </a:lnTo>
                  <a:lnTo>
                    <a:pt x="7692" y="15715"/>
                  </a:lnTo>
                  <a:lnTo>
                    <a:pt x="7835" y="14326"/>
                  </a:lnTo>
                  <a:lnTo>
                    <a:pt x="8155" y="12772"/>
                  </a:lnTo>
                  <a:lnTo>
                    <a:pt x="8530" y="11549"/>
                  </a:lnTo>
                  <a:lnTo>
                    <a:pt x="8860" y="10712"/>
                  </a:lnTo>
                  <a:lnTo>
                    <a:pt x="9257" y="9885"/>
                  </a:lnTo>
                  <a:lnTo>
                    <a:pt x="9720" y="9059"/>
                  </a:lnTo>
                  <a:lnTo>
                    <a:pt x="9995" y="8651"/>
                  </a:lnTo>
                  <a:lnTo>
                    <a:pt x="10182" y="8376"/>
                  </a:lnTo>
                  <a:lnTo>
                    <a:pt x="10601" y="7869"/>
                  </a:lnTo>
                  <a:lnTo>
                    <a:pt x="11306" y="7141"/>
                  </a:lnTo>
                  <a:lnTo>
                    <a:pt x="12375" y="6260"/>
                  </a:lnTo>
                  <a:lnTo>
                    <a:pt x="13532" y="5477"/>
                  </a:lnTo>
                  <a:lnTo>
                    <a:pt x="14138" y="5136"/>
                  </a:lnTo>
                  <a:lnTo>
                    <a:pt x="13400" y="5136"/>
                  </a:lnTo>
                  <a:lnTo>
                    <a:pt x="13400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3372100" y="3000600"/>
              <a:ext cx="353475" cy="1377200"/>
            </a:xfrm>
            <a:custGeom>
              <a:avLst/>
              <a:gdLst/>
              <a:ahLst/>
              <a:cxnLst/>
              <a:rect l="l" t="t" r="r" b="b"/>
              <a:pathLst>
                <a:path w="14139" h="55088" fill="none" extrusionOk="0">
                  <a:moveTo>
                    <a:pt x="518" y="55077"/>
                  </a:moveTo>
                  <a:lnTo>
                    <a:pt x="7725" y="55077"/>
                  </a:lnTo>
                  <a:lnTo>
                    <a:pt x="7725" y="18183"/>
                  </a:lnTo>
                  <a:lnTo>
                    <a:pt x="7703" y="18018"/>
                  </a:lnTo>
                  <a:lnTo>
                    <a:pt x="7659" y="16861"/>
                  </a:lnTo>
                  <a:lnTo>
                    <a:pt x="7692" y="15715"/>
                  </a:lnTo>
                  <a:lnTo>
                    <a:pt x="7835" y="14326"/>
                  </a:lnTo>
                  <a:lnTo>
                    <a:pt x="8155" y="12772"/>
                  </a:lnTo>
                  <a:lnTo>
                    <a:pt x="8530" y="11549"/>
                  </a:lnTo>
                  <a:lnTo>
                    <a:pt x="8860" y="10712"/>
                  </a:lnTo>
                  <a:lnTo>
                    <a:pt x="9257" y="9885"/>
                  </a:lnTo>
                  <a:lnTo>
                    <a:pt x="9720" y="9059"/>
                  </a:lnTo>
                  <a:lnTo>
                    <a:pt x="9995" y="8651"/>
                  </a:lnTo>
                  <a:lnTo>
                    <a:pt x="10182" y="8376"/>
                  </a:lnTo>
                  <a:lnTo>
                    <a:pt x="10601" y="7869"/>
                  </a:lnTo>
                  <a:lnTo>
                    <a:pt x="11306" y="7141"/>
                  </a:lnTo>
                  <a:lnTo>
                    <a:pt x="12375" y="6260"/>
                  </a:lnTo>
                  <a:lnTo>
                    <a:pt x="13532" y="5477"/>
                  </a:lnTo>
                  <a:lnTo>
                    <a:pt x="14138" y="5136"/>
                  </a:lnTo>
                  <a:lnTo>
                    <a:pt x="13400" y="5136"/>
                  </a:lnTo>
                  <a:lnTo>
                    <a:pt x="13400" y="1"/>
                  </a:lnTo>
                  <a:lnTo>
                    <a:pt x="12695" y="309"/>
                  </a:lnTo>
                  <a:lnTo>
                    <a:pt x="11251" y="992"/>
                  </a:lnTo>
                  <a:lnTo>
                    <a:pt x="9819" y="1786"/>
                  </a:lnTo>
                  <a:lnTo>
                    <a:pt x="8408" y="2689"/>
                  </a:lnTo>
                  <a:lnTo>
                    <a:pt x="7725" y="3196"/>
                  </a:lnTo>
                  <a:lnTo>
                    <a:pt x="7196" y="3604"/>
                  </a:lnTo>
                  <a:lnTo>
                    <a:pt x="6237" y="4409"/>
                  </a:lnTo>
                  <a:lnTo>
                    <a:pt x="5378" y="5202"/>
                  </a:lnTo>
                  <a:lnTo>
                    <a:pt x="4607" y="5995"/>
                  </a:lnTo>
                  <a:lnTo>
                    <a:pt x="3923" y="6767"/>
                  </a:lnTo>
                  <a:lnTo>
                    <a:pt x="3317" y="7538"/>
                  </a:lnTo>
                  <a:lnTo>
                    <a:pt x="2546" y="8651"/>
                  </a:lnTo>
                  <a:lnTo>
                    <a:pt x="1763" y="10073"/>
                  </a:lnTo>
                  <a:lnTo>
                    <a:pt x="1190" y="11384"/>
                  </a:lnTo>
                  <a:lnTo>
                    <a:pt x="805" y="12585"/>
                  </a:lnTo>
                  <a:lnTo>
                    <a:pt x="551" y="13643"/>
                  </a:lnTo>
                  <a:lnTo>
                    <a:pt x="452" y="14095"/>
                  </a:lnTo>
                  <a:lnTo>
                    <a:pt x="254" y="15340"/>
                  </a:lnTo>
                  <a:lnTo>
                    <a:pt x="33" y="17841"/>
                  </a:lnTo>
                  <a:lnTo>
                    <a:pt x="0" y="19098"/>
                  </a:lnTo>
                  <a:lnTo>
                    <a:pt x="0" y="55088"/>
                  </a:lnTo>
                  <a:lnTo>
                    <a:pt x="254" y="55077"/>
                  </a:lnTo>
                  <a:lnTo>
                    <a:pt x="518" y="55077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3204600" y="2950475"/>
              <a:ext cx="502525" cy="1435050"/>
            </a:xfrm>
            <a:custGeom>
              <a:avLst/>
              <a:gdLst/>
              <a:ahLst/>
              <a:cxnLst/>
              <a:rect l="l" t="t" r="r" b="b"/>
              <a:pathLst>
                <a:path w="20101" h="57402" extrusionOk="0">
                  <a:moveTo>
                    <a:pt x="20100" y="0"/>
                  </a:moveTo>
                  <a:lnTo>
                    <a:pt x="19208" y="176"/>
                  </a:lnTo>
                  <a:lnTo>
                    <a:pt x="17235" y="683"/>
                  </a:lnTo>
                  <a:lnTo>
                    <a:pt x="15681" y="1157"/>
                  </a:lnTo>
                  <a:lnTo>
                    <a:pt x="13984" y="1774"/>
                  </a:lnTo>
                  <a:lnTo>
                    <a:pt x="12199" y="2535"/>
                  </a:lnTo>
                  <a:lnTo>
                    <a:pt x="10381" y="3460"/>
                  </a:lnTo>
                  <a:lnTo>
                    <a:pt x="8585" y="4573"/>
                  </a:lnTo>
                  <a:lnTo>
                    <a:pt x="7725" y="5201"/>
                  </a:lnTo>
                  <a:lnTo>
                    <a:pt x="7196" y="5609"/>
                  </a:lnTo>
                  <a:lnTo>
                    <a:pt x="6237" y="6414"/>
                  </a:lnTo>
                  <a:lnTo>
                    <a:pt x="5378" y="7207"/>
                  </a:lnTo>
                  <a:lnTo>
                    <a:pt x="4607" y="8000"/>
                  </a:lnTo>
                  <a:lnTo>
                    <a:pt x="3923" y="8772"/>
                  </a:lnTo>
                  <a:lnTo>
                    <a:pt x="3317" y="9543"/>
                  </a:lnTo>
                  <a:lnTo>
                    <a:pt x="2546" y="10656"/>
                  </a:lnTo>
                  <a:lnTo>
                    <a:pt x="1764" y="12078"/>
                  </a:lnTo>
                  <a:lnTo>
                    <a:pt x="1190" y="13389"/>
                  </a:lnTo>
                  <a:lnTo>
                    <a:pt x="805" y="14590"/>
                  </a:lnTo>
                  <a:lnTo>
                    <a:pt x="551" y="15648"/>
                  </a:lnTo>
                  <a:lnTo>
                    <a:pt x="463" y="16100"/>
                  </a:lnTo>
                  <a:lnTo>
                    <a:pt x="265" y="17345"/>
                  </a:lnTo>
                  <a:lnTo>
                    <a:pt x="33" y="19846"/>
                  </a:lnTo>
                  <a:lnTo>
                    <a:pt x="0" y="21103"/>
                  </a:lnTo>
                  <a:lnTo>
                    <a:pt x="0" y="57082"/>
                  </a:lnTo>
                  <a:lnTo>
                    <a:pt x="3868" y="57082"/>
                  </a:lnTo>
                  <a:lnTo>
                    <a:pt x="4849" y="57093"/>
                  </a:lnTo>
                  <a:lnTo>
                    <a:pt x="6777" y="57258"/>
                  </a:lnTo>
                  <a:lnTo>
                    <a:pt x="7725" y="57401"/>
                  </a:lnTo>
                  <a:lnTo>
                    <a:pt x="7725" y="20188"/>
                  </a:lnTo>
                  <a:lnTo>
                    <a:pt x="7703" y="20023"/>
                  </a:lnTo>
                  <a:lnTo>
                    <a:pt x="7659" y="18866"/>
                  </a:lnTo>
                  <a:lnTo>
                    <a:pt x="7692" y="17720"/>
                  </a:lnTo>
                  <a:lnTo>
                    <a:pt x="7835" y="16331"/>
                  </a:lnTo>
                  <a:lnTo>
                    <a:pt x="8155" y="14777"/>
                  </a:lnTo>
                  <a:lnTo>
                    <a:pt x="8530" y="13554"/>
                  </a:lnTo>
                  <a:lnTo>
                    <a:pt x="8860" y="12717"/>
                  </a:lnTo>
                  <a:lnTo>
                    <a:pt x="9257" y="11890"/>
                  </a:lnTo>
                  <a:lnTo>
                    <a:pt x="9731" y="11064"/>
                  </a:lnTo>
                  <a:lnTo>
                    <a:pt x="9995" y="10656"/>
                  </a:lnTo>
                  <a:lnTo>
                    <a:pt x="10227" y="10325"/>
                  </a:lnTo>
                  <a:lnTo>
                    <a:pt x="10745" y="9719"/>
                  </a:lnTo>
                  <a:lnTo>
                    <a:pt x="11329" y="9135"/>
                  </a:lnTo>
                  <a:lnTo>
                    <a:pt x="11957" y="8595"/>
                  </a:lnTo>
                  <a:lnTo>
                    <a:pt x="12970" y="7846"/>
                  </a:lnTo>
                  <a:lnTo>
                    <a:pt x="14425" y="6976"/>
                  </a:lnTo>
                  <a:lnTo>
                    <a:pt x="15902" y="6237"/>
                  </a:lnTo>
                  <a:lnTo>
                    <a:pt x="17312" y="5642"/>
                  </a:lnTo>
                  <a:lnTo>
                    <a:pt x="19208" y="4970"/>
                  </a:lnTo>
                  <a:lnTo>
                    <a:pt x="20100" y="4705"/>
                  </a:lnTo>
                  <a:lnTo>
                    <a:pt x="20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3204600" y="2950475"/>
              <a:ext cx="502525" cy="1435050"/>
            </a:xfrm>
            <a:custGeom>
              <a:avLst/>
              <a:gdLst/>
              <a:ahLst/>
              <a:cxnLst/>
              <a:rect l="l" t="t" r="r" b="b"/>
              <a:pathLst>
                <a:path w="20101" h="57402" fill="none" extrusionOk="0">
                  <a:moveTo>
                    <a:pt x="3868" y="57082"/>
                  </a:moveTo>
                  <a:lnTo>
                    <a:pt x="4849" y="57093"/>
                  </a:lnTo>
                  <a:lnTo>
                    <a:pt x="6777" y="57258"/>
                  </a:lnTo>
                  <a:lnTo>
                    <a:pt x="7725" y="57401"/>
                  </a:lnTo>
                  <a:lnTo>
                    <a:pt x="7725" y="20188"/>
                  </a:lnTo>
                  <a:lnTo>
                    <a:pt x="7703" y="20023"/>
                  </a:lnTo>
                  <a:lnTo>
                    <a:pt x="7659" y="18866"/>
                  </a:lnTo>
                  <a:lnTo>
                    <a:pt x="7692" y="17720"/>
                  </a:lnTo>
                  <a:lnTo>
                    <a:pt x="7835" y="16331"/>
                  </a:lnTo>
                  <a:lnTo>
                    <a:pt x="8155" y="14777"/>
                  </a:lnTo>
                  <a:lnTo>
                    <a:pt x="8530" y="13554"/>
                  </a:lnTo>
                  <a:lnTo>
                    <a:pt x="8860" y="12717"/>
                  </a:lnTo>
                  <a:lnTo>
                    <a:pt x="9257" y="11890"/>
                  </a:lnTo>
                  <a:lnTo>
                    <a:pt x="9731" y="11064"/>
                  </a:lnTo>
                  <a:lnTo>
                    <a:pt x="9995" y="10656"/>
                  </a:lnTo>
                  <a:lnTo>
                    <a:pt x="10227" y="10325"/>
                  </a:lnTo>
                  <a:lnTo>
                    <a:pt x="10745" y="9719"/>
                  </a:lnTo>
                  <a:lnTo>
                    <a:pt x="11329" y="9135"/>
                  </a:lnTo>
                  <a:lnTo>
                    <a:pt x="11957" y="8595"/>
                  </a:lnTo>
                  <a:lnTo>
                    <a:pt x="12970" y="7846"/>
                  </a:lnTo>
                  <a:lnTo>
                    <a:pt x="14425" y="6976"/>
                  </a:lnTo>
                  <a:lnTo>
                    <a:pt x="15902" y="6237"/>
                  </a:lnTo>
                  <a:lnTo>
                    <a:pt x="17312" y="5642"/>
                  </a:lnTo>
                  <a:lnTo>
                    <a:pt x="19208" y="4970"/>
                  </a:lnTo>
                  <a:lnTo>
                    <a:pt x="20100" y="4705"/>
                  </a:lnTo>
                  <a:lnTo>
                    <a:pt x="20100" y="0"/>
                  </a:lnTo>
                  <a:lnTo>
                    <a:pt x="19208" y="176"/>
                  </a:lnTo>
                  <a:lnTo>
                    <a:pt x="17235" y="683"/>
                  </a:lnTo>
                  <a:lnTo>
                    <a:pt x="15681" y="1157"/>
                  </a:lnTo>
                  <a:lnTo>
                    <a:pt x="13984" y="1774"/>
                  </a:lnTo>
                  <a:lnTo>
                    <a:pt x="12199" y="2535"/>
                  </a:lnTo>
                  <a:lnTo>
                    <a:pt x="10381" y="3460"/>
                  </a:lnTo>
                  <a:lnTo>
                    <a:pt x="8585" y="4573"/>
                  </a:lnTo>
                  <a:lnTo>
                    <a:pt x="7725" y="5201"/>
                  </a:lnTo>
                  <a:lnTo>
                    <a:pt x="7196" y="5609"/>
                  </a:lnTo>
                  <a:lnTo>
                    <a:pt x="6237" y="6414"/>
                  </a:lnTo>
                  <a:lnTo>
                    <a:pt x="5378" y="7207"/>
                  </a:lnTo>
                  <a:lnTo>
                    <a:pt x="4607" y="8000"/>
                  </a:lnTo>
                  <a:lnTo>
                    <a:pt x="3923" y="8772"/>
                  </a:lnTo>
                  <a:lnTo>
                    <a:pt x="3317" y="9543"/>
                  </a:lnTo>
                  <a:lnTo>
                    <a:pt x="2546" y="10656"/>
                  </a:lnTo>
                  <a:lnTo>
                    <a:pt x="1764" y="12078"/>
                  </a:lnTo>
                  <a:lnTo>
                    <a:pt x="1190" y="13389"/>
                  </a:lnTo>
                  <a:lnTo>
                    <a:pt x="805" y="14590"/>
                  </a:lnTo>
                  <a:lnTo>
                    <a:pt x="551" y="15648"/>
                  </a:lnTo>
                  <a:lnTo>
                    <a:pt x="463" y="16100"/>
                  </a:lnTo>
                  <a:lnTo>
                    <a:pt x="265" y="17345"/>
                  </a:lnTo>
                  <a:lnTo>
                    <a:pt x="33" y="19846"/>
                  </a:lnTo>
                  <a:lnTo>
                    <a:pt x="0" y="21103"/>
                  </a:lnTo>
                  <a:lnTo>
                    <a:pt x="0" y="57082"/>
                  </a:lnTo>
                  <a:lnTo>
                    <a:pt x="3868" y="57082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4034100" y="4091550"/>
              <a:ext cx="282125" cy="365875"/>
            </a:xfrm>
            <a:custGeom>
              <a:avLst/>
              <a:gdLst/>
              <a:ahLst/>
              <a:cxnLst/>
              <a:rect l="l" t="t" r="r" b="b"/>
              <a:pathLst>
                <a:path w="11285" h="14635" extrusionOk="0">
                  <a:moveTo>
                    <a:pt x="9004" y="0"/>
                  </a:moveTo>
                  <a:lnTo>
                    <a:pt x="8640" y="33"/>
                  </a:lnTo>
                  <a:lnTo>
                    <a:pt x="7946" y="199"/>
                  </a:lnTo>
                  <a:lnTo>
                    <a:pt x="7284" y="485"/>
                  </a:lnTo>
                  <a:lnTo>
                    <a:pt x="6678" y="871"/>
                  </a:lnTo>
                  <a:lnTo>
                    <a:pt x="6414" y="1113"/>
                  </a:lnTo>
                  <a:lnTo>
                    <a:pt x="5632" y="2601"/>
                  </a:lnTo>
                  <a:lnTo>
                    <a:pt x="2061" y="9510"/>
                  </a:lnTo>
                  <a:lnTo>
                    <a:pt x="629" y="12475"/>
                  </a:lnTo>
                  <a:lnTo>
                    <a:pt x="78" y="13764"/>
                  </a:lnTo>
                  <a:lnTo>
                    <a:pt x="0" y="14061"/>
                  </a:lnTo>
                  <a:lnTo>
                    <a:pt x="0" y="14161"/>
                  </a:lnTo>
                  <a:lnTo>
                    <a:pt x="89" y="14326"/>
                  </a:lnTo>
                  <a:lnTo>
                    <a:pt x="276" y="14458"/>
                  </a:lnTo>
                  <a:lnTo>
                    <a:pt x="551" y="14546"/>
                  </a:lnTo>
                  <a:lnTo>
                    <a:pt x="1080" y="14623"/>
                  </a:lnTo>
                  <a:lnTo>
                    <a:pt x="1962" y="14634"/>
                  </a:lnTo>
                  <a:lnTo>
                    <a:pt x="2954" y="14557"/>
                  </a:lnTo>
                  <a:lnTo>
                    <a:pt x="3912" y="14414"/>
                  </a:lnTo>
                  <a:lnTo>
                    <a:pt x="4761" y="14227"/>
                  </a:lnTo>
                  <a:lnTo>
                    <a:pt x="5378" y="14028"/>
                  </a:lnTo>
                  <a:lnTo>
                    <a:pt x="5554" y="13940"/>
                  </a:lnTo>
                  <a:lnTo>
                    <a:pt x="5720" y="13786"/>
                  </a:lnTo>
                  <a:lnTo>
                    <a:pt x="6304" y="13015"/>
                  </a:lnTo>
                  <a:lnTo>
                    <a:pt x="7119" y="11791"/>
                  </a:lnTo>
                  <a:lnTo>
                    <a:pt x="8045" y="10271"/>
                  </a:lnTo>
                  <a:lnTo>
                    <a:pt x="9004" y="8585"/>
                  </a:lnTo>
                  <a:lnTo>
                    <a:pt x="9896" y="6877"/>
                  </a:lnTo>
                  <a:lnTo>
                    <a:pt x="10634" y="5290"/>
                  </a:lnTo>
                  <a:lnTo>
                    <a:pt x="11020" y="4265"/>
                  </a:lnTo>
                  <a:lnTo>
                    <a:pt x="11185" y="3692"/>
                  </a:lnTo>
                  <a:lnTo>
                    <a:pt x="11229" y="3461"/>
                  </a:lnTo>
                  <a:lnTo>
                    <a:pt x="11285" y="3009"/>
                  </a:lnTo>
                  <a:lnTo>
                    <a:pt x="11285" y="2215"/>
                  </a:lnTo>
                  <a:lnTo>
                    <a:pt x="11174" y="1554"/>
                  </a:lnTo>
                  <a:lnTo>
                    <a:pt x="10954" y="1025"/>
                  </a:lnTo>
                  <a:lnTo>
                    <a:pt x="10645" y="606"/>
                  </a:lnTo>
                  <a:lnTo>
                    <a:pt x="10249" y="298"/>
                  </a:lnTo>
                  <a:lnTo>
                    <a:pt x="9797" y="111"/>
                  </a:lnTo>
                  <a:lnTo>
                    <a:pt x="9279" y="11"/>
                  </a:lnTo>
                  <a:lnTo>
                    <a:pt x="90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4034100" y="4091550"/>
              <a:ext cx="282125" cy="365875"/>
            </a:xfrm>
            <a:custGeom>
              <a:avLst/>
              <a:gdLst/>
              <a:ahLst/>
              <a:cxnLst/>
              <a:rect l="l" t="t" r="r" b="b"/>
              <a:pathLst>
                <a:path w="11285" h="14635" fill="none" extrusionOk="0">
                  <a:moveTo>
                    <a:pt x="6414" y="1113"/>
                  </a:moveTo>
                  <a:lnTo>
                    <a:pt x="5632" y="2601"/>
                  </a:lnTo>
                  <a:lnTo>
                    <a:pt x="2061" y="9510"/>
                  </a:lnTo>
                  <a:lnTo>
                    <a:pt x="629" y="12475"/>
                  </a:lnTo>
                  <a:lnTo>
                    <a:pt x="78" y="13764"/>
                  </a:lnTo>
                  <a:lnTo>
                    <a:pt x="0" y="14061"/>
                  </a:lnTo>
                  <a:lnTo>
                    <a:pt x="0" y="14161"/>
                  </a:lnTo>
                  <a:lnTo>
                    <a:pt x="89" y="14326"/>
                  </a:lnTo>
                  <a:lnTo>
                    <a:pt x="276" y="14458"/>
                  </a:lnTo>
                  <a:lnTo>
                    <a:pt x="551" y="14546"/>
                  </a:lnTo>
                  <a:lnTo>
                    <a:pt x="1080" y="14623"/>
                  </a:lnTo>
                  <a:lnTo>
                    <a:pt x="1962" y="14634"/>
                  </a:lnTo>
                  <a:lnTo>
                    <a:pt x="2954" y="14557"/>
                  </a:lnTo>
                  <a:lnTo>
                    <a:pt x="3912" y="14414"/>
                  </a:lnTo>
                  <a:lnTo>
                    <a:pt x="4761" y="14227"/>
                  </a:lnTo>
                  <a:lnTo>
                    <a:pt x="5378" y="14028"/>
                  </a:lnTo>
                  <a:lnTo>
                    <a:pt x="5554" y="13940"/>
                  </a:lnTo>
                  <a:lnTo>
                    <a:pt x="5720" y="13786"/>
                  </a:lnTo>
                  <a:lnTo>
                    <a:pt x="6304" y="13015"/>
                  </a:lnTo>
                  <a:lnTo>
                    <a:pt x="7119" y="11791"/>
                  </a:lnTo>
                  <a:lnTo>
                    <a:pt x="8045" y="10271"/>
                  </a:lnTo>
                  <a:lnTo>
                    <a:pt x="9004" y="8585"/>
                  </a:lnTo>
                  <a:lnTo>
                    <a:pt x="9896" y="6877"/>
                  </a:lnTo>
                  <a:lnTo>
                    <a:pt x="10634" y="5290"/>
                  </a:lnTo>
                  <a:lnTo>
                    <a:pt x="11020" y="4265"/>
                  </a:lnTo>
                  <a:lnTo>
                    <a:pt x="11185" y="3692"/>
                  </a:lnTo>
                  <a:lnTo>
                    <a:pt x="11229" y="3461"/>
                  </a:lnTo>
                  <a:lnTo>
                    <a:pt x="11285" y="3009"/>
                  </a:lnTo>
                  <a:lnTo>
                    <a:pt x="11285" y="2215"/>
                  </a:lnTo>
                  <a:lnTo>
                    <a:pt x="11174" y="1554"/>
                  </a:lnTo>
                  <a:lnTo>
                    <a:pt x="10954" y="1025"/>
                  </a:lnTo>
                  <a:lnTo>
                    <a:pt x="10645" y="606"/>
                  </a:lnTo>
                  <a:lnTo>
                    <a:pt x="10249" y="298"/>
                  </a:lnTo>
                  <a:lnTo>
                    <a:pt x="9797" y="111"/>
                  </a:lnTo>
                  <a:lnTo>
                    <a:pt x="9279" y="11"/>
                  </a:lnTo>
                  <a:lnTo>
                    <a:pt x="9004" y="0"/>
                  </a:lnTo>
                  <a:lnTo>
                    <a:pt x="8640" y="33"/>
                  </a:lnTo>
                  <a:lnTo>
                    <a:pt x="7946" y="199"/>
                  </a:lnTo>
                  <a:lnTo>
                    <a:pt x="7284" y="485"/>
                  </a:lnTo>
                  <a:lnTo>
                    <a:pt x="6678" y="871"/>
                  </a:lnTo>
                  <a:lnTo>
                    <a:pt x="6414" y="1113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3957225" y="4109175"/>
              <a:ext cx="232000" cy="297275"/>
            </a:xfrm>
            <a:custGeom>
              <a:avLst/>
              <a:gdLst/>
              <a:ahLst/>
              <a:cxnLst/>
              <a:rect l="l" t="t" r="r" b="b"/>
              <a:pathLst>
                <a:path w="9280" h="11891" extrusionOk="0">
                  <a:moveTo>
                    <a:pt x="7021" y="1"/>
                  </a:moveTo>
                  <a:lnTo>
                    <a:pt x="6337" y="45"/>
                  </a:lnTo>
                  <a:lnTo>
                    <a:pt x="5963" y="100"/>
                  </a:lnTo>
                  <a:lnTo>
                    <a:pt x="5764" y="144"/>
                  </a:lnTo>
                  <a:lnTo>
                    <a:pt x="5379" y="287"/>
                  </a:lnTo>
                  <a:lnTo>
                    <a:pt x="5015" y="508"/>
                  </a:lnTo>
                  <a:lnTo>
                    <a:pt x="4662" y="783"/>
                  </a:lnTo>
                  <a:lnTo>
                    <a:pt x="4155" y="1290"/>
                  </a:lnTo>
                  <a:lnTo>
                    <a:pt x="3527" y="2116"/>
                  </a:lnTo>
                  <a:lnTo>
                    <a:pt x="2976" y="3053"/>
                  </a:lnTo>
                  <a:lnTo>
                    <a:pt x="2491" y="4034"/>
                  </a:lnTo>
                  <a:lnTo>
                    <a:pt x="1896" y="5466"/>
                  </a:lnTo>
                  <a:lnTo>
                    <a:pt x="1632" y="6271"/>
                  </a:lnTo>
                  <a:lnTo>
                    <a:pt x="1092" y="7858"/>
                  </a:lnTo>
                  <a:lnTo>
                    <a:pt x="265" y="10183"/>
                  </a:lnTo>
                  <a:lnTo>
                    <a:pt x="34" y="11009"/>
                  </a:lnTo>
                  <a:lnTo>
                    <a:pt x="1" y="11351"/>
                  </a:lnTo>
                  <a:lnTo>
                    <a:pt x="34" y="11439"/>
                  </a:lnTo>
                  <a:lnTo>
                    <a:pt x="89" y="11516"/>
                  </a:lnTo>
                  <a:lnTo>
                    <a:pt x="254" y="11648"/>
                  </a:lnTo>
                  <a:lnTo>
                    <a:pt x="629" y="11814"/>
                  </a:lnTo>
                  <a:lnTo>
                    <a:pt x="1136" y="11891"/>
                  </a:lnTo>
                  <a:lnTo>
                    <a:pt x="1522" y="11891"/>
                  </a:lnTo>
                  <a:lnTo>
                    <a:pt x="1951" y="11825"/>
                  </a:lnTo>
                  <a:lnTo>
                    <a:pt x="2392" y="11670"/>
                  </a:lnTo>
                  <a:lnTo>
                    <a:pt x="2624" y="11571"/>
                  </a:lnTo>
                  <a:lnTo>
                    <a:pt x="2756" y="11494"/>
                  </a:lnTo>
                  <a:lnTo>
                    <a:pt x="3053" y="11219"/>
                  </a:lnTo>
                  <a:lnTo>
                    <a:pt x="3626" y="10557"/>
                  </a:lnTo>
                  <a:lnTo>
                    <a:pt x="4552" y="9268"/>
                  </a:lnTo>
                  <a:lnTo>
                    <a:pt x="5588" y="7714"/>
                  </a:lnTo>
                  <a:lnTo>
                    <a:pt x="7131" y="5213"/>
                  </a:lnTo>
                  <a:lnTo>
                    <a:pt x="8718" y="2458"/>
                  </a:lnTo>
                  <a:lnTo>
                    <a:pt x="9037" y="1819"/>
                  </a:lnTo>
                  <a:lnTo>
                    <a:pt x="9202" y="1433"/>
                  </a:lnTo>
                  <a:lnTo>
                    <a:pt x="9280" y="937"/>
                  </a:lnTo>
                  <a:lnTo>
                    <a:pt x="9180" y="684"/>
                  </a:lnTo>
                  <a:lnTo>
                    <a:pt x="9059" y="596"/>
                  </a:lnTo>
                  <a:lnTo>
                    <a:pt x="9037" y="596"/>
                  </a:lnTo>
                  <a:lnTo>
                    <a:pt x="9015" y="563"/>
                  </a:lnTo>
                  <a:lnTo>
                    <a:pt x="8629" y="342"/>
                  </a:lnTo>
                  <a:lnTo>
                    <a:pt x="8089" y="144"/>
                  </a:lnTo>
                  <a:lnTo>
                    <a:pt x="7605" y="45"/>
                  </a:lnTo>
                  <a:lnTo>
                    <a:pt x="7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3957225" y="4109175"/>
              <a:ext cx="232000" cy="297275"/>
            </a:xfrm>
            <a:custGeom>
              <a:avLst/>
              <a:gdLst/>
              <a:ahLst/>
              <a:cxnLst/>
              <a:rect l="l" t="t" r="r" b="b"/>
              <a:pathLst>
                <a:path w="9280" h="11891" fill="none" extrusionOk="0">
                  <a:moveTo>
                    <a:pt x="9037" y="596"/>
                  </a:moveTo>
                  <a:lnTo>
                    <a:pt x="9015" y="563"/>
                  </a:lnTo>
                  <a:lnTo>
                    <a:pt x="8629" y="342"/>
                  </a:lnTo>
                  <a:lnTo>
                    <a:pt x="8089" y="144"/>
                  </a:lnTo>
                  <a:lnTo>
                    <a:pt x="7605" y="45"/>
                  </a:lnTo>
                  <a:lnTo>
                    <a:pt x="7021" y="1"/>
                  </a:lnTo>
                  <a:lnTo>
                    <a:pt x="6337" y="45"/>
                  </a:lnTo>
                  <a:lnTo>
                    <a:pt x="5963" y="100"/>
                  </a:lnTo>
                  <a:lnTo>
                    <a:pt x="5764" y="144"/>
                  </a:lnTo>
                  <a:lnTo>
                    <a:pt x="5379" y="287"/>
                  </a:lnTo>
                  <a:lnTo>
                    <a:pt x="5015" y="508"/>
                  </a:lnTo>
                  <a:lnTo>
                    <a:pt x="4662" y="783"/>
                  </a:lnTo>
                  <a:lnTo>
                    <a:pt x="4155" y="1290"/>
                  </a:lnTo>
                  <a:lnTo>
                    <a:pt x="3527" y="2116"/>
                  </a:lnTo>
                  <a:lnTo>
                    <a:pt x="2976" y="3053"/>
                  </a:lnTo>
                  <a:lnTo>
                    <a:pt x="2491" y="4034"/>
                  </a:lnTo>
                  <a:lnTo>
                    <a:pt x="1896" y="5466"/>
                  </a:lnTo>
                  <a:lnTo>
                    <a:pt x="1632" y="6271"/>
                  </a:lnTo>
                  <a:lnTo>
                    <a:pt x="1092" y="7858"/>
                  </a:lnTo>
                  <a:lnTo>
                    <a:pt x="265" y="10183"/>
                  </a:lnTo>
                  <a:lnTo>
                    <a:pt x="34" y="11009"/>
                  </a:lnTo>
                  <a:lnTo>
                    <a:pt x="1" y="11351"/>
                  </a:lnTo>
                  <a:lnTo>
                    <a:pt x="34" y="11439"/>
                  </a:lnTo>
                  <a:lnTo>
                    <a:pt x="89" y="11516"/>
                  </a:lnTo>
                  <a:lnTo>
                    <a:pt x="254" y="11648"/>
                  </a:lnTo>
                  <a:lnTo>
                    <a:pt x="629" y="11814"/>
                  </a:lnTo>
                  <a:lnTo>
                    <a:pt x="1136" y="11891"/>
                  </a:lnTo>
                  <a:lnTo>
                    <a:pt x="1522" y="11891"/>
                  </a:lnTo>
                  <a:lnTo>
                    <a:pt x="1951" y="11825"/>
                  </a:lnTo>
                  <a:lnTo>
                    <a:pt x="2392" y="11670"/>
                  </a:lnTo>
                  <a:lnTo>
                    <a:pt x="2624" y="11571"/>
                  </a:lnTo>
                  <a:lnTo>
                    <a:pt x="2756" y="11494"/>
                  </a:lnTo>
                  <a:lnTo>
                    <a:pt x="3053" y="11219"/>
                  </a:lnTo>
                  <a:lnTo>
                    <a:pt x="3626" y="10557"/>
                  </a:lnTo>
                  <a:lnTo>
                    <a:pt x="4552" y="9268"/>
                  </a:lnTo>
                  <a:lnTo>
                    <a:pt x="5588" y="7714"/>
                  </a:lnTo>
                  <a:lnTo>
                    <a:pt x="7131" y="5213"/>
                  </a:lnTo>
                  <a:lnTo>
                    <a:pt x="8718" y="2458"/>
                  </a:lnTo>
                  <a:lnTo>
                    <a:pt x="9037" y="1819"/>
                  </a:lnTo>
                  <a:lnTo>
                    <a:pt x="9202" y="1433"/>
                  </a:lnTo>
                  <a:lnTo>
                    <a:pt x="9280" y="937"/>
                  </a:lnTo>
                  <a:lnTo>
                    <a:pt x="9180" y="684"/>
                  </a:lnTo>
                  <a:lnTo>
                    <a:pt x="9059" y="596"/>
                  </a:lnTo>
                  <a:lnTo>
                    <a:pt x="9037" y="596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4289750" y="4214975"/>
              <a:ext cx="200850" cy="270000"/>
            </a:xfrm>
            <a:custGeom>
              <a:avLst/>
              <a:gdLst/>
              <a:ahLst/>
              <a:cxnLst/>
              <a:rect l="l" t="t" r="r" b="b"/>
              <a:pathLst>
                <a:path w="8034" h="10800" extrusionOk="0">
                  <a:moveTo>
                    <a:pt x="5555" y="0"/>
                  </a:moveTo>
                  <a:lnTo>
                    <a:pt x="5466" y="320"/>
                  </a:lnTo>
                  <a:lnTo>
                    <a:pt x="5213" y="970"/>
                  </a:lnTo>
                  <a:lnTo>
                    <a:pt x="4728" y="1984"/>
                  </a:lnTo>
                  <a:lnTo>
                    <a:pt x="3902" y="3383"/>
                  </a:lnTo>
                  <a:lnTo>
                    <a:pt x="2987" y="4783"/>
                  </a:lnTo>
                  <a:lnTo>
                    <a:pt x="1610" y="6777"/>
                  </a:lnTo>
                  <a:lnTo>
                    <a:pt x="530" y="8430"/>
                  </a:lnTo>
                  <a:lnTo>
                    <a:pt x="188" y="9091"/>
                  </a:lnTo>
                  <a:lnTo>
                    <a:pt x="45" y="9466"/>
                  </a:lnTo>
                  <a:lnTo>
                    <a:pt x="12" y="9620"/>
                  </a:lnTo>
                  <a:lnTo>
                    <a:pt x="1" y="9764"/>
                  </a:lnTo>
                  <a:lnTo>
                    <a:pt x="23" y="10028"/>
                  </a:lnTo>
                  <a:lnTo>
                    <a:pt x="122" y="10248"/>
                  </a:lnTo>
                  <a:lnTo>
                    <a:pt x="276" y="10436"/>
                  </a:lnTo>
                  <a:lnTo>
                    <a:pt x="618" y="10645"/>
                  </a:lnTo>
                  <a:lnTo>
                    <a:pt x="1224" y="10788"/>
                  </a:lnTo>
                  <a:lnTo>
                    <a:pt x="1962" y="10799"/>
                  </a:lnTo>
                  <a:lnTo>
                    <a:pt x="2778" y="10689"/>
                  </a:lnTo>
                  <a:lnTo>
                    <a:pt x="3626" y="10447"/>
                  </a:lnTo>
                  <a:lnTo>
                    <a:pt x="4442" y="10094"/>
                  </a:lnTo>
                  <a:lnTo>
                    <a:pt x="4816" y="9863"/>
                  </a:lnTo>
                  <a:lnTo>
                    <a:pt x="5180" y="9631"/>
                  </a:lnTo>
                  <a:lnTo>
                    <a:pt x="5841" y="9058"/>
                  </a:lnTo>
                  <a:lnTo>
                    <a:pt x="6414" y="8386"/>
                  </a:lnTo>
                  <a:lnTo>
                    <a:pt x="6910" y="7626"/>
                  </a:lnTo>
                  <a:lnTo>
                    <a:pt x="7318" y="6788"/>
                  </a:lnTo>
                  <a:lnTo>
                    <a:pt x="7626" y="5896"/>
                  </a:lnTo>
                  <a:lnTo>
                    <a:pt x="7858" y="4948"/>
                  </a:lnTo>
                  <a:lnTo>
                    <a:pt x="8001" y="3956"/>
                  </a:lnTo>
                  <a:lnTo>
                    <a:pt x="8023" y="3449"/>
                  </a:lnTo>
                  <a:lnTo>
                    <a:pt x="8034" y="3163"/>
                  </a:lnTo>
                  <a:lnTo>
                    <a:pt x="7957" y="2590"/>
                  </a:lnTo>
                  <a:lnTo>
                    <a:pt x="7792" y="2050"/>
                  </a:lnTo>
                  <a:lnTo>
                    <a:pt x="7538" y="1543"/>
                  </a:lnTo>
                  <a:lnTo>
                    <a:pt x="7208" y="1080"/>
                  </a:lnTo>
                  <a:lnTo>
                    <a:pt x="6811" y="683"/>
                  </a:lnTo>
                  <a:lnTo>
                    <a:pt x="6359" y="353"/>
                  </a:lnTo>
                  <a:lnTo>
                    <a:pt x="5841" y="99"/>
                  </a:lnTo>
                  <a:lnTo>
                    <a:pt x="5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4289750" y="4214975"/>
              <a:ext cx="200850" cy="270000"/>
            </a:xfrm>
            <a:custGeom>
              <a:avLst/>
              <a:gdLst/>
              <a:ahLst/>
              <a:cxnLst/>
              <a:rect l="l" t="t" r="r" b="b"/>
              <a:pathLst>
                <a:path w="8034" h="10800" fill="none" extrusionOk="0">
                  <a:moveTo>
                    <a:pt x="5555" y="0"/>
                  </a:moveTo>
                  <a:lnTo>
                    <a:pt x="5841" y="99"/>
                  </a:lnTo>
                  <a:lnTo>
                    <a:pt x="6359" y="353"/>
                  </a:lnTo>
                  <a:lnTo>
                    <a:pt x="6811" y="683"/>
                  </a:lnTo>
                  <a:lnTo>
                    <a:pt x="7208" y="1080"/>
                  </a:lnTo>
                  <a:lnTo>
                    <a:pt x="7538" y="1543"/>
                  </a:lnTo>
                  <a:lnTo>
                    <a:pt x="7792" y="2050"/>
                  </a:lnTo>
                  <a:lnTo>
                    <a:pt x="7957" y="2590"/>
                  </a:lnTo>
                  <a:lnTo>
                    <a:pt x="8034" y="3163"/>
                  </a:lnTo>
                  <a:lnTo>
                    <a:pt x="8023" y="3449"/>
                  </a:lnTo>
                  <a:lnTo>
                    <a:pt x="8001" y="3956"/>
                  </a:lnTo>
                  <a:lnTo>
                    <a:pt x="7858" y="4948"/>
                  </a:lnTo>
                  <a:lnTo>
                    <a:pt x="7626" y="5896"/>
                  </a:lnTo>
                  <a:lnTo>
                    <a:pt x="7318" y="6788"/>
                  </a:lnTo>
                  <a:lnTo>
                    <a:pt x="6910" y="7626"/>
                  </a:lnTo>
                  <a:lnTo>
                    <a:pt x="6414" y="8386"/>
                  </a:lnTo>
                  <a:lnTo>
                    <a:pt x="5841" y="9058"/>
                  </a:lnTo>
                  <a:lnTo>
                    <a:pt x="5180" y="9631"/>
                  </a:lnTo>
                  <a:lnTo>
                    <a:pt x="4816" y="9863"/>
                  </a:lnTo>
                  <a:lnTo>
                    <a:pt x="4442" y="10094"/>
                  </a:lnTo>
                  <a:lnTo>
                    <a:pt x="3626" y="10447"/>
                  </a:lnTo>
                  <a:lnTo>
                    <a:pt x="2778" y="10689"/>
                  </a:lnTo>
                  <a:lnTo>
                    <a:pt x="1962" y="10799"/>
                  </a:lnTo>
                  <a:lnTo>
                    <a:pt x="1224" y="10788"/>
                  </a:lnTo>
                  <a:lnTo>
                    <a:pt x="618" y="10645"/>
                  </a:lnTo>
                  <a:lnTo>
                    <a:pt x="276" y="10436"/>
                  </a:lnTo>
                  <a:lnTo>
                    <a:pt x="122" y="10248"/>
                  </a:lnTo>
                  <a:lnTo>
                    <a:pt x="23" y="10028"/>
                  </a:lnTo>
                  <a:lnTo>
                    <a:pt x="1" y="9764"/>
                  </a:lnTo>
                  <a:lnTo>
                    <a:pt x="12" y="9620"/>
                  </a:lnTo>
                  <a:lnTo>
                    <a:pt x="45" y="9466"/>
                  </a:lnTo>
                  <a:lnTo>
                    <a:pt x="188" y="9091"/>
                  </a:lnTo>
                  <a:lnTo>
                    <a:pt x="530" y="8430"/>
                  </a:lnTo>
                  <a:lnTo>
                    <a:pt x="1610" y="6777"/>
                  </a:lnTo>
                  <a:lnTo>
                    <a:pt x="2987" y="4783"/>
                  </a:lnTo>
                  <a:lnTo>
                    <a:pt x="3902" y="3383"/>
                  </a:lnTo>
                  <a:lnTo>
                    <a:pt x="4728" y="1984"/>
                  </a:lnTo>
                  <a:lnTo>
                    <a:pt x="5213" y="970"/>
                  </a:lnTo>
                  <a:lnTo>
                    <a:pt x="5466" y="320"/>
                  </a:lnTo>
                  <a:lnTo>
                    <a:pt x="5555" y="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4170200" y="4151325"/>
              <a:ext cx="251275" cy="325100"/>
            </a:xfrm>
            <a:custGeom>
              <a:avLst/>
              <a:gdLst/>
              <a:ahLst/>
              <a:cxnLst/>
              <a:rect l="l" t="t" r="r" b="b"/>
              <a:pathLst>
                <a:path w="10051" h="13004" extrusionOk="0">
                  <a:moveTo>
                    <a:pt x="6711" y="1"/>
                  </a:moveTo>
                  <a:lnTo>
                    <a:pt x="6204" y="111"/>
                  </a:lnTo>
                  <a:lnTo>
                    <a:pt x="5907" y="199"/>
                  </a:lnTo>
                  <a:lnTo>
                    <a:pt x="5257" y="1433"/>
                  </a:lnTo>
                  <a:lnTo>
                    <a:pt x="2193" y="7329"/>
                  </a:lnTo>
                  <a:lnTo>
                    <a:pt x="485" y="10734"/>
                  </a:lnTo>
                  <a:lnTo>
                    <a:pt x="110" y="11549"/>
                  </a:lnTo>
                  <a:lnTo>
                    <a:pt x="55" y="11681"/>
                  </a:lnTo>
                  <a:lnTo>
                    <a:pt x="0" y="11924"/>
                  </a:lnTo>
                  <a:lnTo>
                    <a:pt x="11" y="12144"/>
                  </a:lnTo>
                  <a:lnTo>
                    <a:pt x="77" y="12332"/>
                  </a:lnTo>
                  <a:lnTo>
                    <a:pt x="254" y="12574"/>
                  </a:lnTo>
                  <a:lnTo>
                    <a:pt x="628" y="12794"/>
                  </a:lnTo>
                  <a:lnTo>
                    <a:pt x="1102" y="12938"/>
                  </a:lnTo>
                  <a:lnTo>
                    <a:pt x="1631" y="13004"/>
                  </a:lnTo>
                  <a:lnTo>
                    <a:pt x="2149" y="13004"/>
                  </a:lnTo>
                  <a:lnTo>
                    <a:pt x="2623" y="12949"/>
                  </a:lnTo>
                  <a:lnTo>
                    <a:pt x="2821" y="12905"/>
                  </a:lnTo>
                  <a:lnTo>
                    <a:pt x="3031" y="12827"/>
                  </a:lnTo>
                  <a:lnTo>
                    <a:pt x="3692" y="12431"/>
                  </a:lnTo>
                  <a:lnTo>
                    <a:pt x="4551" y="11748"/>
                  </a:lnTo>
                  <a:lnTo>
                    <a:pt x="5543" y="10833"/>
                  </a:lnTo>
                  <a:lnTo>
                    <a:pt x="6579" y="9742"/>
                  </a:lnTo>
                  <a:lnTo>
                    <a:pt x="7593" y="8497"/>
                  </a:lnTo>
                  <a:lnTo>
                    <a:pt x="8496" y="7141"/>
                  </a:lnTo>
                  <a:lnTo>
                    <a:pt x="9058" y="6083"/>
                  </a:lnTo>
                  <a:lnTo>
                    <a:pt x="9356" y="5378"/>
                  </a:lnTo>
                  <a:lnTo>
                    <a:pt x="9477" y="5015"/>
                  </a:lnTo>
                  <a:lnTo>
                    <a:pt x="9697" y="4331"/>
                  </a:lnTo>
                  <a:lnTo>
                    <a:pt x="9962" y="3218"/>
                  </a:lnTo>
                  <a:lnTo>
                    <a:pt x="10050" y="2381"/>
                  </a:lnTo>
                  <a:lnTo>
                    <a:pt x="9984" y="1764"/>
                  </a:lnTo>
                  <a:lnTo>
                    <a:pt x="9786" y="1323"/>
                  </a:lnTo>
                  <a:lnTo>
                    <a:pt x="9477" y="1003"/>
                  </a:lnTo>
                  <a:lnTo>
                    <a:pt x="8871" y="662"/>
                  </a:lnTo>
                  <a:lnTo>
                    <a:pt x="8375" y="452"/>
                  </a:lnTo>
                  <a:lnTo>
                    <a:pt x="7901" y="243"/>
                  </a:lnTo>
                  <a:lnTo>
                    <a:pt x="7218" y="23"/>
                  </a:lnTo>
                  <a:lnTo>
                    <a:pt x="67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5"/>
            <p:cNvSpPr/>
            <p:nvPr/>
          </p:nvSpPr>
          <p:spPr>
            <a:xfrm>
              <a:off x="4170200" y="4151325"/>
              <a:ext cx="251275" cy="325100"/>
            </a:xfrm>
            <a:custGeom>
              <a:avLst/>
              <a:gdLst/>
              <a:ahLst/>
              <a:cxnLst/>
              <a:rect l="l" t="t" r="r" b="b"/>
              <a:pathLst>
                <a:path w="10051" h="13004" fill="none" extrusionOk="0">
                  <a:moveTo>
                    <a:pt x="5907" y="199"/>
                  </a:moveTo>
                  <a:lnTo>
                    <a:pt x="5257" y="1433"/>
                  </a:lnTo>
                  <a:lnTo>
                    <a:pt x="2193" y="7329"/>
                  </a:lnTo>
                  <a:lnTo>
                    <a:pt x="485" y="10734"/>
                  </a:lnTo>
                  <a:lnTo>
                    <a:pt x="110" y="11549"/>
                  </a:lnTo>
                  <a:lnTo>
                    <a:pt x="55" y="11681"/>
                  </a:lnTo>
                  <a:lnTo>
                    <a:pt x="0" y="11924"/>
                  </a:lnTo>
                  <a:lnTo>
                    <a:pt x="11" y="12144"/>
                  </a:lnTo>
                  <a:lnTo>
                    <a:pt x="77" y="12332"/>
                  </a:lnTo>
                  <a:lnTo>
                    <a:pt x="254" y="12574"/>
                  </a:lnTo>
                  <a:lnTo>
                    <a:pt x="628" y="12794"/>
                  </a:lnTo>
                  <a:lnTo>
                    <a:pt x="1102" y="12938"/>
                  </a:lnTo>
                  <a:lnTo>
                    <a:pt x="1631" y="13004"/>
                  </a:lnTo>
                  <a:lnTo>
                    <a:pt x="2149" y="13004"/>
                  </a:lnTo>
                  <a:lnTo>
                    <a:pt x="2623" y="12949"/>
                  </a:lnTo>
                  <a:lnTo>
                    <a:pt x="2821" y="12905"/>
                  </a:lnTo>
                  <a:lnTo>
                    <a:pt x="3031" y="12827"/>
                  </a:lnTo>
                  <a:lnTo>
                    <a:pt x="3692" y="12431"/>
                  </a:lnTo>
                  <a:lnTo>
                    <a:pt x="4551" y="11748"/>
                  </a:lnTo>
                  <a:lnTo>
                    <a:pt x="5543" y="10833"/>
                  </a:lnTo>
                  <a:lnTo>
                    <a:pt x="6579" y="9742"/>
                  </a:lnTo>
                  <a:lnTo>
                    <a:pt x="7593" y="8497"/>
                  </a:lnTo>
                  <a:lnTo>
                    <a:pt x="8496" y="7141"/>
                  </a:lnTo>
                  <a:lnTo>
                    <a:pt x="9058" y="6083"/>
                  </a:lnTo>
                  <a:lnTo>
                    <a:pt x="9356" y="5378"/>
                  </a:lnTo>
                  <a:lnTo>
                    <a:pt x="9477" y="5015"/>
                  </a:lnTo>
                  <a:lnTo>
                    <a:pt x="9697" y="4331"/>
                  </a:lnTo>
                  <a:lnTo>
                    <a:pt x="9962" y="3218"/>
                  </a:lnTo>
                  <a:lnTo>
                    <a:pt x="10050" y="2381"/>
                  </a:lnTo>
                  <a:lnTo>
                    <a:pt x="9984" y="1764"/>
                  </a:lnTo>
                  <a:lnTo>
                    <a:pt x="9786" y="1323"/>
                  </a:lnTo>
                  <a:lnTo>
                    <a:pt x="9477" y="1003"/>
                  </a:lnTo>
                  <a:lnTo>
                    <a:pt x="8871" y="662"/>
                  </a:lnTo>
                  <a:lnTo>
                    <a:pt x="8375" y="452"/>
                  </a:lnTo>
                  <a:lnTo>
                    <a:pt x="7901" y="243"/>
                  </a:lnTo>
                  <a:lnTo>
                    <a:pt x="7218" y="23"/>
                  </a:lnTo>
                  <a:lnTo>
                    <a:pt x="6711" y="1"/>
                  </a:lnTo>
                  <a:lnTo>
                    <a:pt x="6204" y="111"/>
                  </a:lnTo>
                  <a:lnTo>
                    <a:pt x="5907" y="199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3139575" y="3917425"/>
              <a:ext cx="280750" cy="280750"/>
            </a:xfrm>
            <a:custGeom>
              <a:avLst/>
              <a:gdLst/>
              <a:ahLst/>
              <a:cxnLst/>
              <a:rect l="l" t="t" r="r" b="b"/>
              <a:pathLst>
                <a:path w="11230" h="11230" extrusionOk="0">
                  <a:moveTo>
                    <a:pt x="5709" y="1"/>
                  </a:moveTo>
                  <a:lnTo>
                    <a:pt x="5158" y="23"/>
                  </a:lnTo>
                  <a:lnTo>
                    <a:pt x="4607" y="100"/>
                  </a:lnTo>
                  <a:lnTo>
                    <a:pt x="4078" y="221"/>
                  </a:lnTo>
                  <a:lnTo>
                    <a:pt x="3560" y="398"/>
                  </a:lnTo>
                  <a:lnTo>
                    <a:pt x="2833" y="739"/>
                  </a:lnTo>
                  <a:lnTo>
                    <a:pt x="1951" y="1367"/>
                  </a:lnTo>
                  <a:lnTo>
                    <a:pt x="1378" y="1940"/>
                  </a:lnTo>
                  <a:lnTo>
                    <a:pt x="1048" y="2370"/>
                  </a:lnTo>
                  <a:lnTo>
                    <a:pt x="750" y="2822"/>
                  </a:lnTo>
                  <a:lnTo>
                    <a:pt x="497" y="3318"/>
                  </a:lnTo>
                  <a:lnTo>
                    <a:pt x="298" y="3836"/>
                  </a:lnTo>
                  <a:lnTo>
                    <a:pt x="144" y="4387"/>
                  </a:lnTo>
                  <a:lnTo>
                    <a:pt x="89" y="4673"/>
                  </a:lnTo>
                  <a:lnTo>
                    <a:pt x="45" y="4960"/>
                  </a:lnTo>
                  <a:lnTo>
                    <a:pt x="1" y="5522"/>
                  </a:lnTo>
                  <a:lnTo>
                    <a:pt x="23" y="6084"/>
                  </a:lnTo>
                  <a:lnTo>
                    <a:pt x="100" y="6635"/>
                  </a:lnTo>
                  <a:lnTo>
                    <a:pt x="221" y="7164"/>
                  </a:lnTo>
                  <a:lnTo>
                    <a:pt x="397" y="7682"/>
                  </a:lnTo>
                  <a:lnTo>
                    <a:pt x="739" y="8409"/>
                  </a:lnTo>
                  <a:lnTo>
                    <a:pt x="1367" y="9290"/>
                  </a:lnTo>
                  <a:lnTo>
                    <a:pt x="1940" y="9852"/>
                  </a:lnTo>
                  <a:lnTo>
                    <a:pt x="2359" y="10194"/>
                  </a:lnTo>
                  <a:lnTo>
                    <a:pt x="2822" y="10492"/>
                  </a:lnTo>
                  <a:lnTo>
                    <a:pt x="3318" y="10734"/>
                  </a:lnTo>
                  <a:lnTo>
                    <a:pt x="3836" y="10943"/>
                  </a:lnTo>
                  <a:lnTo>
                    <a:pt x="4387" y="11098"/>
                  </a:lnTo>
                  <a:lnTo>
                    <a:pt x="4673" y="11153"/>
                  </a:lnTo>
                  <a:lnTo>
                    <a:pt x="4960" y="11197"/>
                  </a:lnTo>
                  <a:lnTo>
                    <a:pt x="5522" y="11230"/>
                  </a:lnTo>
                  <a:lnTo>
                    <a:pt x="6084" y="11219"/>
                  </a:lnTo>
                  <a:lnTo>
                    <a:pt x="6624" y="11142"/>
                  </a:lnTo>
                  <a:lnTo>
                    <a:pt x="7163" y="11021"/>
                  </a:lnTo>
                  <a:lnTo>
                    <a:pt x="7670" y="10844"/>
                  </a:lnTo>
                  <a:lnTo>
                    <a:pt x="8409" y="10492"/>
                  </a:lnTo>
                  <a:lnTo>
                    <a:pt x="9290" y="9875"/>
                  </a:lnTo>
                  <a:lnTo>
                    <a:pt x="9852" y="9302"/>
                  </a:lnTo>
                  <a:lnTo>
                    <a:pt x="10194" y="8872"/>
                  </a:lnTo>
                  <a:lnTo>
                    <a:pt x="10491" y="8409"/>
                  </a:lnTo>
                  <a:lnTo>
                    <a:pt x="10734" y="7924"/>
                  </a:lnTo>
                  <a:lnTo>
                    <a:pt x="10943" y="7395"/>
                  </a:lnTo>
                  <a:lnTo>
                    <a:pt x="11098" y="6855"/>
                  </a:lnTo>
                  <a:lnTo>
                    <a:pt x="11142" y="6569"/>
                  </a:lnTo>
                  <a:lnTo>
                    <a:pt x="11186" y="6282"/>
                  </a:lnTo>
                  <a:lnTo>
                    <a:pt x="11230" y="5709"/>
                  </a:lnTo>
                  <a:lnTo>
                    <a:pt x="11208" y="5158"/>
                  </a:lnTo>
                  <a:lnTo>
                    <a:pt x="11142" y="4607"/>
                  </a:lnTo>
                  <a:lnTo>
                    <a:pt x="11020" y="4078"/>
                  </a:lnTo>
                  <a:lnTo>
                    <a:pt x="10844" y="3560"/>
                  </a:lnTo>
                  <a:lnTo>
                    <a:pt x="10491" y="2833"/>
                  </a:lnTo>
                  <a:lnTo>
                    <a:pt x="9874" y="1951"/>
                  </a:lnTo>
                  <a:lnTo>
                    <a:pt x="9301" y="1378"/>
                  </a:lnTo>
                  <a:lnTo>
                    <a:pt x="8872" y="1048"/>
                  </a:lnTo>
                  <a:lnTo>
                    <a:pt x="8409" y="750"/>
                  </a:lnTo>
                  <a:lnTo>
                    <a:pt x="7924" y="497"/>
                  </a:lnTo>
                  <a:lnTo>
                    <a:pt x="7395" y="298"/>
                  </a:lnTo>
                  <a:lnTo>
                    <a:pt x="6855" y="144"/>
                  </a:lnTo>
                  <a:lnTo>
                    <a:pt x="6568" y="89"/>
                  </a:lnTo>
                  <a:lnTo>
                    <a:pt x="6282" y="45"/>
                  </a:lnTo>
                  <a:lnTo>
                    <a:pt x="5709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3139575" y="3917425"/>
              <a:ext cx="280750" cy="280750"/>
            </a:xfrm>
            <a:custGeom>
              <a:avLst/>
              <a:gdLst/>
              <a:ahLst/>
              <a:cxnLst/>
              <a:rect l="l" t="t" r="r" b="b"/>
              <a:pathLst>
                <a:path w="11230" h="11230" fill="none" extrusionOk="0">
                  <a:moveTo>
                    <a:pt x="89" y="4673"/>
                  </a:moveTo>
                  <a:lnTo>
                    <a:pt x="144" y="4387"/>
                  </a:lnTo>
                  <a:lnTo>
                    <a:pt x="298" y="3836"/>
                  </a:lnTo>
                  <a:lnTo>
                    <a:pt x="497" y="3318"/>
                  </a:lnTo>
                  <a:lnTo>
                    <a:pt x="750" y="2822"/>
                  </a:lnTo>
                  <a:lnTo>
                    <a:pt x="1048" y="2370"/>
                  </a:lnTo>
                  <a:lnTo>
                    <a:pt x="1378" y="1940"/>
                  </a:lnTo>
                  <a:lnTo>
                    <a:pt x="1951" y="1367"/>
                  </a:lnTo>
                  <a:lnTo>
                    <a:pt x="2833" y="739"/>
                  </a:lnTo>
                  <a:lnTo>
                    <a:pt x="3560" y="398"/>
                  </a:lnTo>
                  <a:lnTo>
                    <a:pt x="4078" y="221"/>
                  </a:lnTo>
                  <a:lnTo>
                    <a:pt x="4607" y="100"/>
                  </a:lnTo>
                  <a:lnTo>
                    <a:pt x="5158" y="23"/>
                  </a:lnTo>
                  <a:lnTo>
                    <a:pt x="5709" y="1"/>
                  </a:lnTo>
                  <a:lnTo>
                    <a:pt x="6282" y="45"/>
                  </a:lnTo>
                  <a:lnTo>
                    <a:pt x="6568" y="89"/>
                  </a:lnTo>
                  <a:lnTo>
                    <a:pt x="6855" y="144"/>
                  </a:lnTo>
                  <a:lnTo>
                    <a:pt x="7395" y="298"/>
                  </a:lnTo>
                  <a:lnTo>
                    <a:pt x="7924" y="497"/>
                  </a:lnTo>
                  <a:lnTo>
                    <a:pt x="8409" y="750"/>
                  </a:lnTo>
                  <a:lnTo>
                    <a:pt x="8872" y="1048"/>
                  </a:lnTo>
                  <a:lnTo>
                    <a:pt x="9301" y="1378"/>
                  </a:lnTo>
                  <a:lnTo>
                    <a:pt x="9874" y="1951"/>
                  </a:lnTo>
                  <a:lnTo>
                    <a:pt x="10491" y="2833"/>
                  </a:lnTo>
                  <a:lnTo>
                    <a:pt x="10844" y="3560"/>
                  </a:lnTo>
                  <a:lnTo>
                    <a:pt x="11020" y="4078"/>
                  </a:lnTo>
                  <a:lnTo>
                    <a:pt x="11142" y="4607"/>
                  </a:lnTo>
                  <a:lnTo>
                    <a:pt x="11208" y="5158"/>
                  </a:lnTo>
                  <a:lnTo>
                    <a:pt x="11230" y="5709"/>
                  </a:lnTo>
                  <a:lnTo>
                    <a:pt x="11186" y="6282"/>
                  </a:lnTo>
                  <a:lnTo>
                    <a:pt x="11142" y="6569"/>
                  </a:lnTo>
                  <a:lnTo>
                    <a:pt x="11098" y="6855"/>
                  </a:lnTo>
                  <a:lnTo>
                    <a:pt x="10943" y="7395"/>
                  </a:lnTo>
                  <a:lnTo>
                    <a:pt x="10734" y="7924"/>
                  </a:lnTo>
                  <a:lnTo>
                    <a:pt x="10491" y="8409"/>
                  </a:lnTo>
                  <a:lnTo>
                    <a:pt x="10194" y="8872"/>
                  </a:lnTo>
                  <a:lnTo>
                    <a:pt x="9852" y="9302"/>
                  </a:lnTo>
                  <a:lnTo>
                    <a:pt x="9290" y="9875"/>
                  </a:lnTo>
                  <a:lnTo>
                    <a:pt x="8409" y="10492"/>
                  </a:lnTo>
                  <a:lnTo>
                    <a:pt x="7670" y="10844"/>
                  </a:lnTo>
                  <a:lnTo>
                    <a:pt x="7163" y="11021"/>
                  </a:lnTo>
                  <a:lnTo>
                    <a:pt x="6624" y="11142"/>
                  </a:lnTo>
                  <a:lnTo>
                    <a:pt x="6084" y="11219"/>
                  </a:lnTo>
                  <a:lnTo>
                    <a:pt x="5522" y="11230"/>
                  </a:lnTo>
                  <a:lnTo>
                    <a:pt x="4960" y="11197"/>
                  </a:lnTo>
                  <a:lnTo>
                    <a:pt x="4673" y="11153"/>
                  </a:lnTo>
                  <a:lnTo>
                    <a:pt x="4387" y="11098"/>
                  </a:lnTo>
                  <a:lnTo>
                    <a:pt x="3836" y="10943"/>
                  </a:lnTo>
                  <a:lnTo>
                    <a:pt x="3318" y="10734"/>
                  </a:lnTo>
                  <a:lnTo>
                    <a:pt x="2822" y="10492"/>
                  </a:lnTo>
                  <a:lnTo>
                    <a:pt x="2359" y="10194"/>
                  </a:lnTo>
                  <a:lnTo>
                    <a:pt x="1940" y="9852"/>
                  </a:lnTo>
                  <a:lnTo>
                    <a:pt x="1367" y="9290"/>
                  </a:lnTo>
                  <a:lnTo>
                    <a:pt x="739" y="8409"/>
                  </a:lnTo>
                  <a:lnTo>
                    <a:pt x="397" y="7682"/>
                  </a:lnTo>
                  <a:lnTo>
                    <a:pt x="221" y="7164"/>
                  </a:lnTo>
                  <a:lnTo>
                    <a:pt x="100" y="6635"/>
                  </a:lnTo>
                  <a:lnTo>
                    <a:pt x="23" y="6084"/>
                  </a:lnTo>
                  <a:lnTo>
                    <a:pt x="1" y="5522"/>
                  </a:lnTo>
                  <a:lnTo>
                    <a:pt x="45" y="4960"/>
                  </a:lnTo>
                  <a:lnTo>
                    <a:pt x="89" y="4673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2934625" y="2136125"/>
              <a:ext cx="459525" cy="758450"/>
            </a:xfrm>
            <a:custGeom>
              <a:avLst/>
              <a:gdLst/>
              <a:ahLst/>
              <a:cxnLst/>
              <a:rect l="l" t="t" r="r" b="b"/>
              <a:pathLst>
                <a:path w="18381" h="30338" extrusionOk="0">
                  <a:moveTo>
                    <a:pt x="2469" y="0"/>
                  </a:moveTo>
                  <a:lnTo>
                    <a:pt x="2237" y="55"/>
                  </a:lnTo>
                  <a:lnTo>
                    <a:pt x="1984" y="44"/>
                  </a:lnTo>
                  <a:lnTo>
                    <a:pt x="1818" y="2138"/>
                  </a:lnTo>
                  <a:lnTo>
                    <a:pt x="1488" y="5201"/>
                  </a:lnTo>
                  <a:lnTo>
                    <a:pt x="1234" y="6965"/>
                  </a:lnTo>
                  <a:lnTo>
                    <a:pt x="1091" y="7692"/>
                  </a:lnTo>
                  <a:lnTo>
                    <a:pt x="794" y="9014"/>
                  </a:lnTo>
                  <a:lnTo>
                    <a:pt x="276" y="10777"/>
                  </a:lnTo>
                  <a:lnTo>
                    <a:pt x="55" y="11736"/>
                  </a:lnTo>
                  <a:lnTo>
                    <a:pt x="0" y="12353"/>
                  </a:lnTo>
                  <a:lnTo>
                    <a:pt x="66" y="13047"/>
                  </a:lnTo>
                  <a:lnTo>
                    <a:pt x="254" y="13885"/>
                  </a:lnTo>
                  <a:lnTo>
                    <a:pt x="419" y="14392"/>
                  </a:lnTo>
                  <a:lnTo>
                    <a:pt x="518" y="14678"/>
                  </a:lnTo>
                  <a:lnTo>
                    <a:pt x="860" y="15417"/>
                  </a:lnTo>
                  <a:lnTo>
                    <a:pt x="1631" y="16816"/>
                  </a:lnTo>
                  <a:lnTo>
                    <a:pt x="3075" y="19163"/>
                  </a:lnTo>
                  <a:lnTo>
                    <a:pt x="4794" y="21775"/>
                  </a:lnTo>
                  <a:lnTo>
                    <a:pt x="6623" y="24420"/>
                  </a:lnTo>
                  <a:lnTo>
                    <a:pt x="8353" y="26833"/>
                  </a:lnTo>
                  <a:lnTo>
                    <a:pt x="9819" y="28794"/>
                  </a:lnTo>
                  <a:lnTo>
                    <a:pt x="10832" y="30040"/>
                  </a:lnTo>
                  <a:lnTo>
                    <a:pt x="11086" y="30282"/>
                  </a:lnTo>
                  <a:lnTo>
                    <a:pt x="11196" y="30337"/>
                  </a:lnTo>
                  <a:lnTo>
                    <a:pt x="11461" y="30315"/>
                  </a:lnTo>
                  <a:lnTo>
                    <a:pt x="11802" y="30128"/>
                  </a:lnTo>
                  <a:lnTo>
                    <a:pt x="12210" y="29797"/>
                  </a:lnTo>
                  <a:lnTo>
                    <a:pt x="12904" y="29092"/>
                  </a:lnTo>
                  <a:lnTo>
                    <a:pt x="13951" y="27781"/>
                  </a:lnTo>
                  <a:lnTo>
                    <a:pt x="15075" y="26194"/>
                  </a:lnTo>
                  <a:lnTo>
                    <a:pt x="16177" y="24464"/>
                  </a:lnTo>
                  <a:lnTo>
                    <a:pt x="17191" y="22734"/>
                  </a:lnTo>
                  <a:lnTo>
                    <a:pt x="18028" y="21114"/>
                  </a:lnTo>
                  <a:lnTo>
                    <a:pt x="18348" y="20408"/>
                  </a:lnTo>
                  <a:lnTo>
                    <a:pt x="18370" y="20375"/>
                  </a:lnTo>
                  <a:lnTo>
                    <a:pt x="18381" y="20342"/>
                  </a:lnTo>
                  <a:lnTo>
                    <a:pt x="17576" y="20232"/>
                  </a:lnTo>
                  <a:lnTo>
                    <a:pt x="16188" y="19979"/>
                  </a:lnTo>
                  <a:lnTo>
                    <a:pt x="14976" y="19648"/>
                  </a:lnTo>
                  <a:lnTo>
                    <a:pt x="13896" y="19196"/>
                  </a:lnTo>
                  <a:lnTo>
                    <a:pt x="12871" y="18579"/>
                  </a:lnTo>
                  <a:lnTo>
                    <a:pt x="11835" y="17742"/>
                  </a:lnTo>
                  <a:lnTo>
                    <a:pt x="10744" y="16673"/>
                  </a:lnTo>
                  <a:lnTo>
                    <a:pt x="9521" y="15295"/>
                  </a:lnTo>
                  <a:lnTo>
                    <a:pt x="8838" y="14480"/>
                  </a:lnTo>
                  <a:lnTo>
                    <a:pt x="8133" y="13620"/>
                  </a:lnTo>
                  <a:lnTo>
                    <a:pt x="6909" y="12067"/>
                  </a:lnTo>
                  <a:lnTo>
                    <a:pt x="5885" y="10689"/>
                  </a:lnTo>
                  <a:lnTo>
                    <a:pt x="5058" y="9455"/>
                  </a:lnTo>
                  <a:lnTo>
                    <a:pt x="4386" y="8342"/>
                  </a:lnTo>
                  <a:lnTo>
                    <a:pt x="3857" y="7339"/>
                  </a:lnTo>
                  <a:lnTo>
                    <a:pt x="3460" y="6425"/>
                  </a:lnTo>
                  <a:lnTo>
                    <a:pt x="3163" y="5576"/>
                  </a:lnTo>
                  <a:lnTo>
                    <a:pt x="3053" y="5168"/>
                  </a:lnTo>
                  <a:lnTo>
                    <a:pt x="2920" y="4529"/>
                  </a:lnTo>
                  <a:lnTo>
                    <a:pt x="2722" y="3240"/>
                  </a:lnTo>
                  <a:lnTo>
                    <a:pt x="2579" y="1951"/>
                  </a:lnTo>
                  <a:lnTo>
                    <a:pt x="2491" y="650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2934625" y="2136125"/>
              <a:ext cx="459525" cy="758450"/>
            </a:xfrm>
            <a:custGeom>
              <a:avLst/>
              <a:gdLst/>
              <a:ahLst/>
              <a:cxnLst/>
              <a:rect l="l" t="t" r="r" b="b"/>
              <a:pathLst>
                <a:path w="18381" h="30338" fill="none" extrusionOk="0">
                  <a:moveTo>
                    <a:pt x="8838" y="14480"/>
                  </a:moveTo>
                  <a:lnTo>
                    <a:pt x="8133" y="13620"/>
                  </a:lnTo>
                  <a:lnTo>
                    <a:pt x="6909" y="12067"/>
                  </a:lnTo>
                  <a:lnTo>
                    <a:pt x="5885" y="10689"/>
                  </a:lnTo>
                  <a:lnTo>
                    <a:pt x="5058" y="9455"/>
                  </a:lnTo>
                  <a:lnTo>
                    <a:pt x="4386" y="8342"/>
                  </a:lnTo>
                  <a:lnTo>
                    <a:pt x="3857" y="7339"/>
                  </a:lnTo>
                  <a:lnTo>
                    <a:pt x="3460" y="6425"/>
                  </a:lnTo>
                  <a:lnTo>
                    <a:pt x="3163" y="5576"/>
                  </a:lnTo>
                  <a:lnTo>
                    <a:pt x="3053" y="5168"/>
                  </a:lnTo>
                  <a:lnTo>
                    <a:pt x="2920" y="4529"/>
                  </a:lnTo>
                  <a:lnTo>
                    <a:pt x="2722" y="3240"/>
                  </a:lnTo>
                  <a:lnTo>
                    <a:pt x="2579" y="1951"/>
                  </a:lnTo>
                  <a:lnTo>
                    <a:pt x="2491" y="650"/>
                  </a:lnTo>
                  <a:lnTo>
                    <a:pt x="2469" y="0"/>
                  </a:lnTo>
                  <a:lnTo>
                    <a:pt x="2237" y="55"/>
                  </a:lnTo>
                  <a:lnTo>
                    <a:pt x="1984" y="44"/>
                  </a:lnTo>
                  <a:lnTo>
                    <a:pt x="1818" y="2138"/>
                  </a:lnTo>
                  <a:lnTo>
                    <a:pt x="1488" y="5201"/>
                  </a:lnTo>
                  <a:lnTo>
                    <a:pt x="1234" y="6965"/>
                  </a:lnTo>
                  <a:lnTo>
                    <a:pt x="1091" y="7692"/>
                  </a:lnTo>
                  <a:lnTo>
                    <a:pt x="794" y="9014"/>
                  </a:lnTo>
                  <a:lnTo>
                    <a:pt x="276" y="10777"/>
                  </a:lnTo>
                  <a:lnTo>
                    <a:pt x="55" y="11736"/>
                  </a:lnTo>
                  <a:lnTo>
                    <a:pt x="0" y="12353"/>
                  </a:lnTo>
                  <a:lnTo>
                    <a:pt x="66" y="13047"/>
                  </a:lnTo>
                  <a:lnTo>
                    <a:pt x="254" y="13885"/>
                  </a:lnTo>
                  <a:lnTo>
                    <a:pt x="419" y="14392"/>
                  </a:lnTo>
                  <a:lnTo>
                    <a:pt x="518" y="14678"/>
                  </a:lnTo>
                  <a:lnTo>
                    <a:pt x="860" y="15417"/>
                  </a:lnTo>
                  <a:lnTo>
                    <a:pt x="1631" y="16816"/>
                  </a:lnTo>
                  <a:lnTo>
                    <a:pt x="3075" y="19163"/>
                  </a:lnTo>
                  <a:lnTo>
                    <a:pt x="4794" y="21775"/>
                  </a:lnTo>
                  <a:lnTo>
                    <a:pt x="6623" y="24420"/>
                  </a:lnTo>
                  <a:lnTo>
                    <a:pt x="8353" y="26833"/>
                  </a:lnTo>
                  <a:lnTo>
                    <a:pt x="9819" y="28794"/>
                  </a:lnTo>
                  <a:lnTo>
                    <a:pt x="10832" y="30040"/>
                  </a:lnTo>
                  <a:lnTo>
                    <a:pt x="11086" y="30282"/>
                  </a:lnTo>
                  <a:lnTo>
                    <a:pt x="11196" y="30337"/>
                  </a:lnTo>
                  <a:lnTo>
                    <a:pt x="11461" y="30315"/>
                  </a:lnTo>
                  <a:lnTo>
                    <a:pt x="11802" y="30128"/>
                  </a:lnTo>
                  <a:lnTo>
                    <a:pt x="12210" y="29797"/>
                  </a:lnTo>
                  <a:lnTo>
                    <a:pt x="12904" y="29092"/>
                  </a:lnTo>
                  <a:lnTo>
                    <a:pt x="13951" y="27781"/>
                  </a:lnTo>
                  <a:lnTo>
                    <a:pt x="15075" y="26194"/>
                  </a:lnTo>
                  <a:lnTo>
                    <a:pt x="16177" y="24464"/>
                  </a:lnTo>
                  <a:lnTo>
                    <a:pt x="17191" y="22734"/>
                  </a:lnTo>
                  <a:lnTo>
                    <a:pt x="18028" y="21114"/>
                  </a:lnTo>
                  <a:lnTo>
                    <a:pt x="18348" y="20408"/>
                  </a:lnTo>
                  <a:lnTo>
                    <a:pt x="18370" y="20375"/>
                  </a:lnTo>
                  <a:lnTo>
                    <a:pt x="18381" y="20342"/>
                  </a:lnTo>
                  <a:lnTo>
                    <a:pt x="17576" y="20232"/>
                  </a:lnTo>
                  <a:lnTo>
                    <a:pt x="16188" y="19979"/>
                  </a:lnTo>
                  <a:lnTo>
                    <a:pt x="14976" y="19648"/>
                  </a:lnTo>
                  <a:lnTo>
                    <a:pt x="13896" y="19196"/>
                  </a:lnTo>
                  <a:lnTo>
                    <a:pt x="12871" y="18579"/>
                  </a:lnTo>
                  <a:lnTo>
                    <a:pt x="11835" y="17742"/>
                  </a:lnTo>
                  <a:lnTo>
                    <a:pt x="10744" y="16673"/>
                  </a:lnTo>
                  <a:lnTo>
                    <a:pt x="9521" y="15295"/>
                  </a:lnTo>
                  <a:lnTo>
                    <a:pt x="8838" y="14480"/>
                  </a:lnTo>
                  <a:close/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1387450" y="2714100"/>
              <a:ext cx="1171425" cy="1939475"/>
            </a:xfrm>
            <a:custGeom>
              <a:avLst/>
              <a:gdLst/>
              <a:ahLst/>
              <a:cxnLst/>
              <a:rect l="l" t="t" r="r" b="b"/>
              <a:pathLst>
                <a:path w="46857" h="77579" fill="none" extrusionOk="0">
                  <a:moveTo>
                    <a:pt x="35616" y="11"/>
                  </a:moveTo>
                  <a:lnTo>
                    <a:pt x="34503" y="0"/>
                  </a:lnTo>
                  <a:lnTo>
                    <a:pt x="29853" y="88"/>
                  </a:lnTo>
                  <a:lnTo>
                    <a:pt x="27914" y="177"/>
                  </a:lnTo>
                  <a:lnTo>
                    <a:pt x="26128" y="331"/>
                  </a:lnTo>
                  <a:lnTo>
                    <a:pt x="24674" y="551"/>
                  </a:lnTo>
                  <a:lnTo>
                    <a:pt x="24156" y="695"/>
                  </a:lnTo>
                  <a:lnTo>
                    <a:pt x="23704" y="849"/>
                  </a:lnTo>
                  <a:lnTo>
                    <a:pt x="23021" y="1201"/>
                  </a:lnTo>
                  <a:lnTo>
                    <a:pt x="22547" y="1642"/>
                  </a:lnTo>
                  <a:lnTo>
                    <a:pt x="22216" y="2193"/>
                  </a:lnTo>
                  <a:lnTo>
                    <a:pt x="21985" y="2876"/>
                  </a:lnTo>
                  <a:lnTo>
                    <a:pt x="21820" y="3747"/>
                  </a:lnTo>
                  <a:lnTo>
                    <a:pt x="21566" y="5378"/>
                  </a:lnTo>
                  <a:lnTo>
                    <a:pt x="21313" y="6821"/>
                  </a:lnTo>
                  <a:lnTo>
                    <a:pt x="21225" y="7240"/>
                  </a:lnTo>
                  <a:lnTo>
                    <a:pt x="20872" y="8452"/>
                  </a:lnTo>
                  <a:lnTo>
                    <a:pt x="20057" y="10943"/>
                  </a:lnTo>
                  <a:lnTo>
                    <a:pt x="17522" y="17918"/>
                  </a:lnTo>
                  <a:lnTo>
                    <a:pt x="13125" y="29500"/>
                  </a:lnTo>
                  <a:lnTo>
                    <a:pt x="8938" y="40486"/>
                  </a:lnTo>
                  <a:lnTo>
                    <a:pt x="7461" y="44520"/>
                  </a:lnTo>
                  <a:lnTo>
                    <a:pt x="6139" y="48266"/>
                  </a:lnTo>
                  <a:lnTo>
                    <a:pt x="4078" y="54437"/>
                  </a:lnTo>
                  <a:lnTo>
                    <a:pt x="2789" y="58503"/>
                  </a:lnTo>
                  <a:lnTo>
                    <a:pt x="1643" y="62305"/>
                  </a:lnTo>
                  <a:lnTo>
                    <a:pt x="739" y="65622"/>
                  </a:lnTo>
                  <a:lnTo>
                    <a:pt x="287" y="67628"/>
                  </a:lnTo>
                  <a:lnTo>
                    <a:pt x="89" y="68719"/>
                  </a:lnTo>
                  <a:lnTo>
                    <a:pt x="1" y="69567"/>
                  </a:lnTo>
                  <a:lnTo>
                    <a:pt x="23" y="70151"/>
                  </a:lnTo>
                  <a:lnTo>
                    <a:pt x="78" y="70316"/>
                  </a:lnTo>
                  <a:lnTo>
                    <a:pt x="133" y="70383"/>
                  </a:lnTo>
                  <a:lnTo>
                    <a:pt x="287" y="70537"/>
                  </a:lnTo>
                  <a:lnTo>
                    <a:pt x="684" y="70768"/>
                  </a:lnTo>
                  <a:lnTo>
                    <a:pt x="1500" y="71099"/>
                  </a:lnTo>
                  <a:lnTo>
                    <a:pt x="2579" y="71462"/>
                  </a:lnTo>
                  <a:lnTo>
                    <a:pt x="4640" y="72013"/>
                  </a:lnTo>
                  <a:lnTo>
                    <a:pt x="8078" y="72774"/>
                  </a:lnTo>
                  <a:lnTo>
                    <a:pt x="12012" y="73501"/>
                  </a:lnTo>
                  <a:lnTo>
                    <a:pt x="16178" y="74162"/>
                  </a:lnTo>
                  <a:lnTo>
                    <a:pt x="20299" y="74713"/>
                  </a:lnTo>
                  <a:lnTo>
                    <a:pt x="24090" y="75088"/>
                  </a:lnTo>
                  <a:lnTo>
                    <a:pt x="25743" y="75187"/>
                  </a:lnTo>
                  <a:lnTo>
                    <a:pt x="28123" y="75374"/>
                  </a:lnTo>
                  <a:lnTo>
                    <a:pt x="32883" y="75837"/>
                  </a:lnTo>
                  <a:lnTo>
                    <a:pt x="37622" y="76432"/>
                  </a:lnTo>
                  <a:lnTo>
                    <a:pt x="42349" y="77160"/>
                  </a:lnTo>
                  <a:lnTo>
                    <a:pt x="44708" y="77578"/>
                  </a:lnTo>
                  <a:lnTo>
                    <a:pt x="44630" y="77160"/>
                  </a:lnTo>
                  <a:lnTo>
                    <a:pt x="44333" y="74272"/>
                  </a:lnTo>
                  <a:lnTo>
                    <a:pt x="44179" y="71562"/>
                  </a:lnTo>
                  <a:lnTo>
                    <a:pt x="44168" y="69214"/>
                  </a:lnTo>
                  <a:lnTo>
                    <a:pt x="44223" y="67584"/>
                  </a:lnTo>
                  <a:lnTo>
                    <a:pt x="44355" y="65931"/>
                  </a:lnTo>
                  <a:lnTo>
                    <a:pt x="44564" y="64267"/>
                  </a:lnTo>
                  <a:lnTo>
                    <a:pt x="44862" y="62636"/>
                  </a:lnTo>
                  <a:lnTo>
                    <a:pt x="45270" y="61060"/>
                  </a:lnTo>
                  <a:lnTo>
                    <a:pt x="45809" y="59572"/>
                  </a:lnTo>
                  <a:lnTo>
                    <a:pt x="46471" y="58217"/>
                  </a:lnTo>
                  <a:lnTo>
                    <a:pt x="46856" y="57589"/>
                  </a:lnTo>
                  <a:lnTo>
                    <a:pt x="45181" y="57512"/>
                  </a:lnTo>
                  <a:lnTo>
                    <a:pt x="36961" y="56961"/>
                  </a:lnTo>
                  <a:lnTo>
                    <a:pt x="33093" y="56608"/>
                  </a:lnTo>
                  <a:lnTo>
                    <a:pt x="31142" y="56355"/>
                  </a:lnTo>
                  <a:lnTo>
                    <a:pt x="30514" y="56233"/>
                  </a:lnTo>
                  <a:lnTo>
                    <a:pt x="27164" y="55440"/>
                  </a:lnTo>
                  <a:lnTo>
                    <a:pt x="26768" y="55319"/>
                  </a:lnTo>
                  <a:lnTo>
                    <a:pt x="27627" y="53765"/>
                  </a:lnTo>
                  <a:lnTo>
                    <a:pt x="33633" y="43032"/>
                  </a:lnTo>
                  <a:lnTo>
                    <a:pt x="35848" y="39197"/>
                  </a:lnTo>
                  <a:lnTo>
                    <a:pt x="36046" y="38833"/>
                  </a:lnTo>
                  <a:lnTo>
                    <a:pt x="36421" y="37886"/>
                  </a:lnTo>
                  <a:lnTo>
                    <a:pt x="36751" y="36707"/>
                  </a:lnTo>
                  <a:lnTo>
                    <a:pt x="37027" y="35318"/>
                  </a:lnTo>
                  <a:lnTo>
                    <a:pt x="37247" y="33764"/>
                  </a:lnTo>
                  <a:lnTo>
                    <a:pt x="37402" y="32056"/>
                  </a:lnTo>
                  <a:lnTo>
                    <a:pt x="37468" y="30249"/>
                  </a:lnTo>
                  <a:lnTo>
                    <a:pt x="37446" y="28354"/>
                  </a:lnTo>
                  <a:lnTo>
                    <a:pt x="37324" y="26425"/>
                  </a:lnTo>
                  <a:lnTo>
                    <a:pt x="37093" y="24464"/>
                  </a:lnTo>
                  <a:lnTo>
                    <a:pt x="36740" y="22524"/>
                  </a:lnTo>
                  <a:lnTo>
                    <a:pt x="36255" y="20640"/>
                  </a:lnTo>
                  <a:lnTo>
                    <a:pt x="35638" y="18822"/>
                  </a:lnTo>
                  <a:lnTo>
                    <a:pt x="34867" y="17114"/>
                  </a:lnTo>
                  <a:lnTo>
                    <a:pt x="34184" y="15935"/>
                  </a:lnTo>
                  <a:lnTo>
                    <a:pt x="33677" y="15185"/>
                  </a:lnTo>
                  <a:lnTo>
                    <a:pt x="33126" y="14491"/>
                  </a:lnTo>
                  <a:lnTo>
                    <a:pt x="32531" y="13841"/>
                  </a:lnTo>
                  <a:lnTo>
                    <a:pt x="32211" y="135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387450" y="2714100"/>
              <a:ext cx="1171425" cy="1939475"/>
            </a:xfrm>
            <a:custGeom>
              <a:avLst/>
              <a:gdLst/>
              <a:ahLst/>
              <a:cxnLst/>
              <a:rect l="l" t="t" r="r" b="b"/>
              <a:pathLst>
                <a:path w="46857" h="77579" fill="none" extrusionOk="0">
                  <a:moveTo>
                    <a:pt x="35616" y="11"/>
                  </a:moveTo>
                  <a:lnTo>
                    <a:pt x="34503" y="0"/>
                  </a:lnTo>
                  <a:lnTo>
                    <a:pt x="29853" y="88"/>
                  </a:lnTo>
                  <a:lnTo>
                    <a:pt x="27914" y="177"/>
                  </a:lnTo>
                  <a:lnTo>
                    <a:pt x="26128" y="331"/>
                  </a:lnTo>
                  <a:lnTo>
                    <a:pt x="24674" y="551"/>
                  </a:lnTo>
                  <a:lnTo>
                    <a:pt x="24156" y="695"/>
                  </a:lnTo>
                  <a:lnTo>
                    <a:pt x="23704" y="849"/>
                  </a:lnTo>
                  <a:lnTo>
                    <a:pt x="23021" y="1201"/>
                  </a:lnTo>
                  <a:lnTo>
                    <a:pt x="22547" y="1642"/>
                  </a:lnTo>
                  <a:lnTo>
                    <a:pt x="22216" y="2193"/>
                  </a:lnTo>
                  <a:lnTo>
                    <a:pt x="21985" y="2876"/>
                  </a:lnTo>
                  <a:lnTo>
                    <a:pt x="21820" y="3747"/>
                  </a:lnTo>
                  <a:lnTo>
                    <a:pt x="21566" y="5378"/>
                  </a:lnTo>
                  <a:lnTo>
                    <a:pt x="21313" y="6821"/>
                  </a:lnTo>
                  <a:lnTo>
                    <a:pt x="21225" y="7240"/>
                  </a:lnTo>
                  <a:lnTo>
                    <a:pt x="20872" y="8452"/>
                  </a:lnTo>
                  <a:lnTo>
                    <a:pt x="20057" y="10943"/>
                  </a:lnTo>
                  <a:lnTo>
                    <a:pt x="17522" y="17918"/>
                  </a:lnTo>
                  <a:lnTo>
                    <a:pt x="13125" y="29500"/>
                  </a:lnTo>
                  <a:lnTo>
                    <a:pt x="8938" y="40486"/>
                  </a:lnTo>
                  <a:lnTo>
                    <a:pt x="7461" y="44520"/>
                  </a:lnTo>
                  <a:lnTo>
                    <a:pt x="6139" y="48266"/>
                  </a:lnTo>
                  <a:lnTo>
                    <a:pt x="4078" y="54437"/>
                  </a:lnTo>
                  <a:lnTo>
                    <a:pt x="2789" y="58503"/>
                  </a:lnTo>
                  <a:lnTo>
                    <a:pt x="1643" y="62305"/>
                  </a:lnTo>
                  <a:lnTo>
                    <a:pt x="739" y="65622"/>
                  </a:lnTo>
                  <a:lnTo>
                    <a:pt x="287" y="67628"/>
                  </a:lnTo>
                  <a:lnTo>
                    <a:pt x="89" y="68719"/>
                  </a:lnTo>
                  <a:lnTo>
                    <a:pt x="1" y="69567"/>
                  </a:lnTo>
                  <a:lnTo>
                    <a:pt x="23" y="70151"/>
                  </a:lnTo>
                  <a:lnTo>
                    <a:pt x="78" y="70316"/>
                  </a:lnTo>
                  <a:lnTo>
                    <a:pt x="133" y="70383"/>
                  </a:lnTo>
                  <a:lnTo>
                    <a:pt x="287" y="70537"/>
                  </a:lnTo>
                  <a:lnTo>
                    <a:pt x="684" y="70768"/>
                  </a:lnTo>
                  <a:lnTo>
                    <a:pt x="1500" y="71099"/>
                  </a:lnTo>
                  <a:lnTo>
                    <a:pt x="2579" y="71462"/>
                  </a:lnTo>
                  <a:lnTo>
                    <a:pt x="4640" y="72013"/>
                  </a:lnTo>
                  <a:lnTo>
                    <a:pt x="8078" y="72774"/>
                  </a:lnTo>
                  <a:lnTo>
                    <a:pt x="12012" y="73501"/>
                  </a:lnTo>
                  <a:lnTo>
                    <a:pt x="16178" y="74162"/>
                  </a:lnTo>
                  <a:lnTo>
                    <a:pt x="20299" y="74713"/>
                  </a:lnTo>
                  <a:lnTo>
                    <a:pt x="24090" y="75088"/>
                  </a:lnTo>
                  <a:lnTo>
                    <a:pt x="25743" y="75187"/>
                  </a:lnTo>
                  <a:lnTo>
                    <a:pt x="28123" y="75374"/>
                  </a:lnTo>
                  <a:lnTo>
                    <a:pt x="32883" y="75837"/>
                  </a:lnTo>
                  <a:lnTo>
                    <a:pt x="37622" y="76432"/>
                  </a:lnTo>
                  <a:lnTo>
                    <a:pt x="42349" y="77160"/>
                  </a:lnTo>
                  <a:lnTo>
                    <a:pt x="44708" y="77578"/>
                  </a:lnTo>
                  <a:lnTo>
                    <a:pt x="44630" y="77160"/>
                  </a:lnTo>
                  <a:lnTo>
                    <a:pt x="44333" y="74272"/>
                  </a:lnTo>
                  <a:lnTo>
                    <a:pt x="44179" y="71562"/>
                  </a:lnTo>
                  <a:lnTo>
                    <a:pt x="44168" y="69214"/>
                  </a:lnTo>
                  <a:lnTo>
                    <a:pt x="44223" y="67584"/>
                  </a:lnTo>
                  <a:lnTo>
                    <a:pt x="44355" y="65931"/>
                  </a:lnTo>
                  <a:lnTo>
                    <a:pt x="44564" y="64267"/>
                  </a:lnTo>
                  <a:lnTo>
                    <a:pt x="44862" y="62636"/>
                  </a:lnTo>
                  <a:lnTo>
                    <a:pt x="45270" y="61060"/>
                  </a:lnTo>
                  <a:lnTo>
                    <a:pt x="45809" y="59572"/>
                  </a:lnTo>
                  <a:lnTo>
                    <a:pt x="46471" y="58217"/>
                  </a:lnTo>
                  <a:lnTo>
                    <a:pt x="46856" y="57589"/>
                  </a:lnTo>
                  <a:lnTo>
                    <a:pt x="45181" y="57512"/>
                  </a:lnTo>
                  <a:lnTo>
                    <a:pt x="36961" y="56961"/>
                  </a:lnTo>
                  <a:lnTo>
                    <a:pt x="33093" y="56608"/>
                  </a:lnTo>
                  <a:lnTo>
                    <a:pt x="31142" y="56355"/>
                  </a:lnTo>
                  <a:lnTo>
                    <a:pt x="30514" y="56233"/>
                  </a:lnTo>
                  <a:lnTo>
                    <a:pt x="27164" y="55440"/>
                  </a:lnTo>
                  <a:lnTo>
                    <a:pt x="26768" y="55319"/>
                  </a:lnTo>
                  <a:lnTo>
                    <a:pt x="27627" y="53765"/>
                  </a:lnTo>
                  <a:lnTo>
                    <a:pt x="33633" y="43032"/>
                  </a:lnTo>
                  <a:lnTo>
                    <a:pt x="35848" y="39197"/>
                  </a:lnTo>
                  <a:lnTo>
                    <a:pt x="36046" y="38833"/>
                  </a:lnTo>
                  <a:lnTo>
                    <a:pt x="36421" y="37886"/>
                  </a:lnTo>
                  <a:lnTo>
                    <a:pt x="36751" y="36707"/>
                  </a:lnTo>
                  <a:lnTo>
                    <a:pt x="37027" y="35318"/>
                  </a:lnTo>
                  <a:lnTo>
                    <a:pt x="37247" y="33764"/>
                  </a:lnTo>
                  <a:lnTo>
                    <a:pt x="37402" y="32056"/>
                  </a:lnTo>
                  <a:lnTo>
                    <a:pt x="37468" y="30249"/>
                  </a:lnTo>
                  <a:lnTo>
                    <a:pt x="37446" y="28354"/>
                  </a:lnTo>
                  <a:lnTo>
                    <a:pt x="37324" y="26425"/>
                  </a:lnTo>
                  <a:lnTo>
                    <a:pt x="37093" y="24464"/>
                  </a:lnTo>
                  <a:lnTo>
                    <a:pt x="36740" y="22524"/>
                  </a:lnTo>
                  <a:lnTo>
                    <a:pt x="36255" y="20640"/>
                  </a:lnTo>
                  <a:lnTo>
                    <a:pt x="35638" y="18822"/>
                  </a:lnTo>
                  <a:lnTo>
                    <a:pt x="34867" y="17114"/>
                  </a:lnTo>
                  <a:lnTo>
                    <a:pt x="34184" y="15935"/>
                  </a:lnTo>
                  <a:lnTo>
                    <a:pt x="33677" y="15185"/>
                  </a:lnTo>
                  <a:lnTo>
                    <a:pt x="33126" y="14491"/>
                  </a:lnTo>
                  <a:lnTo>
                    <a:pt x="32531" y="13841"/>
                  </a:lnTo>
                  <a:lnTo>
                    <a:pt x="32211" y="13543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726600" y="3974475"/>
              <a:ext cx="333075" cy="121775"/>
            </a:xfrm>
            <a:custGeom>
              <a:avLst/>
              <a:gdLst/>
              <a:ahLst/>
              <a:cxnLst/>
              <a:rect l="l" t="t" r="r" b="b"/>
              <a:pathLst>
                <a:path w="13323" h="4871" fill="none" extrusionOk="0">
                  <a:moveTo>
                    <a:pt x="5477" y="11"/>
                  </a:moveTo>
                  <a:lnTo>
                    <a:pt x="5620" y="0"/>
                  </a:lnTo>
                  <a:lnTo>
                    <a:pt x="6557" y="0"/>
                  </a:lnTo>
                  <a:lnTo>
                    <a:pt x="7438" y="55"/>
                  </a:lnTo>
                  <a:lnTo>
                    <a:pt x="8463" y="209"/>
                  </a:lnTo>
                  <a:lnTo>
                    <a:pt x="9532" y="474"/>
                  </a:lnTo>
                  <a:lnTo>
                    <a:pt x="10325" y="793"/>
                  </a:lnTo>
                  <a:lnTo>
                    <a:pt x="10832" y="1058"/>
                  </a:lnTo>
                  <a:lnTo>
                    <a:pt x="11295" y="1366"/>
                  </a:lnTo>
                  <a:lnTo>
                    <a:pt x="11736" y="1730"/>
                  </a:lnTo>
                  <a:lnTo>
                    <a:pt x="11923" y="1939"/>
                  </a:lnTo>
                  <a:lnTo>
                    <a:pt x="12287" y="2358"/>
                  </a:lnTo>
                  <a:lnTo>
                    <a:pt x="12805" y="3063"/>
                  </a:lnTo>
                  <a:lnTo>
                    <a:pt x="13113" y="3636"/>
                  </a:lnTo>
                  <a:lnTo>
                    <a:pt x="13279" y="4088"/>
                  </a:lnTo>
                  <a:lnTo>
                    <a:pt x="13323" y="4419"/>
                  </a:lnTo>
                  <a:lnTo>
                    <a:pt x="13290" y="4650"/>
                  </a:lnTo>
                  <a:lnTo>
                    <a:pt x="13202" y="4849"/>
                  </a:lnTo>
                  <a:lnTo>
                    <a:pt x="13169" y="4871"/>
                  </a:lnTo>
                  <a:lnTo>
                    <a:pt x="13135" y="4827"/>
                  </a:lnTo>
                  <a:lnTo>
                    <a:pt x="12640" y="4331"/>
                  </a:lnTo>
                  <a:lnTo>
                    <a:pt x="11890" y="3769"/>
                  </a:lnTo>
                  <a:lnTo>
                    <a:pt x="11229" y="3361"/>
                  </a:lnTo>
                  <a:lnTo>
                    <a:pt x="10403" y="2942"/>
                  </a:lnTo>
                  <a:lnTo>
                    <a:pt x="9422" y="2557"/>
                  </a:lnTo>
                  <a:lnTo>
                    <a:pt x="8860" y="2380"/>
                  </a:lnTo>
                  <a:lnTo>
                    <a:pt x="8276" y="2215"/>
                  </a:lnTo>
                  <a:lnTo>
                    <a:pt x="7064" y="2039"/>
                  </a:lnTo>
                  <a:lnTo>
                    <a:pt x="5818" y="2017"/>
                  </a:lnTo>
                  <a:lnTo>
                    <a:pt x="4573" y="2116"/>
                  </a:lnTo>
                  <a:lnTo>
                    <a:pt x="3372" y="2336"/>
                  </a:lnTo>
                  <a:lnTo>
                    <a:pt x="2237" y="2667"/>
                  </a:lnTo>
                  <a:lnTo>
                    <a:pt x="1223" y="3086"/>
                  </a:lnTo>
                  <a:lnTo>
                    <a:pt x="364" y="3581"/>
                  </a:lnTo>
                  <a:lnTo>
                    <a:pt x="0" y="3857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2845625" y="1729225"/>
              <a:ext cx="201700" cy="408025"/>
            </a:xfrm>
            <a:custGeom>
              <a:avLst/>
              <a:gdLst/>
              <a:ahLst/>
              <a:cxnLst/>
              <a:rect l="l" t="t" r="r" b="b"/>
              <a:pathLst>
                <a:path w="8068" h="16321" fill="none" extrusionOk="0">
                  <a:moveTo>
                    <a:pt x="7042" y="8408"/>
                  </a:moveTo>
                  <a:lnTo>
                    <a:pt x="7020" y="8243"/>
                  </a:lnTo>
                  <a:lnTo>
                    <a:pt x="6734" y="6612"/>
                  </a:lnTo>
                  <a:lnTo>
                    <a:pt x="6282" y="4816"/>
                  </a:lnTo>
                  <a:lnTo>
                    <a:pt x="5852" y="3560"/>
                  </a:lnTo>
                  <a:lnTo>
                    <a:pt x="5334" y="2358"/>
                  </a:lnTo>
                  <a:lnTo>
                    <a:pt x="4860" y="1565"/>
                  </a:lnTo>
                  <a:lnTo>
                    <a:pt x="4508" y="1113"/>
                  </a:lnTo>
                  <a:lnTo>
                    <a:pt x="4309" y="915"/>
                  </a:lnTo>
                  <a:lnTo>
                    <a:pt x="4122" y="727"/>
                  </a:lnTo>
                  <a:lnTo>
                    <a:pt x="3736" y="419"/>
                  </a:lnTo>
                  <a:lnTo>
                    <a:pt x="3351" y="199"/>
                  </a:lnTo>
                  <a:lnTo>
                    <a:pt x="2965" y="55"/>
                  </a:lnTo>
                  <a:lnTo>
                    <a:pt x="2590" y="0"/>
                  </a:lnTo>
                  <a:lnTo>
                    <a:pt x="2227" y="22"/>
                  </a:lnTo>
                  <a:lnTo>
                    <a:pt x="1874" y="132"/>
                  </a:lnTo>
                  <a:lnTo>
                    <a:pt x="1544" y="331"/>
                  </a:lnTo>
                  <a:lnTo>
                    <a:pt x="1235" y="628"/>
                  </a:lnTo>
                  <a:lnTo>
                    <a:pt x="960" y="1014"/>
                  </a:lnTo>
                  <a:lnTo>
                    <a:pt x="706" y="1499"/>
                  </a:lnTo>
                  <a:lnTo>
                    <a:pt x="486" y="2072"/>
                  </a:lnTo>
                  <a:lnTo>
                    <a:pt x="298" y="2744"/>
                  </a:lnTo>
                  <a:lnTo>
                    <a:pt x="155" y="3526"/>
                  </a:lnTo>
                  <a:lnTo>
                    <a:pt x="56" y="4397"/>
                  </a:lnTo>
                  <a:lnTo>
                    <a:pt x="1" y="5378"/>
                  </a:lnTo>
                  <a:lnTo>
                    <a:pt x="1" y="5918"/>
                  </a:lnTo>
                  <a:lnTo>
                    <a:pt x="12" y="6458"/>
                  </a:lnTo>
                  <a:lnTo>
                    <a:pt x="100" y="7527"/>
                  </a:lnTo>
                  <a:lnTo>
                    <a:pt x="276" y="8573"/>
                  </a:lnTo>
                  <a:lnTo>
                    <a:pt x="519" y="9598"/>
                  </a:lnTo>
                  <a:lnTo>
                    <a:pt x="838" y="10568"/>
                  </a:lnTo>
                  <a:lnTo>
                    <a:pt x="1202" y="11505"/>
                  </a:lnTo>
                  <a:lnTo>
                    <a:pt x="1621" y="12375"/>
                  </a:lnTo>
                  <a:lnTo>
                    <a:pt x="2061" y="13180"/>
                  </a:lnTo>
                  <a:lnTo>
                    <a:pt x="2546" y="13918"/>
                  </a:lnTo>
                  <a:lnTo>
                    <a:pt x="3042" y="14568"/>
                  </a:lnTo>
                  <a:lnTo>
                    <a:pt x="3560" y="15130"/>
                  </a:lnTo>
                  <a:lnTo>
                    <a:pt x="4067" y="15593"/>
                  </a:lnTo>
                  <a:lnTo>
                    <a:pt x="4563" y="15957"/>
                  </a:lnTo>
                  <a:lnTo>
                    <a:pt x="5048" y="16199"/>
                  </a:lnTo>
                  <a:lnTo>
                    <a:pt x="5511" y="16320"/>
                  </a:lnTo>
                  <a:lnTo>
                    <a:pt x="5940" y="16309"/>
                  </a:lnTo>
                  <a:lnTo>
                    <a:pt x="6128" y="16243"/>
                  </a:lnTo>
                  <a:lnTo>
                    <a:pt x="6491" y="16089"/>
                  </a:lnTo>
                  <a:lnTo>
                    <a:pt x="7064" y="15791"/>
                  </a:lnTo>
                  <a:lnTo>
                    <a:pt x="7483" y="15516"/>
                  </a:lnTo>
                  <a:lnTo>
                    <a:pt x="7759" y="15262"/>
                  </a:lnTo>
                  <a:lnTo>
                    <a:pt x="8001" y="14932"/>
                  </a:lnTo>
                  <a:lnTo>
                    <a:pt x="8067" y="14678"/>
                  </a:lnTo>
                  <a:lnTo>
                    <a:pt x="8056" y="146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2845625" y="1729225"/>
              <a:ext cx="201700" cy="408025"/>
            </a:xfrm>
            <a:custGeom>
              <a:avLst/>
              <a:gdLst/>
              <a:ahLst/>
              <a:cxnLst/>
              <a:rect l="l" t="t" r="r" b="b"/>
              <a:pathLst>
                <a:path w="8068" h="16321" fill="none" extrusionOk="0">
                  <a:moveTo>
                    <a:pt x="7042" y="8408"/>
                  </a:moveTo>
                  <a:lnTo>
                    <a:pt x="7020" y="8243"/>
                  </a:lnTo>
                  <a:lnTo>
                    <a:pt x="6734" y="6612"/>
                  </a:lnTo>
                  <a:lnTo>
                    <a:pt x="6282" y="4816"/>
                  </a:lnTo>
                  <a:lnTo>
                    <a:pt x="5852" y="3560"/>
                  </a:lnTo>
                  <a:lnTo>
                    <a:pt x="5334" y="2358"/>
                  </a:lnTo>
                  <a:lnTo>
                    <a:pt x="4860" y="1565"/>
                  </a:lnTo>
                  <a:lnTo>
                    <a:pt x="4508" y="1113"/>
                  </a:lnTo>
                  <a:lnTo>
                    <a:pt x="4309" y="915"/>
                  </a:lnTo>
                  <a:lnTo>
                    <a:pt x="4122" y="727"/>
                  </a:lnTo>
                  <a:lnTo>
                    <a:pt x="3736" y="419"/>
                  </a:lnTo>
                  <a:lnTo>
                    <a:pt x="3351" y="199"/>
                  </a:lnTo>
                  <a:lnTo>
                    <a:pt x="2965" y="55"/>
                  </a:lnTo>
                  <a:lnTo>
                    <a:pt x="2590" y="0"/>
                  </a:lnTo>
                  <a:lnTo>
                    <a:pt x="2227" y="22"/>
                  </a:lnTo>
                  <a:lnTo>
                    <a:pt x="1874" y="132"/>
                  </a:lnTo>
                  <a:lnTo>
                    <a:pt x="1544" y="331"/>
                  </a:lnTo>
                  <a:lnTo>
                    <a:pt x="1235" y="628"/>
                  </a:lnTo>
                  <a:lnTo>
                    <a:pt x="960" y="1014"/>
                  </a:lnTo>
                  <a:lnTo>
                    <a:pt x="706" y="1499"/>
                  </a:lnTo>
                  <a:lnTo>
                    <a:pt x="486" y="2072"/>
                  </a:lnTo>
                  <a:lnTo>
                    <a:pt x="298" y="2744"/>
                  </a:lnTo>
                  <a:lnTo>
                    <a:pt x="155" y="3526"/>
                  </a:lnTo>
                  <a:lnTo>
                    <a:pt x="56" y="4397"/>
                  </a:lnTo>
                  <a:lnTo>
                    <a:pt x="1" y="5378"/>
                  </a:lnTo>
                  <a:lnTo>
                    <a:pt x="1" y="5918"/>
                  </a:lnTo>
                  <a:lnTo>
                    <a:pt x="12" y="6458"/>
                  </a:lnTo>
                  <a:lnTo>
                    <a:pt x="100" y="7527"/>
                  </a:lnTo>
                  <a:lnTo>
                    <a:pt x="276" y="8573"/>
                  </a:lnTo>
                  <a:lnTo>
                    <a:pt x="519" y="9598"/>
                  </a:lnTo>
                  <a:lnTo>
                    <a:pt x="838" y="10568"/>
                  </a:lnTo>
                  <a:lnTo>
                    <a:pt x="1202" y="11505"/>
                  </a:lnTo>
                  <a:lnTo>
                    <a:pt x="1621" y="12375"/>
                  </a:lnTo>
                  <a:lnTo>
                    <a:pt x="2061" y="13180"/>
                  </a:lnTo>
                  <a:lnTo>
                    <a:pt x="2546" y="13918"/>
                  </a:lnTo>
                  <a:lnTo>
                    <a:pt x="3042" y="14568"/>
                  </a:lnTo>
                  <a:lnTo>
                    <a:pt x="3560" y="15130"/>
                  </a:lnTo>
                  <a:lnTo>
                    <a:pt x="4067" y="15593"/>
                  </a:lnTo>
                  <a:lnTo>
                    <a:pt x="4563" y="15957"/>
                  </a:lnTo>
                  <a:lnTo>
                    <a:pt x="5048" y="16199"/>
                  </a:lnTo>
                  <a:lnTo>
                    <a:pt x="5511" y="16320"/>
                  </a:lnTo>
                  <a:lnTo>
                    <a:pt x="5940" y="16309"/>
                  </a:lnTo>
                  <a:lnTo>
                    <a:pt x="6128" y="16243"/>
                  </a:lnTo>
                  <a:lnTo>
                    <a:pt x="6491" y="16089"/>
                  </a:lnTo>
                  <a:lnTo>
                    <a:pt x="7064" y="15791"/>
                  </a:lnTo>
                  <a:lnTo>
                    <a:pt x="7483" y="15516"/>
                  </a:lnTo>
                  <a:lnTo>
                    <a:pt x="7759" y="15262"/>
                  </a:lnTo>
                  <a:lnTo>
                    <a:pt x="8001" y="14932"/>
                  </a:lnTo>
                  <a:lnTo>
                    <a:pt x="8067" y="14678"/>
                  </a:lnTo>
                  <a:lnTo>
                    <a:pt x="8056" y="14656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2881450" y="1792575"/>
              <a:ext cx="102775" cy="200575"/>
            </a:xfrm>
            <a:custGeom>
              <a:avLst/>
              <a:gdLst/>
              <a:ahLst/>
              <a:cxnLst/>
              <a:rect l="l" t="t" r="r" b="b"/>
              <a:pathLst>
                <a:path w="4111" h="8023" fill="none" extrusionOk="0">
                  <a:moveTo>
                    <a:pt x="0" y="5279"/>
                  </a:moveTo>
                  <a:lnTo>
                    <a:pt x="0" y="5114"/>
                  </a:lnTo>
                  <a:lnTo>
                    <a:pt x="22" y="3582"/>
                  </a:lnTo>
                  <a:lnTo>
                    <a:pt x="199" y="2061"/>
                  </a:lnTo>
                  <a:lnTo>
                    <a:pt x="419" y="1136"/>
                  </a:lnTo>
                  <a:lnTo>
                    <a:pt x="673" y="574"/>
                  </a:lnTo>
                  <a:lnTo>
                    <a:pt x="882" y="287"/>
                  </a:lnTo>
                  <a:lnTo>
                    <a:pt x="1124" y="89"/>
                  </a:lnTo>
                  <a:lnTo>
                    <a:pt x="1411" y="1"/>
                  </a:lnTo>
                  <a:lnTo>
                    <a:pt x="1565" y="1"/>
                  </a:lnTo>
                  <a:lnTo>
                    <a:pt x="1730" y="34"/>
                  </a:lnTo>
                  <a:lnTo>
                    <a:pt x="2039" y="210"/>
                  </a:lnTo>
                  <a:lnTo>
                    <a:pt x="2325" y="497"/>
                  </a:lnTo>
                  <a:lnTo>
                    <a:pt x="2590" y="893"/>
                  </a:lnTo>
                  <a:lnTo>
                    <a:pt x="2943" y="1621"/>
                  </a:lnTo>
                  <a:lnTo>
                    <a:pt x="3339" y="2789"/>
                  </a:lnTo>
                  <a:lnTo>
                    <a:pt x="3780" y="4629"/>
                  </a:lnTo>
                  <a:lnTo>
                    <a:pt x="4078" y="6447"/>
                  </a:lnTo>
                  <a:lnTo>
                    <a:pt x="4111" y="6657"/>
                  </a:lnTo>
                  <a:lnTo>
                    <a:pt x="4023" y="6568"/>
                  </a:lnTo>
                  <a:lnTo>
                    <a:pt x="3317" y="5874"/>
                  </a:lnTo>
                  <a:lnTo>
                    <a:pt x="2601" y="5301"/>
                  </a:lnTo>
                  <a:lnTo>
                    <a:pt x="2149" y="5048"/>
                  </a:lnTo>
                  <a:lnTo>
                    <a:pt x="1874" y="4993"/>
                  </a:lnTo>
                  <a:lnTo>
                    <a:pt x="1730" y="5026"/>
                  </a:lnTo>
                  <a:lnTo>
                    <a:pt x="1631" y="5147"/>
                  </a:lnTo>
                  <a:lnTo>
                    <a:pt x="1576" y="5345"/>
                  </a:lnTo>
                  <a:lnTo>
                    <a:pt x="1565" y="5477"/>
                  </a:lnTo>
                  <a:lnTo>
                    <a:pt x="1587" y="5764"/>
                  </a:lnTo>
                  <a:lnTo>
                    <a:pt x="1741" y="6293"/>
                  </a:lnTo>
                  <a:lnTo>
                    <a:pt x="2017" y="6767"/>
                  </a:lnTo>
                  <a:lnTo>
                    <a:pt x="2359" y="7163"/>
                  </a:lnTo>
                  <a:lnTo>
                    <a:pt x="2910" y="7637"/>
                  </a:lnTo>
                  <a:lnTo>
                    <a:pt x="3461" y="7990"/>
                  </a:lnTo>
                  <a:lnTo>
                    <a:pt x="3516" y="8023"/>
                  </a:lnTo>
                </a:path>
              </a:pathLst>
            </a:custGeom>
            <a:noFill/>
            <a:ln w="14600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3868525" y="1686250"/>
              <a:ext cx="15175" cy="132250"/>
            </a:xfrm>
            <a:custGeom>
              <a:avLst/>
              <a:gdLst/>
              <a:ahLst/>
              <a:cxnLst/>
              <a:rect l="l" t="t" r="r" b="b"/>
              <a:pathLst>
                <a:path w="607" h="5290" fill="none" extrusionOk="0">
                  <a:moveTo>
                    <a:pt x="607" y="0"/>
                  </a:moveTo>
                  <a:lnTo>
                    <a:pt x="530" y="419"/>
                  </a:lnTo>
                  <a:lnTo>
                    <a:pt x="177" y="2755"/>
                  </a:lnTo>
                  <a:lnTo>
                    <a:pt x="12" y="4518"/>
                  </a:lnTo>
                  <a:lnTo>
                    <a:pt x="1" y="5290"/>
                  </a:lnTo>
                </a:path>
              </a:pathLst>
            </a:custGeom>
            <a:noFill/>
            <a:ln w="9650" cap="flat" cmpd="sng">
              <a:solidFill>
                <a:srgbClr val="25343A"/>
              </a:solidFill>
              <a:prstDash val="solid"/>
              <a:miter lim="1101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45"/>
          <p:cNvSpPr txBox="1">
            <a:spLocks noGrp="1"/>
          </p:cNvSpPr>
          <p:nvPr>
            <p:ph type="subTitle" idx="2"/>
          </p:nvPr>
        </p:nvSpPr>
        <p:spPr>
          <a:xfrm>
            <a:off x="3881005" y="1288005"/>
            <a:ext cx="4298100" cy="3365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en-US"/>
              <a:t>Chronic and progressive condition where the heart muscle is unable to pump enough blood to meet the body’s need for blood and oxygen.</a:t>
            </a:r>
            <a:endParaRPr lang="en-US">
              <a:solidFill>
                <a:srgbClr val="F3F3F3"/>
              </a:solidFill>
            </a:endParaRPr>
          </a:p>
          <a:p>
            <a:pPr marL="0" indent="0">
              <a:buNone/>
            </a:pPr>
            <a:br>
              <a:rPr lang="en"/>
            </a:br>
            <a:r>
              <a:rPr lang="en">
                <a:solidFill>
                  <a:srgbClr val="F3F3F3"/>
                </a:solidFill>
              </a:rPr>
              <a:t>Implications of late detection:</a:t>
            </a:r>
            <a:br>
              <a:rPr lang="en"/>
            </a:br>
            <a:endParaRPr lang="en-US">
              <a:solidFill>
                <a:srgbClr val="F3F3F3"/>
              </a:solidFill>
            </a:endParaRPr>
          </a:p>
          <a:p>
            <a:pPr marL="241300" indent="-228600" algn="just">
              <a:buSzPts val="1600"/>
              <a:buFont typeface="Nunito"/>
              <a:buChar char="●"/>
            </a:pPr>
            <a:r>
              <a:rPr lang="en-US"/>
              <a:t>Greater possibility of organ failure</a:t>
            </a:r>
          </a:p>
          <a:p>
            <a:pPr marL="241300" indent="-228600" algn="just">
              <a:buSzPts val="1600"/>
              <a:buFont typeface="Nunito"/>
              <a:buChar char="●"/>
            </a:pPr>
            <a:r>
              <a:rPr lang="en">
                <a:solidFill>
                  <a:srgbClr val="F3F3F3"/>
                </a:solidFill>
              </a:rPr>
              <a:t>Astronomical surgery fees</a:t>
            </a:r>
            <a:endParaRPr lang="en-GB"/>
          </a:p>
          <a:p>
            <a:pPr marL="241300" indent="-228600" algn="just">
              <a:buSzPts val="1600"/>
              <a:buFont typeface="Nunito"/>
              <a:buChar char="●"/>
            </a:pPr>
            <a:r>
              <a:rPr lang="en">
                <a:solidFill>
                  <a:srgbClr val="F3F3F3"/>
                </a:solidFill>
              </a:rPr>
              <a:t>Late detection leads to terminal death</a:t>
            </a:r>
            <a:endParaRPr lang="en-GB">
              <a:solidFill>
                <a:srgbClr val="F3F3F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GB">
              <a:solidFill>
                <a:srgbClr val="F3F3F3"/>
              </a:solidFill>
            </a:endParaRPr>
          </a:p>
          <a:p>
            <a:pPr marL="0" indent="0" algn="just">
              <a:buNone/>
            </a:pPr>
            <a:r>
              <a:rPr lang="en" b="1" u="sng">
                <a:solidFill>
                  <a:schemeClr val="accent3">
                    <a:lumMod val="50000"/>
                  </a:schemeClr>
                </a:solidFill>
              </a:rPr>
              <a:t>Early Detection</a:t>
            </a:r>
            <a:r>
              <a:rPr lang="en">
                <a:solidFill>
                  <a:srgbClr val="F3F3F3"/>
                </a:solidFill>
              </a:rPr>
              <a:t> is critical for higher survival rates, lower treatment costs &amp; higher quality of life!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8"/>
          <p:cNvSpPr txBox="1">
            <a:spLocks noGrp="1"/>
          </p:cNvSpPr>
          <p:nvPr>
            <p:ph type="title"/>
          </p:nvPr>
        </p:nvSpPr>
        <p:spPr>
          <a:xfrm>
            <a:off x="2082491" y="1635525"/>
            <a:ext cx="4970358" cy="2395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Data Structure</a:t>
            </a:r>
            <a:br>
              <a:rPr lang="en"/>
            </a:br>
            <a:r>
              <a:rPr lang="en"/>
              <a:t>(299 Rows)</a:t>
            </a:r>
            <a:br>
              <a:rPr lang="en"/>
            </a:br>
            <a:br>
              <a:rPr lang="en"/>
            </a:br>
            <a:r>
              <a:rPr lang="en" sz="1800" i="1"/>
              <a:t>For a given set of health variables</a:t>
            </a:r>
            <a:br>
              <a:rPr lang="en" sz="1800" i="1"/>
            </a:br>
            <a:br>
              <a:rPr lang="en" sz="1800" i="1"/>
            </a:br>
            <a:r>
              <a:rPr lang="en" sz="1800" i="1"/>
              <a:t>Predict Likelihood of Death by Heart Failure</a:t>
            </a:r>
            <a:br>
              <a:rPr lang="en" sz="1800" i="1"/>
            </a:br>
            <a:r>
              <a:rPr lang="en" sz="1800" i="1"/>
              <a:t>Identify Risk Factors to Death</a:t>
            </a:r>
          </a:p>
        </p:txBody>
      </p:sp>
      <p:grpSp>
        <p:nvGrpSpPr>
          <p:cNvPr id="699" name="Google Shape;699;p48"/>
          <p:cNvGrpSpPr/>
          <p:nvPr/>
        </p:nvGrpSpPr>
        <p:grpSpPr>
          <a:xfrm>
            <a:off x="731106" y="1254009"/>
            <a:ext cx="966135" cy="3454164"/>
            <a:chOff x="1703306" y="914717"/>
            <a:chExt cx="1060988" cy="3793284"/>
          </a:xfrm>
        </p:grpSpPr>
        <p:sp>
          <p:nvSpPr>
            <p:cNvPr id="700" name="Google Shape;700;p48"/>
            <p:cNvSpPr/>
            <p:nvPr/>
          </p:nvSpPr>
          <p:spPr>
            <a:xfrm>
              <a:off x="1875946" y="4510094"/>
              <a:ext cx="722383" cy="170878"/>
            </a:xfrm>
            <a:custGeom>
              <a:avLst/>
              <a:gdLst/>
              <a:ahLst/>
              <a:cxnLst/>
              <a:rect l="l" t="t" r="r" b="b"/>
              <a:pathLst>
                <a:path w="36581" h="8244" extrusionOk="0">
                  <a:moveTo>
                    <a:pt x="18291" y="0"/>
                  </a:moveTo>
                  <a:lnTo>
                    <a:pt x="16405" y="12"/>
                  </a:lnTo>
                  <a:lnTo>
                    <a:pt x="12842" y="175"/>
                  </a:lnTo>
                  <a:lnTo>
                    <a:pt x="9559" y="489"/>
                  </a:lnTo>
                  <a:lnTo>
                    <a:pt x="6637" y="932"/>
                  </a:lnTo>
                  <a:lnTo>
                    <a:pt x="4751" y="1351"/>
                  </a:lnTo>
                  <a:lnTo>
                    <a:pt x="3633" y="1654"/>
                  </a:lnTo>
                  <a:lnTo>
                    <a:pt x="2643" y="1980"/>
                  </a:lnTo>
                  <a:lnTo>
                    <a:pt x="1793" y="2329"/>
                  </a:lnTo>
                  <a:lnTo>
                    <a:pt x="1107" y="2701"/>
                  </a:lnTo>
                  <a:lnTo>
                    <a:pt x="571" y="3086"/>
                  </a:lnTo>
                  <a:lnTo>
                    <a:pt x="210" y="3493"/>
                  </a:lnTo>
                  <a:lnTo>
                    <a:pt x="12" y="3912"/>
                  </a:lnTo>
                  <a:lnTo>
                    <a:pt x="1" y="4122"/>
                  </a:lnTo>
                  <a:lnTo>
                    <a:pt x="12" y="4331"/>
                  </a:lnTo>
                  <a:lnTo>
                    <a:pt x="210" y="4750"/>
                  </a:lnTo>
                  <a:lnTo>
                    <a:pt x="571" y="5158"/>
                  </a:lnTo>
                  <a:lnTo>
                    <a:pt x="1107" y="5542"/>
                  </a:lnTo>
                  <a:lnTo>
                    <a:pt x="1793" y="5915"/>
                  </a:lnTo>
                  <a:lnTo>
                    <a:pt x="2643" y="6264"/>
                  </a:lnTo>
                  <a:lnTo>
                    <a:pt x="3633" y="6590"/>
                  </a:lnTo>
                  <a:lnTo>
                    <a:pt x="4751" y="6893"/>
                  </a:lnTo>
                  <a:lnTo>
                    <a:pt x="6637" y="7312"/>
                  </a:lnTo>
                  <a:lnTo>
                    <a:pt x="9559" y="7754"/>
                  </a:lnTo>
                  <a:lnTo>
                    <a:pt x="12842" y="8069"/>
                  </a:lnTo>
                  <a:lnTo>
                    <a:pt x="16405" y="8232"/>
                  </a:lnTo>
                  <a:lnTo>
                    <a:pt x="18291" y="8243"/>
                  </a:lnTo>
                  <a:lnTo>
                    <a:pt x="20165" y="8232"/>
                  </a:lnTo>
                  <a:lnTo>
                    <a:pt x="23739" y="8069"/>
                  </a:lnTo>
                  <a:lnTo>
                    <a:pt x="27022" y="7754"/>
                  </a:lnTo>
                  <a:lnTo>
                    <a:pt x="29945" y="7312"/>
                  </a:lnTo>
                  <a:lnTo>
                    <a:pt x="31831" y="6893"/>
                  </a:lnTo>
                  <a:lnTo>
                    <a:pt x="32948" y="6590"/>
                  </a:lnTo>
                  <a:lnTo>
                    <a:pt x="33938" y="6264"/>
                  </a:lnTo>
                  <a:lnTo>
                    <a:pt x="34776" y="5915"/>
                  </a:lnTo>
                  <a:lnTo>
                    <a:pt x="35475" y="5542"/>
                  </a:lnTo>
                  <a:lnTo>
                    <a:pt x="36010" y="5158"/>
                  </a:lnTo>
                  <a:lnTo>
                    <a:pt x="36371" y="4750"/>
                  </a:lnTo>
                  <a:lnTo>
                    <a:pt x="36557" y="4331"/>
                  </a:lnTo>
                  <a:lnTo>
                    <a:pt x="36581" y="4122"/>
                  </a:lnTo>
                  <a:lnTo>
                    <a:pt x="36557" y="3912"/>
                  </a:lnTo>
                  <a:lnTo>
                    <a:pt x="36371" y="3493"/>
                  </a:lnTo>
                  <a:lnTo>
                    <a:pt x="36010" y="3086"/>
                  </a:lnTo>
                  <a:lnTo>
                    <a:pt x="35475" y="2701"/>
                  </a:lnTo>
                  <a:lnTo>
                    <a:pt x="34776" y="2329"/>
                  </a:lnTo>
                  <a:lnTo>
                    <a:pt x="33938" y="1980"/>
                  </a:lnTo>
                  <a:lnTo>
                    <a:pt x="32948" y="1654"/>
                  </a:lnTo>
                  <a:lnTo>
                    <a:pt x="31831" y="1351"/>
                  </a:lnTo>
                  <a:lnTo>
                    <a:pt x="29945" y="932"/>
                  </a:lnTo>
                  <a:lnTo>
                    <a:pt x="27022" y="489"/>
                  </a:lnTo>
                  <a:lnTo>
                    <a:pt x="23739" y="175"/>
                  </a:lnTo>
                  <a:lnTo>
                    <a:pt x="20165" y="12"/>
                  </a:lnTo>
                  <a:lnTo>
                    <a:pt x="182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2146073" y="4423453"/>
              <a:ext cx="420286" cy="186091"/>
            </a:xfrm>
            <a:custGeom>
              <a:avLst/>
              <a:gdLst/>
              <a:ahLst/>
              <a:cxnLst/>
              <a:rect l="l" t="t" r="r" b="b"/>
              <a:pathLst>
                <a:path w="21283" h="8978" extrusionOk="0">
                  <a:moveTo>
                    <a:pt x="7766" y="1"/>
                  </a:moveTo>
                  <a:lnTo>
                    <a:pt x="6322" y="12"/>
                  </a:lnTo>
                  <a:lnTo>
                    <a:pt x="4750" y="141"/>
                  </a:lnTo>
                  <a:lnTo>
                    <a:pt x="3190" y="373"/>
                  </a:lnTo>
                  <a:lnTo>
                    <a:pt x="1793" y="723"/>
                  </a:lnTo>
                  <a:lnTo>
                    <a:pt x="955" y="1060"/>
                  </a:lnTo>
                  <a:lnTo>
                    <a:pt x="524" y="1305"/>
                  </a:lnTo>
                  <a:lnTo>
                    <a:pt x="210" y="1584"/>
                  </a:lnTo>
                  <a:lnTo>
                    <a:pt x="47" y="1875"/>
                  </a:lnTo>
                  <a:lnTo>
                    <a:pt x="35" y="2038"/>
                  </a:lnTo>
                  <a:lnTo>
                    <a:pt x="0" y="3307"/>
                  </a:lnTo>
                  <a:lnTo>
                    <a:pt x="0" y="4739"/>
                  </a:lnTo>
                  <a:lnTo>
                    <a:pt x="70" y="5275"/>
                  </a:lnTo>
                  <a:lnTo>
                    <a:pt x="198" y="5764"/>
                  </a:lnTo>
                  <a:lnTo>
                    <a:pt x="419" y="6206"/>
                  </a:lnTo>
                  <a:lnTo>
                    <a:pt x="571" y="6416"/>
                  </a:lnTo>
                  <a:lnTo>
                    <a:pt x="745" y="6602"/>
                  </a:lnTo>
                  <a:lnTo>
                    <a:pt x="1223" y="6858"/>
                  </a:lnTo>
                  <a:lnTo>
                    <a:pt x="1816" y="7021"/>
                  </a:lnTo>
                  <a:lnTo>
                    <a:pt x="2515" y="7114"/>
                  </a:lnTo>
                  <a:lnTo>
                    <a:pt x="3668" y="7184"/>
                  </a:lnTo>
                  <a:lnTo>
                    <a:pt x="4867" y="7266"/>
                  </a:lnTo>
                  <a:lnTo>
                    <a:pt x="5647" y="7382"/>
                  </a:lnTo>
                  <a:lnTo>
                    <a:pt x="6008" y="7475"/>
                  </a:lnTo>
                  <a:lnTo>
                    <a:pt x="6706" y="7696"/>
                  </a:lnTo>
                  <a:lnTo>
                    <a:pt x="8022" y="8209"/>
                  </a:lnTo>
                  <a:lnTo>
                    <a:pt x="9233" y="8581"/>
                  </a:lnTo>
                  <a:lnTo>
                    <a:pt x="10234" y="8779"/>
                  </a:lnTo>
                  <a:lnTo>
                    <a:pt x="11468" y="8919"/>
                  </a:lnTo>
                  <a:lnTo>
                    <a:pt x="13005" y="8977"/>
                  </a:lnTo>
                  <a:lnTo>
                    <a:pt x="13913" y="8965"/>
                  </a:lnTo>
                  <a:lnTo>
                    <a:pt x="15682" y="8919"/>
                  </a:lnTo>
                  <a:lnTo>
                    <a:pt x="17708" y="8767"/>
                  </a:lnTo>
                  <a:lnTo>
                    <a:pt x="18779" y="8616"/>
                  </a:lnTo>
                  <a:lnTo>
                    <a:pt x="19618" y="8418"/>
                  </a:lnTo>
                  <a:lnTo>
                    <a:pt x="20258" y="8162"/>
                  </a:lnTo>
                  <a:lnTo>
                    <a:pt x="20735" y="7848"/>
                  </a:lnTo>
                  <a:lnTo>
                    <a:pt x="21050" y="7475"/>
                  </a:lnTo>
                  <a:lnTo>
                    <a:pt x="21166" y="7266"/>
                  </a:lnTo>
                  <a:lnTo>
                    <a:pt x="21247" y="7056"/>
                  </a:lnTo>
                  <a:lnTo>
                    <a:pt x="21282" y="6672"/>
                  </a:lnTo>
                  <a:lnTo>
                    <a:pt x="21154" y="6346"/>
                  </a:lnTo>
                  <a:lnTo>
                    <a:pt x="20875" y="6066"/>
                  </a:lnTo>
                  <a:lnTo>
                    <a:pt x="20456" y="5799"/>
                  </a:lnTo>
                  <a:lnTo>
                    <a:pt x="19897" y="5554"/>
                  </a:lnTo>
                  <a:lnTo>
                    <a:pt x="18837" y="5182"/>
                  </a:lnTo>
                  <a:lnTo>
                    <a:pt x="17953" y="4914"/>
                  </a:lnTo>
                  <a:lnTo>
                    <a:pt x="17487" y="4763"/>
                  </a:lnTo>
                  <a:lnTo>
                    <a:pt x="16509" y="4320"/>
                  </a:lnTo>
                  <a:lnTo>
                    <a:pt x="15019" y="3482"/>
                  </a:lnTo>
                  <a:lnTo>
                    <a:pt x="12516" y="1747"/>
                  </a:lnTo>
                  <a:lnTo>
                    <a:pt x="12097" y="1398"/>
                  </a:lnTo>
                  <a:lnTo>
                    <a:pt x="11433" y="1037"/>
                  </a:lnTo>
                  <a:lnTo>
                    <a:pt x="10036" y="455"/>
                  </a:lnTo>
                  <a:lnTo>
                    <a:pt x="9326" y="222"/>
                  </a:lnTo>
                  <a:lnTo>
                    <a:pt x="8918" y="117"/>
                  </a:lnTo>
                  <a:lnTo>
                    <a:pt x="77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8"/>
            <p:cNvSpPr/>
            <p:nvPr/>
          </p:nvSpPr>
          <p:spPr>
            <a:xfrm>
              <a:off x="2146073" y="4423453"/>
              <a:ext cx="420286" cy="186091"/>
            </a:xfrm>
            <a:custGeom>
              <a:avLst/>
              <a:gdLst/>
              <a:ahLst/>
              <a:cxnLst/>
              <a:rect l="l" t="t" r="r" b="b"/>
              <a:pathLst>
                <a:path w="21283" h="8978" fill="none" extrusionOk="0">
                  <a:moveTo>
                    <a:pt x="12097" y="1398"/>
                  </a:moveTo>
                  <a:lnTo>
                    <a:pt x="12516" y="1747"/>
                  </a:lnTo>
                  <a:lnTo>
                    <a:pt x="15019" y="3482"/>
                  </a:lnTo>
                  <a:lnTo>
                    <a:pt x="16509" y="4320"/>
                  </a:lnTo>
                  <a:lnTo>
                    <a:pt x="17487" y="4763"/>
                  </a:lnTo>
                  <a:lnTo>
                    <a:pt x="17953" y="4914"/>
                  </a:lnTo>
                  <a:lnTo>
                    <a:pt x="18837" y="5182"/>
                  </a:lnTo>
                  <a:lnTo>
                    <a:pt x="19897" y="5554"/>
                  </a:lnTo>
                  <a:lnTo>
                    <a:pt x="20456" y="5799"/>
                  </a:lnTo>
                  <a:lnTo>
                    <a:pt x="20875" y="6066"/>
                  </a:lnTo>
                  <a:lnTo>
                    <a:pt x="21154" y="6346"/>
                  </a:lnTo>
                  <a:lnTo>
                    <a:pt x="21282" y="6672"/>
                  </a:lnTo>
                  <a:lnTo>
                    <a:pt x="21247" y="7056"/>
                  </a:lnTo>
                  <a:lnTo>
                    <a:pt x="21166" y="7266"/>
                  </a:lnTo>
                  <a:lnTo>
                    <a:pt x="21050" y="7475"/>
                  </a:lnTo>
                  <a:lnTo>
                    <a:pt x="20735" y="7848"/>
                  </a:lnTo>
                  <a:lnTo>
                    <a:pt x="20258" y="8162"/>
                  </a:lnTo>
                  <a:lnTo>
                    <a:pt x="19618" y="8418"/>
                  </a:lnTo>
                  <a:lnTo>
                    <a:pt x="18779" y="8616"/>
                  </a:lnTo>
                  <a:lnTo>
                    <a:pt x="17708" y="8767"/>
                  </a:lnTo>
                  <a:lnTo>
                    <a:pt x="15682" y="8919"/>
                  </a:lnTo>
                  <a:lnTo>
                    <a:pt x="13913" y="8965"/>
                  </a:lnTo>
                  <a:lnTo>
                    <a:pt x="13005" y="8977"/>
                  </a:lnTo>
                  <a:lnTo>
                    <a:pt x="11468" y="8919"/>
                  </a:lnTo>
                  <a:lnTo>
                    <a:pt x="10234" y="8779"/>
                  </a:lnTo>
                  <a:lnTo>
                    <a:pt x="9233" y="8581"/>
                  </a:lnTo>
                  <a:lnTo>
                    <a:pt x="8022" y="8209"/>
                  </a:lnTo>
                  <a:lnTo>
                    <a:pt x="6706" y="7696"/>
                  </a:lnTo>
                  <a:lnTo>
                    <a:pt x="6008" y="7475"/>
                  </a:lnTo>
                  <a:lnTo>
                    <a:pt x="5647" y="7382"/>
                  </a:lnTo>
                  <a:lnTo>
                    <a:pt x="4867" y="7266"/>
                  </a:lnTo>
                  <a:lnTo>
                    <a:pt x="3668" y="7184"/>
                  </a:lnTo>
                  <a:lnTo>
                    <a:pt x="2515" y="7114"/>
                  </a:lnTo>
                  <a:lnTo>
                    <a:pt x="1816" y="7021"/>
                  </a:lnTo>
                  <a:lnTo>
                    <a:pt x="1223" y="6858"/>
                  </a:lnTo>
                  <a:lnTo>
                    <a:pt x="745" y="6602"/>
                  </a:lnTo>
                  <a:lnTo>
                    <a:pt x="571" y="6416"/>
                  </a:lnTo>
                  <a:lnTo>
                    <a:pt x="419" y="6206"/>
                  </a:lnTo>
                  <a:lnTo>
                    <a:pt x="198" y="5764"/>
                  </a:lnTo>
                  <a:lnTo>
                    <a:pt x="70" y="5275"/>
                  </a:lnTo>
                  <a:lnTo>
                    <a:pt x="0" y="4739"/>
                  </a:lnTo>
                  <a:lnTo>
                    <a:pt x="0" y="3307"/>
                  </a:lnTo>
                  <a:lnTo>
                    <a:pt x="35" y="2038"/>
                  </a:lnTo>
                  <a:lnTo>
                    <a:pt x="47" y="1875"/>
                  </a:lnTo>
                  <a:lnTo>
                    <a:pt x="210" y="1584"/>
                  </a:lnTo>
                  <a:lnTo>
                    <a:pt x="524" y="1305"/>
                  </a:lnTo>
                  <a:lnTo>
                    <a:pt x="955" y="1060"/>
                  </a:lnTo>
                  <a:lnTo>
                    <a:pt x="1793" y="723"/>
                  </a:lnTo>
                  <a:lnTo>
                    <a:pt x="3190" y="373"/>
                  </a:lnTo>
                  <a:lnTo>
                    <a:pt x="4750" y="141"/>
                  </a:lnTo>
                  <a:lnTo>
                    <a:pt x="6322" y="12"/>
                  </a:lnTo>
                  <a:lnTo>
                    <a:pt x="7766" y="1"/>
                  </a:lnTo>
                  <a:lnTo>
                    <a:pt x="8918" y="117"/>
                  </a:lnTo>
                  <a:lnTo>
                    <a:pt x="9326" y="222"/>
                  </a:lnTo>
                  <a:lnTo>
                    <a:pt x="10036" y="455"/>
                  </a:lnTo>
                  <a:lnTo>
                    <a:pt x="11433" y="1037"/>
                  </a:lnTo>
                  <a:lnTo>
                    <a:pt x="12097" y="1398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1936172" y="4510094"/>
              <a:ext cx="445346" cy="197906"/>
            </a:xfrm>
            <a:custGeom>
              <a:avLst/>
              <a:gdLst/>
              <a:ahLst/>
              <a:cxnLst/>
              <a:rect l="l" t="t" r="r" b="b"/>
              <a:pathLst>
                <a:path w="22552" h="9548" extrusionOk="0">
                  <a:moveTo>
                    <a:pt x="13017" y="0"/>
                  </a:moveTo>
                  <a:lnTo>
                    <a:pt x="1" y="210"/>
                  </a:lnTo>
                  <a:lnTo>
                    <a:pt x="1" y="478"/>
                  </a:lnTo>
                  <a:lnTo>
                    <a:pt x="199" y="1898"/>
                  </a:lnTo>
                  <a:lnTo>
                    <a:pt x="455" y="2666"/>
                  </a:lnTo>
                  <a:lnTo>
                    <a:pt x="699" y="3109"/>
                  </a:lnTo>
                  <a:lnTo>
                    <a:pt x="851" y="3307"/>
                  </a:lnTo>
                  <a:lnTo>
                    <a:pt x="1014" y="3470"/>
                  </a:lnTo>
                  <a:lnTo>
                    <a:pt x="1375" y="3738"/>
                  </a:lnTo>
                  <a:lnTo>
                    <a:pt x="1992" y="4052"/>
                  </a:lnTo>
                  <a:lnTo>
                    <a:pt x="3074" y="4494"/>
                  </a:lnTo>
                  <a:lnTo>
                    <a:pt x="4134" y="5030"/>
                  </a:lnTo>
                  <a:lnTo>
                    <a:pt x="4972" y="5542"/>
                  </a:lnTo>
                  <a:lnTo>
                    <a:pt x="5438" y="5856"/>
                  </a:lnTo>
                  <a:lnTo>
                    <a:pt x="6358" y="6520"/>
                  </a:lnTo>
                  <a:lnTo>
                    <a:pt x="7580" y="7382"/>
                  </a:lnTo>
                  <a:lnTo>
                    <a:pt x="8418" y="7882"/>
                  </a:lnTo>
                  <a:lnTo>
                    <a:pt x="9361" y="8325"/>
                  </a:lnTo>
                  <a:lnTo>
                    <a:pt x="10456" y="8697"/>
                  </a:lnTo>
                  <a:lnTo>
                    <a:pt x="11794" y="9023"/>
                  </a:lnTo>
                  <a:lnTo>
                    <a:pt x="13436" y="9279"/>
                  </a:lnTo>
                  <a:lnTo>
                    <a:pt x="14402" y="9384"/>
                  </a:lnTo>
                  <a:lnTo>
                    <a:pt x="15369" y="9477"/>
                  </a:lnTo>
                  <a:lnTo>
                    <a:pt x="17080" y="9547"/>
                  </a:lnTo>
                  <a:lnTo>
                    <a:pt x="18500" y="9501"/>
                  </a:lnTo>
                  <a:lnTo>
                    <a:pt x="19676" y="9372"/>
                  </a:lnTo>
                  <a:lnTo>
                    <a:pt x="20619" y="9175"/>
                  </a:lnTo>
                  <a:lnTo>
                    <a:pt x="21341" y="8918"/>
                  </a:lnTo>
                  <a:lnTo>
                    <a:pt x="21888" y="8639"/>
                  </a:lnTo>
                  <a:lnTo>
                    <a:pt x="22273" y="8348"/>
                  </a:lnTo>
                  <a:lnTo>
                    <a:pt x="22401" y="8208"/>
                  </a:lnTo>
                  <a:lnTo>
                    <a:pt x="22505" y="8069"/>
                  </a:lnTo>
                  <a:lnTo>
                    <a:pt x="22552" y="7754"/>
                  </a:lnTo>
                  <a:lnTo>
                    <a:pt x="22412" y="7417"/>
                  </a:lnTo>
                  <a:lnTo>
                    <a:pt x="22110" y="7032"/>
                  </a:lnTo>
                  <a:lnTo>
                    <a:pt x="21632" y="6625"/>
                  </a:lnTo>
                  <a:lnTo>
                    <a:pt x="21015" y="6182"/>
                  </a:lnTo>
                  <a:lnTo>
                    <a:pt x="19851" y="5449"/>
                  </a:lnTo>
                  <a:lnTo>
                    <a:pt x="18885" y="4902"/>
                  </a:lnTo>
                  <a:lnTo>
                    <a:pt x="18384" y="4611"/>
                  </a:lnTo>
                  <a:lnTo>
                    <a:pt x="17348" y="3901"/>
                  </a:lnTo>
                  <a:lnTo>
                    <a:pt x="15846" y="2690"/>
                  </a:lnTo>
                  <a:lnTo>
                    <a:pt x="13413" y="420"/>
                  </a:lnTo>
                  <a:lnTo>
                    <a:pt x="130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1936172" y="4510094"/>
              <a:ext cx="445346" cy="197906"/>
            </a:xfrm>
            <a:custGeom>
              <a:avLst/>
              <a:gdLst/>
              <a:ahLst/>
              <a:cxnLst/>
              <a:rect l="l" t="t" r="r" b="b"/>
              <a:pathLst>
                <a:path w="22552" h="9548" fill="none" extrusionOk="0">
                  <a:moveTo>
                    <a:pt x="13017" y="0"/>
                  </a:moveTo>
                  <a:lnTo>
                    <a:pt x="13413" y="420"/>
                  </a:lnTo>
                  <a:lnTo>
                    <a:pt x="15846" y="2690"/>
                  </a:lnTo>
                  <a:lnTo>
                    <a:pt x="17348" y="3901"/>
                  </a:lnTo>
                  <a:lnTo>
                    <a:pt x="18384" y="4611"/>
                  </a:lnTo>
                  <a:lnTo>
                    <a:pt x="18885" y="4902"/>
                  </a:lnTo>
                  <a:lnTo>
                    <a:pt x="19851" y="5449"/>
                  </a:lnTo>
                  <a:lnTo>
                    <a:pt x="21015" y="6182"/>
                  </a:lnTo>
                  <a:lnTo>
                    <a:pt x="21632" y="6625"/>
                  </a:lnTo>
                  <a:lnTo>
                    <a:pt x="22110" y="7032"/>
                  </a:lnTo>
                  <a:lnTo>
                    <a:pt x="22412" y="7417"/>
                  </a:lnTo>
                  <a:lnTo>
                    <a:pt x="22552" y="7754"/>
                  </a:lnTo>
                  <a:lnTo>
                    <a:pt x="22505" y="8069"/>
                  </a:lnTo>
                  <a:lnTo>
                    <a:pt x="22401" y="8208"/>
                  </a:lnTo>
                  <a:lnTo>
                    <a:pt x="22273" y="8348"/>
                  </a:lnTo>
                  <a:lnTo>
                    <a:pt x="21888" y="8639"/>
                  </a:lnTo>
                  <a:lnTo>
                    <a:pt x="21341" y="8918"/>
                  </a:lnTo>
                  <a:lnTo>
                    <a:pt x="20619" y="9175"/>
                  </a:lnTo>
                  <a:lnTo>
                    <a:pt x="19676" y="9372"/>
                  </a:lnTo>
                  <a:lnTo>
                    <a:pt x="18500" y="9501"/>
                  </a:lnTo>
                  <a:lnTo>
                    <a:pt x="17080" y="9547"/>
                  </a:lnTo>
                  <a:lnTo>
                    <a:pt x="15369" y="9477"/>
                  </a:lnTo>
                  <a:lnTo>
                    <a:pt x="14402" y="9384"/>
                  </a:lnTo>
                  <a:lnTo>
                    <a:pt x="13436" y="9279"/>
                  </a:lnTo>
                  <a:lnTo>
                    <a:pt x="11794" y="9023"/>
                  </a:lnTo>
                  <a:lnTo>
                    <a:pt x="10456" y="8697"/>
                  </a:lnTo>
                  <a:lnTo>
                    <a:pt x="9361" y="8325"/>
                  </a:lnTo>
                  <a:lnTo>
                    <a:pt x="8418" y="7882"/>
                  </a:lnTo>
                  <a:lnTo>
                    <a:pt x="7580" y="7382"/>
                  </a:lnTo>
                  <a:lnTo>
                    <a:pt x="6358" y="6520"/>
                  </a:lnTo>
                  <a:lnTo>
                    <a:pt x="5438" y="5856"/>
                  </a:lnTo>
                  <a:lnTo>
                    <a:pt x="4972" y="5542"/>
                  </a:lnTo>
                  <a:lnTo>
                    <a:pt x="4134" y="5030"/>
                  </a:lnTo>
                  <a:lnTo>
                    <a:pt x="3074" y="4494"/>
                  </a:lnTo>
                  <a:lnTo>
                    <a:pt x="1992" y="4052"/>
                  </a:lnTo>
                  <a:lnTo>
                    <a:pt x="1375" y="3738"/>
                  </a:lnTo>
                  <a:lnTo>
                    <a:pt x="1014" y="3470"/>
                  </a:lnTo>
                  <a:lnTo>
                    <a:pt x="851" y="3307"/>
                  </a:lnTo>
                  <a:lnTo>
                    <a:pt x="699" y="3109"/>
                  </a:lnTo>
                  <a:lnTo>
                    <a:pt x="455" y="2666"/>
                  </a:lnTo>
                  <a:lnTo>
                    <a:pt x="199" y="1898"/>
                  </a:lnTo>
                  <a:lnTo>
                    <a:pt x="1" y="478"/>
                  </a:lnTo>
                  <a:lnTo>
                    <a:pt x="1" y="210"/>
                  </a:lnTo>
                  <a:lnTo>
                    <a:pt x="13017" y="0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1891585" y="2816282"/>
              <a:ext cx="623290" cy="1734125"/>
            </a:xfrm>
            <a:custGeom>
              <a:avLst/>
              <a:gdLst/>
              <a:ahLst/>
              <a:cxnLst/>
              <a:rect l="l" t="t" r="r" b="b"/>
              <a:pathLst>
                <a:path w="31563" h="83663" extrusionOk="0">
                  <a:moveTo>
                    <a:pt x="31306" y="1"/>
                  </a:moveTo>
                  <a:lnTo>
                    <a:pt x="31132" y="36"/>
                  </a:lnTo>
                  <a:lnTo>
                    <a:pt x="30876" y="187"/>
                  </a:lnTo>
                  <a:lnTo>
                    <a:pt x="30561" y="467"/>
                  </a:lnTo>
                  <a:lnTo>
                    <a:pt x="30503" y="525"/>
                  </a:lnTo>
                  <a:lnTo>
                    <a:pt x="30247" y="525"/>
                  </a:lnTo>
                  <a:lnTo>
                    <a:pt x="27290" y="700"/>
                  </a:lnTo>
                  <a:lnTo>
                    <a:pt x="23425" y="1014"/>
                  </a:lnTo>
                  <a:lnTo>
                    <a:pt x="20689" y="1270"/>
                  </a:lnTo>
                  <a:lnTo>
                    <a:pt x="19943" y="1328"/>
                  </a:lnTo>
                  <a:lnTo>
                    <a:pt x="18407" y="1421"/>
                  </a:lnTo>
                  <a:lnTo>
                    <a:pt x="16008" y="1468"/>
                  </a:lnTo>
                  <a:lnTo>
                    <a:pt x="12725" y="1375"/>
                  </a:lnTo>
                  <a:lnTo>
                    <a:pt x="9547" y="1189"/>
                  </a:lnTo>
                  <a:lnTo>
                    <a:pt x="5274" y="804"/>
                  </a:lnTo>
                  <a:lnTo>
                    <a:pt x="1642" y="362"/>
                  </a:lnTo>
                  <a:lnTo>
                    <a:pt x="1269" y="304"/>
                  </a:lnTo>
                  <a:lnTo>
                    <a:pt x="1351" y="3645"/>
                  </a:lnTo>
                  <a:lnTo>
                    <a:pt x="1735" y="18710"/>
                  </a:lnTo>
                  <a:lnTo>
                    <a:pt x="1968" y="26348"/>
                  </a:lnTo>
                  <a:lnTo>
                    <a:pt x="2014" y="27291"/>
                  </a:lnTo>
                  <a:lnTo>
                    <a:pt x="2049" y="27686"/>
                  </a:lnTo>
                  <a:lnTo>
                    <a:pt x="2073" y="30504"/>
                  </a:lnTo>
                  <a:lnTo>
                    <a:pt x="2061" y="34381"/>
                  </a:lnTo>
                  <a:lnTo>
                    <a:pt x="2084" y="37827"/>
                  </a:lnTo>
                  <a:lnTo>
                    <a:pt x="2131" y="38816"/>
                  </a:lnTo>
                  <a:lnTo>
                    <a:pt x="2177" y="39620"/>
                  </a:lnTo>
                  <a:lnTo>
                    <a:pt x="2247" y="41145"/>
                  </a:lnTo>
                  <a:lnTo>
                    <a:pt x="2247" y="42344"/>
                  </a:lnTo>
                  <a:lnTo>
                    <a:pt x="2166" y="43741"/>
                  </a:lnTo>
                  <a:lnTo>
                    <a:pt x="1979" y="45325"/>
                  </a:lnTo>
                  <a:lnTo>
                    <a:pt x="1665" y="47141"/>
                  </a:lnTo>
                  <a:lnTo>
                    <a:pt x="1176" y="49201"/>
                  </a:lnTo>
                  <a:lnTo>
                    <a:pt x="862" y="50342"/>
                  </a:lnTo>
                  <a:lnTo>
                    <a:pt x="699" y="50924"/>
                  </a:lnTo>
                  <a:lnTo>
                    <a:pt x="443" y="52135"/>
                  </a:lnTo>
                  <a:lnTo>
                    <a:pt x="245" y="53369"/>
                  </a:lnTo>
                  <a:lnTo>
                    <a:pt x="105" y="54638"/>
                  </a:lnTo>
                  <a:lnTo>
                    <a:pt x="0" y="56583"/>
                  </a:lnTo>
                  <a:lnTo>
                    <a:pt x="23" y="59202"/>
                  </a:lnTo>
                  <a:lnTo>
                    <a:pt x="163" y="61798"/>
                  </a:lnTo>
                  <a:lnTo>
                    <a:pt x="396" y="64313"/>
                  </a:lnTo>
                  <a:lnTo>
                    <a:pt x="780" y="67841"/>
                  </a:lnTo>
                  <a:lnTo>
                    <a:pt x="967" y="69867"/>
                  </a:lnTo>
                  <a:lnTo>
                    <a:pt x="1118" y="71869"/>
                  </a:lnTo>
                  <a:lnTo>
                    <a:pt x="1304" y="76258"/>
                  </a:lnTo>
                  <a:lnTo>
                    <a:pt x="1397" y="81893"/>
                  </a:lnTo>
                  <a:lnTo>
                    <a:pt x="1397" y="82883"/>
                  </a:lnTo>
                  <a:lnTo>
                    <a:pt x="1944" y="82999"/>
                  </a:lnTo>
                  <a:lnTo>
                    <a:pt x="5158" y="83488"/>
                  </a:lnTo>
                  <a:lnTo>
                    <a:pt x="7090" y="83639"/>
                  </a:lnTo>
                  <a:lnTo>
                    <a:pt x="8371" y="83663"/>
                  </a:lnTo>
                  <a:lnTo>
                    <a:pt x="8976" y="83628"/>
                  </a:lnTo>
                  <a:lnTo>
                    <a:pt x="9838" y="83535"/>
                  </a:lnTo>
                  <a:lnTo>
                    <a:pt x="11538" y="83255"/>
                  </a:lnTo>
                  <a:lnTo>
                    <a:pt x="13226" y="82883"/>
                  </a:lnTo>
                  <a:lnTo>
                    <a:pt x="14879" y="82405"/>
                  </a:lnTo>
                  <a:lnTo>
                    <a:pt x="15694" y="82126"/>
                  </a:lnTo>
                  <a:lnTo>
                    <a:pt x="16765" y="82103"/>
                  </a:lnTo>
                  <a:lnTo>
                    <a:pt x="18907" y="81893"/>
                  </a:lnTo>
                  <a:lnTo>
                    <a:pt x="19967" y="81707"/>
                  </a:lnTo>
                  <a:lnTo>
                    <a:pt x="20398" y="81614"/>
                  </a:lnTo>
                  <a:lnTo>
                    <a:pt x="21294" y="81357"/>
                  </a:lnTo>
                  <a:lnTo>
                    <a:pt x="22656" y="80822"/>
                  </a:lnTo>
                  <a:lnTo>
                    <a:pt x="24251" y="80030"/>
                  </a:lnTo>
                  <a:lnTo>
                    <a:pt x="25066" y="79506"/>
                  </a:lnTo>
                  <a:lnTo>
                    <a:pt x="25357" y="79239"/>
                  </a:lnTo>
                  <a:lnTo>
                    <a:pt x="25404" y="79145"/>
                  </a:lnTo>
                  <a:lnTo>
                    <a:pt x="25427" y="78924"/>
                  </a:lnTo>
                  <a:lnTo>
                    <a:pt x="25276" y="77935"/>
                  </a:lnTo>
                  <a:lnTo>
                    <a:pt x="25008" y="76526"/>
                  </a:lnTo>
                  <a:lnTo>
                    <a:pt x="24752" y="74977"/>
                  </a:lnTo>
                  <a:lnTo>
                    <a:pt x="24659" y="74244"/>
                  </a:lnTo>
                  <a:lnTo>
                    <a:pt x="24600" y="73371"/>
                  </a:lnTo>
                  <a:lnTo>
                    <a:pt x="24577" y="71252"/>
                  </a:lnTo>
                  <a:lnTo>
                    <a:pt x="24647" y="69529"/>
                  </a:lnTo>
                  <a:lnTo>
                    <a:pt x="24810" y="67596"/>
                  </a:lnTo>
                  <a:lnTo>
                    <a:pt x="25078" y="65536"/>
                  </a:lnTo>
                  <a:lnTo>
                    <a:pt x="25474" y="63417"/>
                  </a:lnTo>
                  <a:lnTo>
                    <a:pt x="26021" y="61298"/>
                  </a:lnTo>
                  <a:lnTo>
                    <a:pt x="26370" y="60262"/>
                  </a:lnTo>
                  <a:lnTo>
                    <a:pt x="26545" y="59749"/>
                  </a:lnTo>
                  <a:lnTo>
                    <a:pt x="26836" y="58643"/>
                  </a:lnTo>
                  <a:lnTo>
                    <a:pt x="27069" y="57479"/>
                  </a:lnTo>
                  <a:lnTo>
                    <a:pt x="27255" y="56257"/>
                  </a:lnTo>
                  <a:lnTo>
                    <a:pt x="27441" y="54371"/>
                  </a:lnTo>
                  <a:lnTo>
                    <a:pt x="27546" y="51786"/>
                  </a:lnTo>
                  <a:lnTo>
                    <a:pt x="27546" y="49260"/>
                  </a:lnTo>
                  <a:lnTo>
                    <a:pt x="27453" y="46885"/>
                  </a:lnTo>
                  <a:lnTo>
                    <a:pt x="27290" y="43834"/>
                  </a:lnTo>
                  <a:lnTo>
                    <a:pt x="27220" y="42449"/>
                  </a:lnTo>
                  <a:lnTo>
                    <a:pt x="27208" y="41855"/>
                  </a:lnTo>
                  <a:lnTo>
                    <a:pt x="27243" y="40691"/>
                  </a:lnTo>
                  <a:lnTo>
                    <a:pt x="27395" y="38979"/>
                  </a:lnTo>
                  <a:lnTo>
                    <a:pt x="28035" y="35289"/>
                  </a:lnTo>
                  <a:lnTo>
                    <a:pt x="28605" y="32099"/>
                  </a:lnTo>
                  <a:lnTo>
                    <a:pt x="28757" y="31074"/>
                  </a:lnTo>
                  <a:lnTo>
                    <a:pt x="29141" y="27675"/>
                  </a:lnTo>
                  <a:lnTo>
                    <a:pt x="29793" y="20654"/>
                  </a:lnTo>
                  <a:lnTo>
                    <a:pt x="31039" y="5298"/>
                  </a:lnTo>
                  <a:lnTo>
                    <a:pt x="31271" y="2120"/>
                  </a:lnTo>
                  <a:lnTo>
                    <a:pt x="31434" y="1503"/>
                  </a:lnTo>
                  <a:lnTo>
                    <a:pt x="31563" y="653"/>
                  </a:lnTo>
                  <a:lnTo>
                    <a:pt x="31528" y="176"/>
                  </a:lnTo>
                  <a:lnTo>
                    <a:pt x="31411" y="24"/>
                  </a:lnTo>
                  <a:lnTo>
                    <a:pt x="31306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1891585" y="2816282"/>
              <a:ext cx="623290" cy="1734125"/>
            </a:xfrm>
            <a:custGeom>
              <a:avLst/>
              <a:gdLst/>
              <a:ahLst/>
              <a:cxnLst/>
              <a:rect l="l" t="t" r="r" b="b"/>
              <a:pathLst>
                <a:path w="31563" h="83663" fill="none" extrusionOk="0">
                  <a:moveTo>
                    <a:pt x="31271" y="2120"/>
                  </a:moveTo>
                  <a:lnTo>
                    <a:pt x="31039" y="5298"/>
                  </a:lnTo>
                  <a:lnTo>
                    <a:pt x="29793" y="20654"/>
                  </a:lnTo>
                  <a:lnTo>
                    <a:pt x="29141" y="27675"/>
                  </a:lnTo>
                  <a:lnTo>
                    <a:pt x="28757" y="31074"/>
                  </a:lnTo>
                  <a:lnTo>
                    <a:pt x="28605" y="32099"/>
                  </a:lnTo>
                  <a:lnTo>
                    <a:pt x="28035" y="35289"/>
                  </a:lnTo>
                  <a:lnTo>
                    <a:pt x="27395" y="38979"/>
                  </a:lnTo>
                  <a:lnTo>
                    <a:pt x="27243" y="40691"/>
                  </a:lnTo>
                  <a:lnTo>
                    <a:pt x="27208" y="41855"/>
                  </a:lnTo>
                  <a:lnTo>
                    <a:pt x="27220" y="42449"/>
                  </a:lnTo>
                  <a:lnTo>
                    <a:pt x="27290" y="43834"/>
                  </a:lnTo>
                  <a:lnTo>
                    <a:pt x="27453" y="46885"/>
                  </a:lnTo>
                  <a:lnTo>
                    <a:pt x="27546" y="49260"/>
                  </a:lnTo>
                  <a:lnTo>
                    <a:pt x="27546" y="51786"/>
                  </a:lnTo>
                  <a:lnTo>
                    <a:pt x="27441" y="54371"/>
                  </a:lnTo>
                  <a:lnTo>
                    <a:pt x="27255" y="56257"/>
                  </a:lnTo>
                  <a:lnTo>
                    <a:pt x="27069" y="57479"/>
                  </a:lnTo>
                  <a:lnTo>
                    <a:pt x="26836" y="58643"/>
                  </a:lnTo>
                  <a:lnTo>
                    <a:pt x="26545" y="59749"/>
                  </a:lnTo>
                  <a:lnTo>
                    <a:pt x="26370" y="60262"/>
                  </a:lnTo>
                  <a:lnTo>
                    <a:pt x="26021" y="61298"/>
                  </a:lnTo>
                  <a:lnTo>
                    <a:pt x="25474" y="63417"/>
                  </a:lnTo>
                  <a:lnTo>
                    <a:pt x="25078" y="65536"/>
                  </a:lnTo>
                  <a:lnTo>
                    <a:pt x="24810" y="67596"/>
                  </a:lnTo>
                  <a:lnTo>
                    <a:pt x="24647" y="69529"/>
                  </a:lnTo>
                  <a:lnTo>
                    <a:pt x="24577" y="71252"/>
                  </a:lnTo>
                  <a:lnTo>
                    <a:pt x="24600" y="73371"/>
                  </a:lnTo>
                  <a:lnTo>
                    <a:pt x="24659" y="74244"/>
                  </a:lnTo>
                  <a:lnTo>
                    <a:pt x="24752" y="74977"/>
                  </a:lnTo>
                  <a:lnTo>
                    <a:pt x="25008" y="76526"/>
                  </a:lnTo>
                  <a:lnTo>
                    <a:pt x="25276" y="77935"/>
                  </a:lnTo>
                  <a:lnTo>
                    <a:pt x="25427" y="78924"/>
                  </a:lnTo>
                  <a:lnTo>
                    <a:pt x="25404" y="79145"/>
                  </a:lnTo>
                  <a:lnTo>
                    <a:pt x="25357" y="79239"/>
                  </a:lnTo>
                  <a:lnTo>
                    <a:pt x="25066" y="79506"/>
                  </a:lnTo>
                  <a:lnTo>
                    <a:pt x="24251" y="80030"/>
                  </a:lnTo>
                  <a:lnTo>
                    <a:pt x="22656" y="80822"/>
                  </a:lnTo>
                  <a:lnTo>
                    <a:pt x="21294" y="81357"/>
                  </a:lnTo>
                  <a:lnTo>
                    <a:pt x="20398" y="81614"/>
                  </a:lnTo>
                  <a:lnTo>
                    <a:pt x="19967" y="81707"/>
                  </a:lnTo>
                  <a:lnTo>
                    <a:pt x="18907" y="81893"/>
                  </a:lnTo>
                  <a:lnTo>
                    <a:pt x="16765" y="82103"/>
                  </a:lnTo>
                  <a:lnTo>
                    <a:pt x="15694" y="82126"/>
                  </a:lnTo>
                  <a:lnTo>
                    <a:pt x="14879" y="82405"/>
                  </a:lnTo>
                  <a:lnTo>
                    <a:pt x="13226" y="82883"/>
                  </a:lnTo>
                  <a:lnTo>
                    <a:pt x="11538" y="83255"/>
                  </a:lnTo>
                  <a:lnTo>
                    <a:pt x="9838" y="83535"/>
                  </a:lnTo>
                  <a:lnTo>
                    <a:pt x="8976" y="83628"/>
                  </a:lnTo>
                  <a:lnTo>
                    <a:pt x="8371" y="83663"/>
                  </a:lnTo>
                  <a:lnTo>
                    <a:pt x="7090" y="83639"/>
                  </a:lnTo>
                  <a:lnTo>
                    <a:pt x="5158" y="83488"/>
                  </a:lnTo>
                  <a:lnTo>
                    <a:pt x="1944" y="82999"/>
                  </a:lnTo>
                  <a:lnTo>
                    <a:pt x="1397" y="82883"/>
                  </a:lnTo>
                  <a:lnTo>
                    <a:pt x="1397" y="81893"/>
                  </a:lnTo>
                  <a:lnTo>
                    <a:pt x="1304" y="76258"/>
                  </a:lnTo>
                  <a:lnTo>
                    <a:pt x="1118" y="71869"/>
                  </a:lnTo>
                  <a:lnTo>
                    <a:pt x="967" y="69867"/>
                  </a:lnTo>
                  <a:lnTo>
                    <a:pt x="780" y="67841"/>
                  </a:lnTo>
                  <a:lnTo>
                    <a:pt x="396" y="64313"/>
                  </a:lnTo>
                  <a:lnTo>
                    <a:pt x="163" y="61798"/>
                  </a:lnTo>
                  <a:lnTo>
                    <a:pt x="23" y="59202"/>
                  </a:lnTo>
                  <a:lnTo>
                    <a:pt x="0" y="56583"/>
                  </a:lnTo>
                  <a:lnTo>
                    <a:pt x="105" y="54638"/>
                  </a:lnTo>
                  <a:lnTo>
                    <a:pt x="245" y="53369"/>
                  </a:lnTo>
                  <a:lnTo>
                    <a:pt x="443" y="52135"/>
                  </a:lnTo>
                  <a:lnTo>
                    <a:pt x="699" y="50924"/>
                  </a:lnTo>
                  <a:lnTo>
                    <a:pt x="862" y="50342"/>
                  </a:lnTo>
                  <a:lnTo>
                    <a:pt x="1176" y="49201"/>
                  </a:lnTo>
                  <a:lnTo>
                    <a:pt x="1665" y="47141"/>
                  </a:lnTo>
                  <a:lnTo>
                    <a:pt x="1979" y="45325"/>
                  </a:lnTo>
                  <a:lnTo>
                    <a:pt x="2166" y="43741"/>
                  </a:lnTo>
                  <a:lnTo>
                    <a:pt x="2247" y="42344"/>
                  </a:lnTo>
                  <a:lnTo>
                    <a:pt x="2247" y="41145"/>
                  </a:lnTo>
                  <a:lnTo>
                    <a:pt x="2177" y="39620"/>
                  </a:lnTo>
                  <a:lnTo>
                    <a:pt x="2131" y="38816"/>
                  </a:lnTo>
                  <a:lnTo>
                    <a:pt x="2084" y="37827"/>
                  </a:lnTo>
                  <a:lnTo>
                    <a:pt x="2061" y="34381"/>
                  </a:lnTo>
                  <a:lnTo>
                    <a:pt x="2073" y="30504"/>
                  </a:lnTo>
                  <a:lnTo>
                    <a:pt x="2049" y="27686"/>
                  </a:lnTo>
                  <a:lnTo>
                    <a:pt x="2014" y="27291"/>
                  </a:lnTo>
                  <a:lnTo>
                    <a:pt x="1968" y="26348"/>
                  </a:lnTo>
                  <a:lnTo>
                    <a:pt x="1735" y="18710"/>
                  </a:lnTo>
                  <a:lnTo>
                    <a:pt x="1351" y="3645"/>
                  </a:lnTo>
                  <a:lnTo>
                    <a:pt x="1269" y="304"/>
                  </a:lnTo>
                  <a:lnTo>
                    <a:pt x="1642" y="362"/>
                  </a:lnTo>
                  <a:lnTo>
                    <a:pt x="5274" y="804"/>
                  </a:lnTo>
                  <a:lnTo>
                    <a:pt x="9547" y="1189"/>
                  </a:lnTo>
                  <a:lnTo>
                    <a:pt x="12725" y="1375"/>
                  </a:lnTo>
                  <a:lnTo>
                    <a:pt x="16008" y="1468"/>
                  </a:lnTo>
                  <a:lnTo>
                    <a:pt x="18407" y="1421"/>
                  </a:lnTo>
                  <a:lnTo>
                    <a:pt x="19943" y="1328"/>
                  </a:lnTo>
                  <a:lnTo>
                    <a:pt x="20689" y="1270"/>
                  </a:lnTo>
                  <a:lnTo>
                    <a:pt x="23425" y="1014"/>
                  </a:lnTo>
                  <a:lnTo>
                    <a:pt x="27290" y="700"/>
                  </a:lnTo>
                  <a:lnTo>
                    <a:pt x="30247" y="525"/>
                  </a:lnTo>
                  <a:lnTo>
                    <a:pt x="30503" y="525"/>
                  </a:lnTo>
                  <a:lnTo>
                    <a:pt x="30561" y="467"/>
                  </a:lnTo>
                  <a:lnTo>
                    <a:pt x="30876" y="187"/>
                  </a:lnTo>
                  <a:lnTo>
                    <a:pt x="31132" y="36"/>
                  </a:lnTo>
                  <a:lnTo>
                    <a:pt x="31306" y="1"/>
                  </a:lnTo>
                  <a:lnTo>
                    <a:pt x="31411" y="24"/>
                  </a:lnTo>
                  <a:lnTo>
                    <a:pt x="31528" y="176"/>
                  </a:lnTo>
                  <a:lnTo>
                    <a:pt x="31563" y="653"/>
                  </a:lnTo>
                  <a:lnTo>
                    <a:pt x="31434" y="1503"/>
                  </a:lnTo>
                  <a:lnTo>
                    <a:pt x="31271" y="2120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2112741" y="1595948"/>
              <a:ext cx="402810" cy="1300236"/>
            </a:xfrm>
            <a:custGeom>
              <a:avLst/>
              <a:gdLst/>
              <a:ahLst/>
              <a:cxnLst/>
              <a:rect l="l" t="t" r="r" b="b"/>
              <a:pathLst>
                <a:path w="20398" h="62730" extrusionOk="0">
                  <a:moveTo>
                    <a:pt x="9302" y="1"/>
                  </a:moveTo>
                  <a:lnTo>
                    <a:pt x="8464" y="12"/>
                  </a:lnTo>
                  <a:lnTo>
                    <a:pt x="7637" y="94"/>
                  </a:lnTo>
                  <a:lnTo>
                    <a:pt x="6427" y="304"/>
                  </a:lnTo>
                  <a:lnTo>
                    <a:pt x="4902" y="758"/>
                  </a:lnTo>
                  <a:lnTo>
                    <a:pt x="3516" y="1351"/>
                  </a:lnTo>
                  <a:lnTo>
                    <a:pt x="2305" y="2038"/>
                  </a:lnTo>
                  <a:lnTo>
                    <a:pt x="1339" y="2795"/>
                  </a:lnTo>
                  <a:lnTo>
                    <a:pt x="978" y="3168"/>
                  </a:lnTo>
                  <a:lnTo>
                    <a:pt x="897" y="3296"/>
                  </a:lnTo>
                  <a:lnTo>
                    <a:pt x="745" y="3796"/>
                  </a:lnTo>
                  <a:lnTo>
                    <a:pt x="547" y="5054"/>
                  </a:lnTo>
                  <a:lnTo>
                    <a:pt x="338" y="7696"/>
                  </a:lnTo>
                  <a:lnTo>
                    <a:pt x="186" y="11201"/>
                  </a:lnTo>
                  <a:lnTo>
                    <a:pt x="47" y="17709"/>
                  </a:lnTo>
                  <a:lnTo>
                    <a:pt x="0" y="28035"/>
                  </a:lnTo>
                  <a:lnTo>
                    <a:pt x="128" y="44346"/>
                  </a:lnTo>
                  <a:lnTo>
                    <a:pt x="408" y="60494"/>
                  </a:lnTo>
                  <a:lnTo>
                    <a:pt x="443" y="62276"/>
                  </a:lnTo>
                  <a:lnTo>
                    <a:pt x="1409" y="62497"/>
                  </a:lnTo>
                  <a:lnTo>
                    <a:pt x="1781" y="62520"/>
                  </a:lnTo>
                  <a:lnTo>
                    <a:pt x="5530" y="62671"/>
                  </a:lnTo>
                  <a:lnTo>
                    <a:pt x="9826" y="62730"/>
                  </a:lnTo>
                  <a:lnTo>
                    <a:pt x="12970" y="62683"/>
                  </a:lnTo>
                  <a:lnTo>
                    <a:pt x="16113" y="62543"/>
                  </a:lnTo>
                  <a:lnTo>
                    <a:pt x="19070" y="62264"/>
                  </a:lnTo>
                  <a:lnTo>
                    <a:pt x="20397" y="62066"/>
                  </a:lnTo>
                  <a:lnTo>
                    <a:pt x="18046" y="4669"/>
                  </a:lnTo>
                  <a:lnTo>
                    <a:pt x="17999" y="4588"/>
                  </a:lnTo>
                  <a:lnTo>
                    <a:pt x="17557" y="4006"/>
                  </a:lnTo>
                  <a:lnTo>
                    <a:pt x="17044" y="3459"/>
                  </a:lnTo>
                  <a:lnTo>
                    <a:pt x="16346" y="2818"/>
                  </a:lnTo>
                  <a:lnTo>
                    <a:pt x="15438" y="2131"/>
                  </a:lnTo>
                  <a:lnTo>
                    <a:pt x="14320" y="1444"/>
                  </a:lnTo>
                  <a:lnTo>
                    <a:pt x="12958" y="792"/>
                  </a:lnTo>
                  <a:lnTo>
                    <a:pt x="12178" y="501"/>
                  </a:lnTo>
                  <a:lnTo>
                    <a:pt x="11770" y="373"/>
                  </a:lnTo>
                  <a:lnTo>
                    <a:pt x="10956" y="175"/>
                  </a:lnTo>
                  <a:lnTo>
                    <a:pt x="10129" y="47"/>
                  </a:lnTo>
                  <a:lnTo>
                    <a:pt x="9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2112741" y="1595948"/>
              <a:ext cx="402810" cy="1300236"/>
            </a:xfrm>
            <a:custGeom>
              <a:avLst/>
              <a:gdLst/>
              <a:ahLst/>
              <a:cxnLst/>
              <a:rect l="l" t="t" r="r" b="b"/>
              <a:pathLst>
                <a:path w="20398" h="62730" fill="none" extrusionOk="0">
                  <a:moveTo>
                    <a:pt x="1409" y="62497"/>
                  </a:moveTo>
                  <a:lnTo>
                    <a:pt x="1781" y="62520"/>
                  </a:lnTo>
                  <a:lnTo>
                    <a:pt x="5530" y="62671"/>
                  </a:lnTo>
                  <a:lnTo>
                    <a:pt x="9826" y="62730"/>
                  </a:lnTo>
                  <a:lnTo>
                    <a:pt x="12970" y="62683"/>
                  </a:lnTo>
                  <a:lnTo>
                    <a:pt x="16113" y="62543"/>
                  </a:lnTo>
                  <a:lnTo>
                    <a:pt x="19070" y="62264"/>
                  </a:lnTo>
                  <a:lnTo>
                    <a:pt x="20397" y="62066"/>
                  </a:lnTo>
                  <a:lnTo>
                    <a:pt x="18046" y="4669"/>
                  </a:lnTo>
                  <a:lnTo>
                    <a:pt x="17999" y="4588"/>
                  </a:lnTo>
                  <a:lnTo>
                    <a:pt x="17557" y="4006"/>
                  </a:lnTo>
                  <a:lnTo>
                    <a:pt x="17044" y="3459"/>
                  </a:lnTo>
                  <a:lnTo>
                    <a:pt x="16346" y="2818"/>
                  </a:lnTo>
                  <a:lnTo>
                    <a:pt x="15438" y="2131"/>
                  </a:lnTo>
                  <a:lnTo>
                    <a:pt x="14320" y="1444"/>
                  </a:lnTo>
                  <a:lnTo>
                    <a:pt x="12958" y="792"/>
                  </a:lnTo>
                  <a:lnTo>
                    <a:pt x="12178" y="501"/>
                  </a:lnTo>
                  <a:lnTo>
                    <a:pt x="11770" y="373"/>
                  </a:lnTo>
                  <a:lnTo>
                    <a:pt x="10956" y="175"/>
                  </a:lnTo>
                  <a:lnTo>
                    <a:pt x="10129" y="47"/>
                  </a:lnTo>
                  <a:lnTo>
                    <a:pt x="9302" y="1"/>
                  </a:lnTo>
                  <a:lnTo>
                    <a:pt x="8464" y="12"/>
                  </a:lnTo>
                  <a:lnTo>
                    <a:pt x="7637" y="94"/>
                  </a:lnTo>
                  <a:lnTo>
                    <a:pt x="6427" y="304"/>
                  </a:lnTo>
                  <a:lnTo>
                    <a:pt x="4902" y="758"/>
                  </a:lnTo>
                  <a:lnTo>
                    <a:pt x="3516" y="1351"/>
                  </a:lnTo>
                  <a:lnTo>
                    <a:pt x="2305" y="2038"/>
                  </a:lnTo>
                  <a:lnTo>
                    <a:pt x="1339" y="2795"/>
                  </a:lnTo>
                  <a:lnTo>
                    <a:pt x="978" y="3168"/>
                  </a:lnTo>
                  <a:lnTo>
                    <a:pt x="897" y="3296"/>
                  </a:lnTo>
                  <a:lnTo>
                    <a:pt x="745" y="3796"/>
                  </a:lnTo>
                  <a:lnTo>
                    <a:pt x="547" y="5054"/>
                  </a:lnTo>
                  <a:lnTo>
                    <a:pt x="338" y="7696"/>
                  </a:lnTo>
                  <a:lnTo>
                    <a:pt x="186" y="11201"/>
                  </a:lnTo>
                  <a:lnTo>
                    <a:pt x="47" y="17709"/>
                  </a:lnTo>
                  <a:lnTo>
                    <a:pt x="0" y="28035"/>
                  </a:lnTo>
                  <a:lnTo>
                    <a:pt x="128" y="44346"/>
                  </a:lnTo>
                  <a:lnTo>
                    <a:pt x="408" y="60494"/>
                  </a:lnTo>
                  <a:lnTo>
                    <a:pt x="443" y="62276"/>
                  </a:lnTo>
                  <a:lnTo>
                    <a:pt x="1409" y="62497"/>
                  </a:lnTo>
                  <a:close/>
                </a:path>
              </a:pathLst>
            </a:custGeom>
            <a:noFill/>
            <a:ln w="10775" cap="flat" cmpd="sng">
              <a:solidFill>
                <a:srgbClr val="000000"/>
              </a:solidFill>
              <a:prstDash val="solid"/>
              <a:miter lim="1164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1703523" y="1596673"/>
              <a:ext cx="652280" cy="2010671"/>
            </a:xfrm>
            <a:custGeom>
              <a:avLst/>
              <a:gdLst/>
              <a:ahLst/>
              <a:cxnLst/>
              <a:rect l="l" t="t" r="r" b="b"/>
              <a:pathLst>
                <a:path w="33031" h="97005" extrusionOk="0">
                  <a:moveTo>
                    <a:pt x="24089" y="1"/>
                  </a:moveTo>
                  <a:lnTo>
                    <a:pt x="23705" y="47"/>
                  </a:lnTo>
                  <a:lnTo>
                    <a:pt x="23297" y="164"/>
                  </a:lnTo>
                  <a:lnTo>
                    <a:pt x="22878" y="350"/>
                  </a:lnTo>
                  <a:lnTo>
                    <a:pt x="22657" y="466"/>
                  </a:lnTo>
                  <a:lnTo>
                    <a:pt x="19490" y="2073"/>
                  </a:lnTo>
                  <a:lnTo>
                    <a:pt x="12155" y="5834"/>
                  </a:lnTo>
                  <a:lnTo>
                    <a:pt x="10607" y="6183"/>
                  </a:lnTo>
                  <a:lnTo>
                    <a:pt x="7452" y="6998"/>
                  </a:lnTo>
                  <a:lnTo>
                    <a:pt x="6171" y="7394"/>
                  </a:lnTo>
                  <a:lnTo>
                    <a:pt x="5566" y="7626"/>
                  </a:lnTo>
                  <a:lnTo>
                    <a:pt x="5380" y="7720"/>
                  </a:lnTo>
                  <a:lnTo>
                    <a:pt x="5321" y="7766"/>
                  </a:lnTo>
                  <a:lnTo>
                    <a:pt x="5217" y="7964"/>
                  </a:lnTo>
                  <a:lnTo>
                    <a:pt x="5019" y="8500"/>
                  </a:lnTo>
                  <a:lnTo>
                    <a:pt x="4565" y="10327"/>
                  </a:lnTo>
                  <a:lnTo>
                    <a:pt x="3831" y="14135"/>
                  </a:lnTo>
                  <a:lnTo>
                    <a:pt x="3016" y="18919"/>
                  </a:lnTo>
                  <a:lnTo>
                    <a:pt x="1770" y="26801"/>
                  </a:lnTo>
                  <a:lnTo>
                    <a:pt x="408" y="35778"/>
                  </a:lnTo>
                  <a:lnTo>
                    <a:pt x="47" y="38048"/>
                  </a:lnTo>
                  <a:lnTo>
                    <a:pt x="1" y="38362"/>
                  </a:lnTo>
                  <a:lnTo>
                    <a:pt x="1" y="38956"/>
                  </a:lnTo>
                  <a:lnTo>
                    <a:pt x="117" y="39503"/>
                  </a:lnTo>
                  <a:lnTo>
                    <a:pt x="327" y="40004"/>
                  </a:lnTo>
                  <a:lnTo>
                    <a:pt x="629" y="40469"/>
                  </a:lnTo>
                  <a:lnTo>
                    <a:pt x="1002" y="40889"/>
                  </a:lnTo>
                  <a:lnTo>
                    <a:pt x="1444" y="41261"/>
                  </a:lnTo>
                  <a:lnTo>
                    <a:pt x="1945" y="41610"/>
                  </a:lnTo>
                  <a:lnTo>
                    <a:pt x="2772" y="42076"/>
                  </a:lnTo>
                  <a:lnTo>
                    <a:pt x="3994" y="42577"/>
                  </a:lnTo>
                  <a:lnTo>
                    <a:pt x="5903" y="43194"/>
                  </a:lnTo>
                  <a:lnTo>
                    <a:pt x="7079" y="43496"/>
                  </a:lnTo>
                  <a:lnTo>
                    <a:pt x="7335" y="82091"/>
                  </a:lnTo>
                  <a:lnTo>
                    <a:pt x="7429" y="96911"/>
                  </a:lnTo>
                  <a:lnTo>
                    <a:pt x="8290" y="96958"/>
                  </a:lnTo>
                  <a:lnTo>
                    <a:pt x="10002" y="97004"/>
                  </a:lnTo>
                  <a:lnTo>
                    <a:pt x="11701" y="96970"/>
                  </a:lnTo>
                  <a:lnTo>
                    <a:pt x="13413" y="96865"/>
                  </a:lnTo>
                  <a:lnTo>
                    <a:pt x="15113" y="96690"/>
                  </a:lnTo>
                  <a:lnTo>
                    <a:pt x="16801" y="96446"/>
                  </a:lnTo>
                  <a:lnTo>
                    <a:pt x="18489" y="96131"/>
                  </a:lnTo>
                  <a:lnTo>
                    <a:pt x="20154" y="95747"/>
                  </a:lnTo>
                  <a:lnTo>
                    <a:pt x="20980" y="95526"/>
                  </a:lnTo>
                  <a:lnTo>
                    <a:pt x="21795" y="95305"/>
                  </a:lnTo>
                  <a:lnTo>
                    <a:pt x="23402" y="94804"/>
                  </a:lnTo>
                  <a:lnTo>
                    <a:pt x="24974" y="94234"/>
                  </a:lnTo>
                  <a:lnTo>
                    <a:pt x="26522" y="93582"/>
                  </a:lnTo>
                  <a:lnTo>
                    <a:pt x="28035" y="92860"/>
                  </a:lnTo>
                  <a:lnTo>
                    <a:pt x="29514" y="92057"/>
                  </a:lnTo>
                  <a:lnTo>
                    <a:pt x="30958" y="91195"/>
                  </a:lnTo>
                  <a:lnTo>
                    <a:pt x="32355" y="90264"/>
                  </a:lnTo>
                  <a:lnTo>
                    <a:pt x="33030" y="89763"/>
                  </a:lnTo>
                  <a:lnTo>
                    <a:pt x="31004" y="46349"/>
                  </a:lnTo>
                  <a:lnTo>
                    <a:pt x="28734" y="8255"/>
                  </a:lnTo>
                  <a:lnTo>
                    <a:pt x="28687" y="7929"/>
                  </a:lnTo>
                  <a:lnTo>
                    <a:pt x="28280" y="5903"/>
                  </a:lnTo>
                  <a:lnTo>
                    <a:pt x="27791" y="4192"/>
                  </a:lnTo>
                  <a:lnTo>
                    <a:pt x="27279" y="2900"/>
                  </a:lnTo>
                  <a:lnTo>
                    <a:pt x="26871" y="2085"/>
                  </a:lnTo>
                  <a:lnTo>
                    <a:pt x="26406" y="1363"/>
                  </a:lnTo>
                  <a:lnTo>
                    <a:pt x="25882" y="757"/>
                  </a:lnTo>
                  <a:lnTo>
                    <a:pt x="25288" y="303"/>
                  </a:lnTo>
                  <a:lnTo>
                    <a:pt x="24799" y="94"/>
                  </a:lnTo>
                  <a:lnTo>
                    <a:pt x="24450" y="24"/>
                  </a:lnTo>
                  <a:lnTo>
                    <a:pt x="240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1703523" y="1596673"/>
              <a:ext cx="652280" cy="2010671"/>
            </a:xfrm>
            <a:custGeom>
              <a:avLst/>
              <a:gdLst/>
              <a:ahLst/>
              <a:cxnLst/>
              <a:rect l="l" t="t" r="r" b="b"/>
              <a:pathLst>
                <a:path w="33031" h="97005" fill="none" extrusionOk="0">
                  <a:moveTo>
                    <a:pt x="31004" y="46349"/>
                  </a:moveTo>
                  <a:lnTo>
                    <a:pt x="28734" y="8255"/>
                  </a:lnTo>
                  <a:lnTo>
                    <a:pt x="28687" y="7929"/>
                  </a:lnTo>
                  <a:lnTo>
                    <a:pt x="28280" y="5903"/>
                  </a:lnTo>
                  <a:lnTo>
                    <a:pt x="27791" y="4192"/>
                  </a:lnTo>
                  <a:lnTo>
                    <a:pt x="27279" y="2900"/>
                  </a:lnTo>
                  <a:lnTo>
                    <a:pt x="26871" y="2085"/>
                  </a:lnTo>
                  <a:lnTo>
                    <a:pt x="26406" y="1363"/>
                  </a:lnTo>
                  <a:lnTo>
                    <a:pt x="25882" y="757"/>
                  </a:lnTo>
                  <a:lnTo>
                    <a:pt x="25288" y="303"/>
                  </a:lnTo>
                  <a:lnTo>
                    <a:pt x="24799" y="94"/>
                  </a:lnTo>
                  <a:lnTo>
                    <a:pt x="24450" y="24"/>
                  </a:lnTo>
                  <a:lnTo>
                    <a:pt x="24089" y="1"/>
                  </a:lnTo>
                  <a:lnTo>
                    <a:pt x="23705" y="47"/>
                  </a:lnTo>
                  <a:lnTo>
                    <a:pt x="23297" y="164"/>
                  </a:lnTo>
                  <a:lnTo>
                    <a:pt x="22878" y="350"/>
                  </a:lnTo>
                  <a:lnTo>
                    <a:pt x="22657" y="466"/>
                  </a:lnTo>
                  <a:lnTo>
                    <a:pt x="19490" y="2073"/>
                  </a:lnTo>
                  <a:lnTo>
                    <a:pt x="12155" y="5834"/>
                  </a:lnTo>
                  <a:lnTo>
                    <a:pt x="10607" y="6183"/>
                  </a:lnTo>
                  <a:lnTo>
                    <a:pt x="7452" y="6998"/>
                  </a:lnTo>
                  <a:lnTo>
                    <a:pt x="6171" y="7394"/>
                  </a:lnTo>
                  <a:lnTo>
                    <a:pt x="5566" y="7626"/>
                  </a:lnTo>
                  <a:lnTo>
                    <a:pt x="5380" y="7720"/>
                  </a:lnTo>
                  <a:lnTo>
                    <a:pt x="5321" y="7766"/>
                  </a:lnTo>
                  <a:lnTo>
                    <a:pt x="5217" y="7964"/>
                  </a:lnTo>
                  <a:lnTo>
                    <a:pt x="5019" y="8500"/>
                  </a:lnTo>
                  <a:lnTo>
                    <a:pt x="4565" y="10327"/>
                  </a:lnTo>
                  <a:lnTo>
                    <a:pt x="3831" y="14135"/>
                  </a:lnTo>
                  <a:lnTo>
                    <a:pt x="3016" y="18919"/>
                  </a:lnTo>
                  <a:lnTo>
                    <a:pt x="1770" y="26801"/>
                  </a:lnTo>
                  <a:lnTo>
                    <a:pt x="408" y="35778"/>
                  </a:lnTo>
                  <a:lnTo>
                    <a:pt x="47" y="38048"/>
                  </a:lnTo>
                  <a:lnTo>
                    <a:pt x="1" y="38362"/>
                  </a:lnTo>
                  <a:lnTo>
                    <a:pt x="1" y="38956"/>
                  </a:lnTo>
                  <a:lnTo>
                    <a:pt x="117" y="39503"/>
                  </a:lnTo>
                  <a:lnTo>
                    <a:pt x="327" y="40004"/>
                  </a:lnTo>
                  <a:lnTo>
                    <a:pt x="629" y="40469"/>
                  </a:lnTo>
                  <a:lnTo>
                    <a:pt x="1002" y="40889"/>
                  </a:lnTo>
                  <a:lnTo>
                    <a:pt x="1444" y="41261"/>
                  </a:lnTo>
                  <a:lnTo>
                    <a:pt x="1945" y="41610"/>
                  </a:lnTo>
                  <a:lnTo>
                    <a:pt x="2772" y="42076"/>
                  </a:lnTo>
                  <a:lnTo>
                    <a:pt x="3994" y="42577"/>
                  </a:lnTo>
                  <a:lnTo>
                    <a:pt x="5903" y="43194"/>
                  </a:lnTo>
                  <a:lnTo>
                    <a:pt x="7079" y="43496"/>
                  </a:lnTo>
                  <a:lnTo>
                    <a:pt x="7335" y="82091"/>
                  </a:lnTo>
                  <a:lnTo>
                    <a:pt x="7429" y="96911"/>
                  </a:lnTo>
                  <a:lnTo>
                    <a:pt x="8290" y="96958"/>
                  </a:lnTo>
                  <a:lnTo>
                    <a:pt x="10002" y="97004"/>
                  </a:lnTo>
                  <a:lnTo>
                    <a:pt x="11701" y="96970"/>
                  </a:lnTo>
                  <a:lnTo>
                    <a:pt x="13413" y="96865"/>
                  </a:lnTo>
                  <a:lnTo>
                    <a:pt x="15113" y="96690"/>
                  </a:lnTo>
                  <a:lnTo>
                    <a:pt x="16801" y="96446"/>
                  </a:lnTo>
                  <a:lnTo>
                    <a:pt x="18489" y="96131"/>
                  </a:lnTo>
                  <a:lnTo>
                    <a:pt x="20154" y="95747"/>
                  </a:lnTo>
                  <a:lnTo>
                    <a:pt x="20980" y="95526"/>
                  </a:lnTo>
                  <a:lnTo>
                    <a:pt x="21795" y="95305"/>
                  </a:lnTo>
                  <a:lnTo>
                    <a:pt x="23402" y="94804"/>
                  </a:lnTo>
                  <a:lnTo>
                    <a:pt x="24974" y="94234"/>
                  </a:lnTo>
                  <a:lnTo>
                    <a:pt x="26522" y="93582"/>
                  </a:lnTo>
                  <a:lnTo>
                    <a:pt x="28035" y="92860"/>
                  </a:lnTo>
                  <a:lnTo>
                    <a:pt x="29514" y="92057"/>
                  </a:lnTo>
                  <a:lnTo>
                    <a:pt x="30958" y="91195"/>
                  </a:lnTo>
                  <a:lnTo>
                    <a:pt x="32355" y="90264"/>
                  </a:lnTo>
                  <a:lnTo>
                    <a:pt x="33030" y="89763"/>
                  </a:lnTo>
                  <a:lnTo>
                    <a:pt x="31004" y="46349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2397560" y="3351052"/>
              <a:ext cx="250635" cy="170380"/>
            </a:xfrm>
            <a:custGeom>
              <a:avLst/>
              <a:gdLst/>
              <a:ahLst/>
              <a:cxnLst/>
              <a:rect l="l" t="t" r="r" b="b"/>
              <a:pathLst>
                <a:path w="12692" h="8220" extrusionOk="0">
                  <a:moveTo>
                    <a:pt x="1" y="0"/>
                  </a:moveTo>
                  <a:lnTo>
                    <a:pt x="1" y="1013"/>
                  </a:lnTo>
                  <a:lnTo>
                    <a:pt x="129" y="5577"/>
                  </a:lnTo>
                  <a:lnTo>
                    <a:pt x="280" y="7382"/>
                  </a:lnTo>
                  <a:lnTo>
                    <a:pt x="397" y="7917"/>
                  </a:lnTo>
                  <a:lnTo>
                    <a:pt x="490" y="8092"/>
                  </a:lnTo>
                  <a:lnTo>
                    <a:pt x="536" y="8115"/>
                  </a:lnTo>
                  <a:lnTo>
                    <a:pt x="12691" y="8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8"/>
            <p:cNvSpPr/>
            <p:nvPr/>
          </p:nvSpPr>
          <p:spPr>
            <a:xfrm>
              <a:off x="2397560" y="3351052"/>
              <a:ext cx="250635" cy="170380"/>
            </a:xfrm>
            <a:custGeom>
              <a:avLst/>
              <a:gdLst/>
              <a:ahLst/>
              <a:cxnLst/>
              <a:rect l="l" t="t" r="r" b="b"/>
              <a:pathLst>
                <a:path w="12692" h="8220" fill="none" extrusionOk="0">
                  <a:moveTo>
                    <a:pt x="12691" y="8220"/>
                  </a:moveTo>
                  <a:lnTo>
                    <a:pt x="536" y="8115"/>
                  </a:lnTo>
                  <a:lnTo>
                    <a:pt x="490" y="8092"/>
                  </a:lnTo>
                  <a:lnTo>
                    <a:pt x="397" y="7917"/>
                  </a:lnTo>
                  <a:lnTo>
                    <a:pt x="280" y="7382"/>
                  </a:lnTo>
                  <a:lnTo>
                    <a:pt x="129" y="5577"/>
                  </a:lnTo>
                  <a:lnTo>
                    <a:pt x="1" y="1013"/>
                  </a:lnTo>
                  <a:lnTo>
                    <a:pt x="1" y="0"/>
                  </a:lnTo>
                  <a:lnTo>
                    <a:pt x="12691" y="8220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2356646" y="1600301"/>
              <a:ext cx="407648" cy="1921128"/>
            </a:xfrm>
            <a:custGeom>
              <a:avLst/>
              <a:gdLst/>
              <a:ahLst/>
              <a:cxnLst/>
              <a:rect l="l" t="t" r="r" b="b"/>
              <a:pathLst>
                <a:path w="20643" h="92685" extrusionOk="0">
                  <a:moveTo>
                    <a:pt x="583" y="0"/>
                  </a:moveTo>
                  <a:lnTo>
                    <a:pt x="408" y="35"/>
                  </a:lnTo>
                  <a:lnTo>
                    <a:pt x="175" y="245"/>
                  </a:lnTo>
                  <a:lnTo>
                    <a:pt x="47" y="571"/>
                  </a:lnTo>
                  <a:lnTo>
                    <a:pt x="1" y="955"/>
                  </a:lnTo>
                  <a:lnTo>
                    <a:pt x="82" y="1956"/>
                  </a:lnTo>
                  <a:lnTo>
                    <a:pt x="152" y="2212"/>
                  </a:lnTo>
                  <a:lnTo>
                    <a:pt x="2282" y="89169"/>
                  </a:lnTo>
                  <a:lnTo>
                    <a:pt x="14763" y="92685"/>
                  </a:lnTo>
                  <a:lnTo>
                    <a:pt x="13459" y="45207"/>
                  </a:lnTo>
                  <a:lnTo>
                    <a:pt x="13634" y="45277"/>
                  </a:lnTo>
                  <a:lnTo>
                    <a:pt x="13808" y="45336"/>
                  </a:lnTo>
                  <a:lnTo>
                    <a:pt x="14158" y="45452"/>
                  </a:lnTo>
                  <a:lnTo>
                    <a:pt x="14821" y="45615"/>
                  </a:lnTo>
                  <a:lnTo>
                    <a:pt x="15438" y="45720"/>
                  </a:lnTo>
                  <a:lnTo>
                    <a:pt x="16032" y="45755"/>
                  </a:lnTo>
                  <a:lnTo>
                    <a:pt x="16579" y="45743"/>
                  </a:lnTo>
                  <a:lnTo>
                    <a:pt x="17103" y="45662"/>
                  </a:lnTo>
                  <a:lnTo>
                    <a:pt x="17580" y="45533"/>
                  </a:lnTo>
                  <a:lnTo>
                    <a:pt x="18035" y="45359"/>
                  </a:lnTo>
                  <a:lnTo>
                    <a:pt x="18652" y="45021"/>
                  </a:lnTo>
                  <a:lnTo>
                    <a:pt x="19338" y="44427"/>
                  </a:lnTo>
                  <a:lnTo>
                    <a:pt x="19909" y="43706"/>
                  </a:lnTo>
                  <a:lnTo>
                    <a:pt x="20351" y="42891"/>
                  </a:lnTo>
                  <a:lnTo>
                    <a:pt x="20526" y="42448"/>
                  </a:lnTo>
                  <a:lnTo>
                    <a:pt x="20596" y="42192"/>
                  </a:lnTo>
                  <a:lnTo>
                    <a:pt x="20642" y="41249"/>
                  </a:lnTo>
                  <a:lnTo>
                    <a:pt x="20607" y="39875"/>
                  </a:lnTo>
                  <a:lnTo>
                    <a:pt x="20479" y="38141"/>
                  </a:lnTo>
                  <a:lnTo>
                    <a:pt x="20153" y="35009"/>
                  </a:lnTo>
                  <a:lnTo>
                    <a:pt x="19525" y="30096"/>
                  </a:lnTo>
                  <a:lnTo>
                    <a:pt x="18756" y="24868"/>
                  </a:lnTo>
                  <a:lnTo>
                    <a:pt x="17941" y="19827"/>
                  </a:lnTo>
                  <a:lnTo>
                    <a:pt x="17161" y="15485"/>
                  </a:lnTo>
                  <a:lnTo>
                    <a:pt x="16498" y="12365"/>
                  </a:lnTo>
                  <a:lnTo>
                    <a:pt x="16253" y="11491"/>
                  </a:lnTo>
                  <a:lnTo>
                    <a:pt x="16114" y="11084"/>
                  </a:lnTo>
                  <a:lnTo>
                    <a:pt x="15753" y="10292"/>
                  </a:lnTo>
                  <a:lnTo>
                    <a:pt x="15322" y="9559"/>
                  </a:lnTo>
                  <a:lnTo>
                    <a:pt x="14833" y="8860"/>
                  </a:lnTo>
                  <a:lnTo>
                    <a:pt x="14262" y="8220"/>
                  </a:lnTo>
                  <a:lnTo>
                    <a:pt x="13634" y="7626"/>
                  </a:lnTo>
                  <a:lnTo>
                    <a:pt x="12958" y="7114"/>
                  </a:lnTo>
                  <a:lnTo>
                    <a:pt x="12225" y="6660"/>
                  </a:lnTo>
                  <a:lnTo>
                    <a:pt x="11829" y="6462"/>
                  </a:lnTo>
                  <a:lnTo>
                    <a:pt x="11631" y="6229"/>
                  </a:lnTo>
                  <a:lnTo>
                    <a:pt x="11107" y="5728"/>
                  </a:lnTo>
                  <a:lnTo>
                    <a:pt x="10118" y="4937"/>
                  </a:lnTo>
                  <a:lnTo>
                    <a:pt x="8499" y="3842"/>
                  </a:lnTo>
                  <a:lnTo>
                    <a:pt x="6683" y="2760"/>
                  </a:lnTo>
                  <a:lnTo>
                    <a:pt x="4855" y="1770"/>
                  </a:lnTo>
                  <a:lnTo>
                    <a:pt x="3156" y="932"/>
                  </a:lnTo>
                  <a:lnTo>
                    <a:pt x="1747" y="326"/>
                  </a:lnTo>
                  <a:lnTo>
                    <a:pt x="1002" y="70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2356646" y="1600301"/>
              <a:ext cx="407648" cy="1921128"/>
            </a:xfrm>
            <a:custGeom>
              <a:avLst/>
              <a:gdLst/>
              <a:ahLst/>
              <a:cxnLst/>
              <a:rect l="l" t="t" r="r" b="b"/>
              <a:pathLst>
                <a:path w="20643" h="92685" fill="none" extrusionOk="0">
                  <a:moveTo>
                    <a:pt x="16253" y="11491"/>
                  </a:moveTo>
                  <a:lnTo>
                    <a:pt x="16114" y="11084"/>
                  </a:lnTo>
                  <a:lnTo>
                    <a:pt x="15753" y="10292"/>
                  </a:lnTo>
                  <a:lnTo>
                    <a:pt x="15322" y="9559"/>
                  </a:lnTo>
                  <a:lnTo>
                    <a:pt x="14833" y="8860"/>
                  </a:lnTo>
                  <a:lnTo>
                    <a:pt x="14262" y="8220"/>
                  </a:lnTo>
                  <a:lnTo>
                    <a:pt x="13634" y="7626"/>
                  </a:lnTo>
                  <a:lnTo>
                    <a:pt x="12958" y="7114"/>
                  </a:lnTo>
                  <a:lnTo>
                    <a:pt x="12225" y="6660"/>
                  </a:lnTo>
                  <a:lnTo>
                    <a:pt x="11829" y="6462"/>
                  </a:lnTo>
                  <a:lnTo>
                    <a:pt x="11631" y="6229"/>
                  </a:lnTo>
                  <a:lnTo>
                    <a:pt x="11107" y="5728"/>
                  </a:lnTo>
                  <a:lnTo>
                    <a:pt x="10118" y="4937"/>
                  </a:lnTo>
                  <a:lnTo>
                    <a:pt x="8499" y="3842"/>
                  </a:lnTo>
                  <a:lnTo>
                    <a:pt x="6683" y="2760"/>
                  </a:lnTo>
                  <a:lnTo>
                    <a:pt x="4855" y="1770"/>
                  </a:lnTo>
                  <a:lnTo>
                    <a:pt x="3156" y="932"/>
                  </a:lnTo>
                  <a:lnTo>
                    <a:pt x="1747" y="326"/>
                  </a:lnTo>
                  <a:lnTo>
                    <a:pt x="1002" y="70"/>
                  </a:lnTo>
                  <a:lnTo>
                    <a:pt x="676" y="0"/>
                  </a:lnTo>
                  <a:lnTo>
                    <a:pt x="583" y="0"/>
                  </a:lnTo>
                  <a:lnTo>
                    <a:pt x="408" y="35"/>
                  </a:lnTo>
                  <a:lnTo>
                    <a:pt x="175" y="245"/>
                  </a:lnTo>
                  <a:lnTo>
                    <a:pt x="47" y="571"/>
                  </a:lnTo>
                  <a:lnTo>
                    <a:pt x="1" y="955"/>
                  </a:lnTo>
                  <a:lnTo>
                    <a:pt x="82" y="1956"/>
                  </a:lnTo>
                  <a:lnTo>
                    <a:pt x="152" y="2212"/>
                  </a:lnTo>
                  <a:lnTo>
                    <a:pt x="2282" y="89169"/>
                  </a:lnTo>
                  <a:lnTo>
                    <a:pt x="14763" y="92685"/>
                  </a:lnTo>
                  <a:lnTo>
                    <a:pt x="13459" y="45207"/>
                  </a:lnTo>
                  <a:lnTo>
                    <a:pt x="13634" y="45277"/>
                  </a:lnTo>
                  <a:lnTo>
                    <a:pt x="13808" y="45336"/>
                  </a:lnTo>
                  <a:lnTo>
                    <a:pt x="14158" y="45452"/>
                  </a:lnTo>
                  <a:lnTo>
                    <a:pt x="14821" y="45615"/>
                  </a:lnTo>
                  <a:lnTo>
                    <a:pt x="15438" y="45720"/>
                  </a:lnTo>
                  <a:lnTo>
                    <a:pt x="16032" y="45755"/>
                  </a:lnTo>
                  <a:lnTo>
                    <a:pt x="16579" y="45743"/>
                  </a:lnTo>
                  <a:lnTo>
                    <a:pt x="17103" y="45662"/>
                  </a:lnTo>
                  <a:lnTo>
                    <a:pt x="17580" y="45533"/>
                  </a:lnTo>
                  <a:lnTo>
                    <a:pt x="18035" y="45359"/>
                  </a:lnTo>
                  <a:lnTo>
                    <a:pt x="18652" y="45021"/>
                  </a:lnTo>
                  <a:lnTo>
                    <a:pt x="19338" y="44427"/>
                  </a:lnTo>
                  <a:lnTo>
                    <a:pt x="19909" y="43706"/>
                  </a:lnTo>
                  <a:lnTo>
                    <a:pt x="20351" y="42891"/>
                  </a:lnTo>
                  <a:lnTo>
                    <a:pt x="20526" y="42448"/>
                  </a:lnTo>
                  <a:lnTo>
                    <a:pt x="20596" y="42192"/>
                  </a:lnTo>
                  <a:lnTo>
                    <a:pt x="20642" y="41249"/>
                  </a:lnTo>
                  <a:lnTo>
                    <a:pt x="20607" y="39875"/>
                  </a:lnTo>
                  <a:lnTo>
                    <a:pt x="20479" y="38141"/>
                  </a:lnTo>
                  <a:lnTo>
                    <a:pt x="20153" y="35009"/>
                  </a:lnTo>
                  <a:lnTo>
                    <a:pt x="19525" y="30096"/>
                  </a:lnTo>
                  <a:lnTo>
                    <a:pt x="18756" y="24868"/>
                  </a:lnTo>
                  <a:lnTo>
                    <a:pt x="17941" y="19827"/>
                  </a:lnTo>
                  <a:lnTo>
                    <a:pt x="17161" y="15485"/>
                  </a:lnTo>
                  <a:lnTo>
                    <a:pt x="16498" y="12365"/>
                  </a:lnTo>
                  <a:lnTo>
                    <a:pt x="16253" y="11491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2187678" y="3570163"/>
              <a:ext cx="49448" cy="917503"/>
            </a:xfrm>
            <a:custGeom>
              <a:avLst/>
              <a:gdLst/>
              <a:ahLst/>
              <a:cxnLst/>
              <a:rect l="l" t="t" r="r" b="b"/>
              <a:pathLst>
                <a:path w="2504" h="44265" fill="none" extrusionOk="0">
                  <a:moveTo>
                    <a:pt x="1235" y="44265"/>
                  </a:moveTo>
                  <a:lnTo>
                    <a:pt x="1235" y="43624"/>
                  </a:lnTo>
                  <a:lnTo>
                    <a:pt x="1153" y="42332"/>
                  </a:lnTo>
                  <a:lnTo>
                    <a:pt x="990" y="41051"/>
                  </a:lnTo>
                  <a:lnTo>
                    <a:pt x="757" y="39771"/>
                  </a:lnTo>
                  <a:lnTo>
                    <a:pt x="606" y="39142"/>
                  </a:lnTo>
                  <a:lnTo>
                    <a:pt x="489" y="38700"/>
                  </a:lnTo>
                  <a:lnTo>
                    <a:pt x="303" y="37454"/>
                  </a:lnTo>
                  <a:lnTo>
                    <a:pt x="105" y="35009"/>
                  </a:lnTo>
                  <a:lnTo>
                    <a:pt x="0" y="31179"/>
                  </a:lnTo>
                  <a:lnTo>
                    <a:pt x="35" y="28489"/>
                  </a:lnTo>
                  <a:lnTo>
                    <a:pt x="117" y="26964"/>
                  </a:lnTo>
                  <a:lnTo>
                    <a:pt x="175" y="26347"/>
                  </a:lnTo>
                  <a:lnTo>
                    <a:pt x="571" y="23437"/>
                  </a:lnTo>
                  <a:lnTo>
                    <a:pt x="1561" y="17022"/>
                  </a:lnTo>
                  <a:lnTo>
                    <a:pt x="1933" y="13855"/>
                  </a:lnTo>
                  <a:lnTo>
                    <a:pt x="2061" y="11934"/>
                  </a:lnTo>
                  <a:lnTo>
                    <a:pt x="2073" y="11084"/>
                  </a:lnTo>
                  <a:lnTo>
                    <a:pt x="2084" y="9373"/>
                  </a:lnTo>
                  <a:lnTo>
                    <a:pt x="2201" y="5635"/>
                  </a:lnTo>
                  <a:lnTo>
                    <a:pt x="2445" y="839"/>
                  </a:lnTo>
                  <a:lnTo>
                    <a:pt x="2504" y="1"/>
                  </a:lnTo>
                </a:path>
              </a:pathLst>
            </a:custGeom>
            <a:noFill/>
            <a:ln w="157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2094121" y="1524521"/>
              <a:ext cx="210607" cy="859839"/>
            </a:xfrm>
            <a:custGeom>
              <a:avLst/>
              <a:gdLst/>
              <a:ahLst/>
              <a:cxnLst/>
              <a:rect l="l" t="t" r="r" b="b"/>
              <a:pathLst>
                <a:path w="10665" h="41483" extrusionOk="0">
                  <a:moveTo>
                    <a:pt x="6508" y="1"/>
                  </a:moveTo>
                  <a:lnTo>
                    <a:pt x="6415" y="12"/>
                  </a:lnTo>
                  <a:lnTo>
                    <a:pt x="5588" y="175"/>
                  </a:lnTo>
                  <a:lnTo>
                    <a:pt x="4657" y="466"/>
                  </a:lnTo>
                  <a:lnTo>
                    <a:pt x="3993" y="757"/>
                  </a:lnTo>
                  <a:lnTo>
                    <a:pt x="3353" y="1130"/>
                  </a:lnTo>
                  <a:lnTo>
                    <a:pt x="2794" y="1619"/>
                  </a:lnTo>
                  <a:lnTo>
                    <a:pt x="2561" y="1898"/>
                  </a:lnTo>
                  <a:lnTo>
                    <a:pt x="2305" y="2248"/>
                  </a:lnTo>
                  <a:lnTo>
                    <a:pt x="1863" y="2993"/>
                  </a:lnTo>
                  <a:lnTo>
                    <a:pt x="1490" y="3773"/>
                  </a:lnTo>
                  <a:lnTo>
                    <a:pt x="1188" y="4576"/>
                  </a:lnTo>
                  <a:lnTo>
                    <a:pt x="1071" y="4995"/>
                  </a:lnTo>
                  <a:lnTo>
                    <a:pt x="0" y="14600"/>
                  </a:lnTo>
                  <a:lnTo>
                    <a:pt x="0" y="14600"/>
                  </a:lnTo>
                  <a:lnTo>
                    <a:pt x="3621" y="13739"/>
                  </a:lnTo>
                  <a:lnTo>
                    <a:pt x="1816" y="18011"/>
                  </a:lnTo>
                  <a:lnTo>
                    <a:pt x="2037" y="18675"/>
                  </a:lnTo>
                  <a:lnTo>
                    <a:pt x="3539" y="22726"/>
                  </a:lnTo>
                  <a:lnTo>
                    <a:pt x="4901" y="26114"/>
                  </a:lnTo>
                  <a:lnTo>
                    <a:pt x="5658" y="27826"/>
                  </a:lnTo>
                  <a:lnTo>
                    <a:pt x="6042" y="28699"/>
                  </a:lnTo>
                  <a:lnTo>
                    <a:pt x="6869" y="30736"/>
                  </a:lnTo>
                  <a:lnTo>
                    <a:pt x="8138" y="34124"/>
                  </a:lnTo>
                  <a:lnTo>
                    <a:pt x="10292" y="40330"/>
                  </a:lnTo>
                  <a:lnTo>
                    <a:pt x="10664" y="41482"/>
                  </a:lnTo>
                  <a:lnTo>
                    <a:pt x="9279" y="12784"/>
                  </a:lnTo>
                  <a:lnTo>
                    <a:pt x="9279" y="11748"/>
                  </a:lnTo>
                  <a:lnTo>
                    <a:pt x="9128" y="6648"/>
                  </a:lnTo>
                  <a:lnTo>
                    <a:pt x="8941" y="4262"/>
                  </a:lnTo>
                  <a:lnTo>
                    <a:pt x="8767" y="3063"/>
                  </a:lnTo>
                  <a:lnTo>
                    <a:pt x="8650" y="2678"/>
                  </a:lnTo>
                  <a:lnTo>
                    <a:pt x="8406" y="2038"/>
                  </a:lnTo>
                  <a:lnTo>
                    <a:pt x="7917" y="1025"/>
                  </a:lnTo>
                  <a:lnTo>
                    <a:pt x="7533" y="513"/>
                  </a:lnTo>
                  <a:lnTo>
                    <a:pt x="7253" y="257"/>
                  </a:lnTo>
                  <a:lnTo>
                    <a:pt x="6962" y="94"/>
                  </a:lnTo>
                  <a:lnTo>
                    <a:pt x="6659" y="12"/>
                  </a:lnTo>
                  <a:lnTo>
                    <a:pt x="6508" y="1"/>
                  </a:lnTo>
                  <a:close/>
                  <a:moveTo>
                    <a:pt x="10664" y="41482"/>
                  </a:moveTo>
                  <a:lnTo>
                    <a:pt x="10664" y="41482"/>
                  </a:lnTo>
                  <a:lnTo>
                    <a:pt x="10664" y="414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2094121" y="1524521"/>
              <a:ext cx="210607" cy="859839"/>
            </a:xfrm>
            <a:custGeom>
              <a:avLst/>
              <a:gdLst/>
              <a:ahLst/>
              <a:cxnLst/>
              <a:rect l="l" t="t" r="r" b="b"/>
              <a:pathLst>
                <a:path w="10665" h="41483" fill="none" extrusionOk="0">
                  <a:moveTo>
                    <a:pt x="6508" y="1"/>
                  </a:moveTo>
                  <a:lnTo>
                    <a:pt x="6415" y="12"/>
                  </a:lnTo>
                  <a:lnTo>
                    <a:pt x="5588" y="175"/>
                  </a:lnTo>
                  <a:lnTo>
                    <a:pt x="4657" y="466"/>
                  </a:lnTo>
                  <a:lnTo>
                    <a:pt x="3993" y="757"/>
                  </a:lnTo>
                  <a:lnTo>
                    <a:pt x="3353" y="1130"/>
                  </a:lnTo>
                  <a:lnTo>
                    <a:pt x="2794" y="1619"/>
                  </a:lnTo>
                  <a:lnTo>
                    <a:pt x="2561" y="1898"/>
                  </a:lnTo>
                  <a:lnTo>
                    <a:pt x="2305" y="2248"/>
                  </a:lnTo>
                  <a:lnTo>
                    <a:pt x="1863" y="2993"/>
                  </a:lnTo>
                  <a:lnTo>
                    <a:pt x="1490" y="3773"/>
                  </a:lnTo>
                  <a:lnTo>
                    <a:pt x="1188" y="4576"/>
                  </a:lnTo>
                  <a:lnTo>
                    <a:pt x="1071" y="4995"/>
                  </a:lnTo>
                  <a:lnTo>
                    <a:pt x="0" y="14600"/>
                  </a:lnTo>
                  <a:lnTo>
                    <a:pt x="3621" y="13739"/>
                  </a:lnTo>
                  <a:lnTo>
                    <a:pt x="1816" y="18011"/>
                  </a:lnTo>
                  <a:lnTo>
                    <a:pt x="2037" y="18675"/>
                  </a:lnTo>
                  <a:lnTo>
                    <a:pt x="3539" y="22726"/>
                  </a:lnTo>
                  <a:lnTo>
                    <a:pt x="4901" y="26114"/>
                  </a:lnTo>
                  <a:lnTo>
                    <a:pt x="5658" y="27826"/>
                  </a:lnTo>
                  <a:lnTo>
                    <a:pt x="6042" y="28699"/>
                  </a:lnTo>
                  <a:lnTo>
                    <a:pt x="6869" y="30736"/>
                  </a:lnTo>
                  <a:lnTo>
                    <a:pt x="8138" y="34124"/>
                  </a:lnTo>
                  <a:lnTo>
                    <a:pt x="10292" y="40330"/>
                  </a:lnTo>
                  <a:lnTo>
                    <a:pt x="10664" y="41482"/>
                  </a:lnTo>
                  <a:lnTo>
                    <a:pt x="9279" y="12784"/>
                  </a:lnTo>
                  <a:lnTo>
                    <a:pt x="9279" y="11748"/>
                  </a:lnTo>
                  <a:lnTo>
                    <a:pt x="9128" y="6648"/>
                  </a:lnTo>
                  <a:lnTo>
                    <a:pt x="8941" y="4262"/>
                  </a:lnTo>
                  <a:lnTo>
                    <a:pt x="8767" y="3063"/>
                  </a:lnTo>
                  <a:lnTo>
                    <a:pt x="8650" y="2678"/>
                  </a:lnTo>
                  <a:lnTo>
                    <a:pt x="8406" y="2038"/>
                  </a:lnTo>
                  <a:lnTo>
                    <a:pt x="7917" y="1025"/>
                  </a:lnTo>
                  <a:lnTo>
                    <a:pt x="7533" y="513"/>
                  </a:lnTo>
                  <a:lnTo>
                    <a:pt x="7253" y="257"/>
                  </a:lnTo>
                  <a:lnTo>
                    <a:pt x="6962" y="94"/>
                  </a:lnTo>
                  <a:lnTo>
                    <a:pt x="6659" y="12"/>
                  </a:lnTo>
                  <a:lnTo>
                    <a:pt x="6508" y="1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2348372" y="1555654"/>
              <a:ext cx="163016" cy="838116"/>
            </a:xfrm>
            <a:custGeom>
              <a:avLst/>
              <a:gdLst/>
              <a:ahLst/>
              <a:cxnLst/>
              <a:rect l="l" t="t" r="r" b="b"/>
              <a:pathLst>
                <a:path w="8255" h="40435" extrusionOk="0">
                  <a:moveTo>
                    <a:pt x="571" y="1"/>
                  </a:moveTo>
                  <a:lnTo>
                    <a:pt x="385" y="129"/>
                  </a:lnTo>
                  <a:lnTo>
                    <a:pt x="140" y="455"/>
                  </a:lnTo>
                  <a:lnTo>
                    <a:pt x="24" y="839"/>
                  </a:lnTo>
                  <a:lnTo>
                    <a:pt x="0" y="1258"/>
                  </a:lnTo>
                  <a:lnTo>
                    <a:pt x="70" y="1840"/>
                  </a:lnTo>
                  <a:lnTo>
                    <a:pt x="233" y="2376"/>
                  </a:lnTo>
                  <a:lnTo>
                    <a:pt x="257" y="2434"/>
                  </a:lnTo>
                  <a:lnTo>
                    <a:pt x="885" y="13529"/>
                  </a:lnTo>
                  <a:lnTo>
                    <a:pt x="1630" y="40434"/>
                  </a:lnTo>
                  <a:lnTo>
                    <a:pt x="8255" y="15566"/>
                  </a:lnTo>
                  <a:lnTo>
                    <a:pt x="4518" y="12900"/>
                  </a:lnTo>
                  <a:lnTo>
                    <a:pt x="8034" y="12481"/>
                  </a:lnTo>
                  <a:lnTo>
                    <a:pt x="7684" y="11573"/>
                  </a:lnTo>
                  <a:lnTo>
                    <a:pt x="5880" y="6939"/>
                  </a:lnTo>
                  <a:lnTo>
                    <a:pt x="4646" y="3912"/>
                  </a:lnTo>
                  <a:lnTo>
                    <a:pt x="4192" y="2876"/>
                  </a:lnTo>
                  <a:lnTo>
                    <a:pt x="4052" y="2608"/>
                  </a:lnTo>
                  <a:lnTo>
                    <a:pt x="3726" y="2108"/>
                  </a:lnTo>
                  <a:lnTo>
                    <a:pt x="3353" y="1642"/>
                  </a:lnTo>
                  <a:lnTo>
                    <a:pt x="2923" y="1235"/>
                  </a:lnTo>
                  <a:lnTo>
                    <a:pt x="2457" y="862"/>
                  </a:lnTo>
                  <a:lnTo>
                    <a:pt x="1956" y="548"/>
                  </a:lnTo>
                  <a:lnTo>
                    <a:pt x="1421" y="280"/>
                  </a:lnTo>
                  <a:lnTo>
                    <a:pt x="862" y="70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2348372" y="1555654"/>
              <a:ext cx="163016" cy="838116"/>
            </a:xfrm>
            <a:custGeom>
              <a:avLst/>
              <a:gdLst/>
              <a:ahLst/>
              <a:cxnLst/>
              <a:rect l="l" t="t" r="r" b="b"/>
              <a:pathLst>
                <a:path w="8255" h="40435" fill="none" extrusionOk="0">
                  <a:moveTo>
                    <a:pt x="571" y="1"/>
                  </a:moveTo>
                  <a:lnTo>
                    <a:pt x="862" y="70"/>
                  </a:lnTo>
                  <a:lnTo>
                    <a:pt x="1421" y="280"/>
                  </a:lnTo>
                  <a:lnTo>
                    <a:pt x="1956" y="548"/>
                  </a:lnTo>
                  <a:lnTo>
                    <a:pt x="2457" y="862"/>
                  </a:lnTo>
                  <a:lnTo>
                    <a:pt x="2923" y="1235"/>
                  </a:lnTo>
                  <a:lnTo>
                    <a:pt x="3353" y="1642"/>
                  </a:lnTo>
                  <a:lnTo>
                    <a:pt x="3726" y="2108"/>
                  </a:lnTo>
                  <a:lnTo>
                    <a:pt x="4052" y="2608"/>
                  </a:lnTo>
                  <a:lnTo>
                    <a:pt x="4192" y="2876"/>
                  </a:lnTo>
                  <a:lnTo>
                    <a:pt x="4646" y="3912"/>
                  </a:lnTo>
                  <a:lnTo>
                    <a:pt x="5880" y="6939"/>
                  </a:lnTo>
                  <a:lnTo>
                    <a:pt x="7684" y="11573"/>
                  </a:lnTo>
                  <a:lnTo>
                    <a:pt x="8034" y="12481"/>
                  </a:lnTo>
                  <a:lnTo>
                    <a:pt x="4518" y="12900"/>
                  </a:lnTo>
                  <a:lnTo>
                    <a:pt x="8255" y="15566"/>
                  </a:lnTo>
                  <a:lnTo>
                    <a:pt x="1630" y="40434"/>
                  </a:lnTo>
                  <a:lnTo>
                    <a:pt x="885" y="13529"/>
                  </a:lnTo>
                  <a:lnTo>
                    <a:pt x="257" y="2434"/>
                  </a:lnTo>
                  <a:lnTo>
                    <a:pt x="233" y="2376"/>
                  </a:lnTo>
                  <a:lnTo>
                    <a:pt x="70" y="1840"/>
                  </a:lnTo>
                  <a:lnTo>
                    <a:pt x="0" y="1258"/>
                  </a:lnTo>
                  <a:lnTo>
                    <a:pt x="24" y="839"/>
                  </a:lnTo>
                  <a:lnTo>
                    <a:pt x="140" y="455"/>
                  </a:lnTo>
                  <a:lnTo>
                    <a:pt x="385" y="129"/>
                  </a:lnTo>
                  <a:lnTo>
                    <a:pt x="571" y="1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2199624" y="1449466"/>
              <a:ext cx="191531" cy="431754"/>
            </a:xfrm>
            <a:custGeom>
              <a:avLst/>
              <a:gdLst/>
              <a:ahLst/>
              <a:cxnLst/>
              <a:rect l="l" t="t" r="r" b="b"/>
              <a:pathLst>
                <a:path w="9699" h="20830" extrusionOk="0">
                  <a:moveTo>
                    <a:pt x="315" y="1"/>
                  </a:moveTo>
                  <a:lnTo>
                    <a:pt x="362" y="385"/>
                  </a:lnTo>
                  <a:lnTo>
                    <a:pt x="455" y="2527"/>
                  </a:lnTo>
                  <a:lnTo>
                    <a:pt x="362" y="3726"/>
                  </a:lnTo>
                  <a:lnTo>
                    <a:pt x="210" y="4472"/>
                  </a:lnTo>
                  <a:lnTo>
                    <a:pt x="94" y="4798"/>
                  </a:lnTo>
                  <a:lnTo>
                    <a:pt x="47" y="4972"/>
                  </a:lnTo>
                  <a:lnTo>
                    <a:pt x="1" y="5368"/>
                  </a:lnTo>
                  <a:lnTo>
                    <a:pt x="36" y="6090"/>
                  </a:lnTo>
                  <a:lnTo>
                    <a:pt x="304" y="7277"/>
                  </a:lnTo>
                  <a:lnTo>
                    <a:pt x="734" y="8640"/>
                  </a:lnTo>
                  <a:lnTo>
                    <a:pt x="1573" y="10875"/>
                  </a:lnTo>
                  <a:lnTo>
                    <a:pt x="2737" y="13844"/>
                  </a:lnTo>
                  <a:lnTo>
                    <a:pt x="3191" y="15148"/>
                  </a:lnTo>
                  <a:lnTo>
                    <a:pt x="3587" y="16370"/>
                  </a:lnTo>
                  <a:lnTo>
                    <a:pt x="4378" y="18501"/>
                  </a:lnTo>
                  <a:lnTo>
                    <a:pt x="4914" y="19711"/>
                  </a:lnTo>
                  <a:lnTo>
                    <a:pt x="5252" y="20305"/>
                  </a:lnTo>
                  <a:lnTo>
                    <a:pt x="5566" y="20689"/>
                  </a:lnTo>
                  <a:lnTo>
                    <a:pt x="5775" y="20817"/>
                  </a:lnTo>
                  <a:lnTo>
                    <a:pt x="5904" y="20829"/>
                  </a:lnTo>
                  <a:lnTo>
                    <a:pt x="5962" y="20806"/>
                  </a:lnTo>
                  <a:lnTo>
                    <a:pt x="6032" y="20748"/>
                  </a:lnTo>
                  <a:lnTo>
                    <a:pt x="6183" y="20422"/>
                  </a:lnTo>
                  <a:lnTo>
                    <a:pt x="6462" y="19525"/>
                  </a:lnTo>
                  <a:lnTo>
                    <a:pt x="6916" y="17662"/>
                  </a:lnTo>
                  <a:lnTo>
                    <a:pt x="7394" y="15334"/>
                  </a:lnTo>
                  <a:lnTo>
                    <a:pt x="8092" y="11538"/>
                  </a:lnTo>
                  <a:lnTo>
                    <a:pt x="8581" y="8267"/>
                  </a:lnTo>
                  <a:lnTo>
                    <a:pt x="8744" y="6788"/>
                  </a:lnTo>
                  <a:lnTo>
                    <a:pt x="8733" y="6393"/>
                  </a:lnTo>
                  <a:lnTo>
                    <a:pt x="8733" y="6067"/>
                  </a:lnTo>
                  <a:lnTo>
                    <a:pt x="8779" y="5217"/>
                  </a:lnTo>
                  <a:lnTo>
                    <a:pt x="8989" y="3668"/>
                  </a:lnTo>
                  <a:lnTo>
                    <a:pt x="9571" y="595"/>
                  </a:lnTo>
                  <a:lnTo>
                    <a:pt x="9699" y="1"/>
                  </a:lnTo>
                  <a:lnTo>
                    <a:pt x="9513" y="47"/>
                  </a:lnTo>
                  <a:lnTo>
                    <a:pt x="8244" y="339"/>
                  </a:lnTo>
                  <a:lnTo>
                    <a:pt x="7021" y="548"/>
                  </a:lnTo>
                  <a:lnTo>
                    <a:pt x="5601" y="711"/>
                  </a:lnTo>
                  <a:lnTo>
                    <a:pt x="4052" y="758"/>
                  </a:lnTo>
                  <a:lnTo>
                    <a:pt x="2877" y="688"/>
                  </a:lnTo>
                  <a:lnTo>
                    <a:pt x="2097" y="571"/>
                  </a:lnTo>
                  <a:lnTo>
                    <a:pt x="1351" y="397"/>
                  </a:lnTo>
                  <a:lnTo>
                    <a:pt x="641" y="152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2199624" y="1449466"/>
              <a:ext cx="191531" cy="431754"/>
            </a:xfrm>
            <a:custGeom>
              <a:avLst/>
              <a:gdLst/>
              <a:ahLst/>
              <a:cxnLst/>
              <a:rect l="l" t="t" r="r" b="b"/>
              <a:pathLst>
                <a:path w="9699" h="20830" fill="none" extrusionOk="0">
                  <a:moveTo>
                    <a:pt x="315" y="1"/>
                  </a:moveTo>
                  <a:lnTo>
                    <a:pt x="362" y="385"/>
                  </a:lnTo>
                  <a:lnTo>
                    <a:pt x="455" y="2527"/>
                  </a:lnTo>
                  <a:lnTo>
                    <a:pt x="362" y="3726"/>
                  </a:lnTo>
                  <a:lnTo>
                    <a:pt x="210" y="4472"/>
                  </a:lnTo>
                  <a:lnTo>
                    <a:pt x="94" y="4798"/>
                  </a:lnTo>
                  <a:lnTo>
                    <a:pt x="47" y="4972"/>
                  </a:lnTo>
                  <a:lnTo>
                    <a:pt x="1" y="5368"/>
                  </a:lnTo>
                  <a:lnTo>
                    <a:pt x="36" y="6090"/>
                  </a:lnTo>
                  <a:lnTo>
                    <a:pt x="304" y="7277"/>
                  </a:lnTo>
                  <a:lnTo>
                    <a:pt x="734" y="8640"/>
                  </a:lnTo>
                  <a:lnTo>
                    <a:pt x="1573" y="10875"/>
                  </a:lnTo>
                  <a:lnTo>
                    <a:pt x="2737" y="13844"/>
                  </a:lnTo>
                  <a:lnTo>
                    <a:pt x="3191" y="15148"/>
                  </a:lnTo>
                  <a:lnTo>
                    <a:pt x="3587" y="16370"/>
                  </a:lnTo>
                  <a:lnTo>
                    <a:pt x="4378" y="18501"/>
                  </a:lnTo>
                  <a:lnTo>
                    <a:pt x="4914" y="19711"/>
                  </a:lnTo>
                  <a:lnTo>
                    <a:pt x="5252" y="20305"/>
                  </a:lnTo>
                  <a:lnTo>
                    <a:pt x="5566" y="20689"/>
                  </a:lnTo>
                  <a:lnTo>
                    <a:pt x="5775" y="20817"/>
                  </a:lnTo>
                  <a:lnTo>
                    <a:pt x="5904" y="20829"/>
                  </a:lnTo>
                  <a:lnTo>
                    <a:pt x="5962" y="20806"/>
                  </a:lnTo>
                  <a:lnTo>
                    <a:pt x="6032" y="20748"/>
                  </a:lnTo>
                  <a:lnTo>
                    <a:pt x="6183" y="20422"/>
                  </a:lnTo>
                  <a:lnTo>
                    <a:pt x="6462" y="19525"/>
                  </a:lnTo>
                  <a:lnTo>
                    <a:pt x="6916" y="17662"/>
                  </a:lnTo>
                  <a:lnTo>
                    <a:pt x="7394" y="15334"/>
                  </a:lnTo>
                  <a:lnTo>
                    <a:pt x="8092" y="11538"/>
                  </a:lnTo>
                  <a:lnTo>
                    <a:pt x="8581" y="8267"/>
                  </a:lnTo>
                  <a:lnTo>
                    <a:pt x="8744" y="6788"/>
                  </a:lnTo>
                  <a:lnTo>
                    <a:pt x="8733" y="6393"/>
                  </a:lnTo>
                  <a:lnTo>
                    <a:pt x="8733" y="6067"/>
                  </a:lnTo>
                  <a:lnTo>
                    <a:pt x="8779" y="5217"/>
                  </a:lnTo>
                  <a:lnTo>
                    <a:pt x="8989" y="3668"/>
                  </a:lnTo>
                  <a:lnTo>
                    <a:pt x="9571" y="595"/>
                  </a:lnTo>
                  <a:lnTo>
                    <a:pt x="9699" y="1"/>
                  </a:lnTo>
                  <a:lnTo>
                    <a:pt x="9513" y="47"/>
                  </a:lnTo>
                  <a:lnTo>
                    <a:pt x="8244" y="339"/>
                  </a:lnTo>
                  <a:lnTo>
                    <a:pt x="7021" y="548"/>
                  </a:lnTo>
                  <a:lnTo>
                    <a:pt x="5601" y="711"/>
                  </a:lnTo>
                  <a:lnTo>
                    <a:pt x="4052" y="758"/>
                  </a:lnTo>
                  <a:lnTo>
                    <a:pt x="2877" y="688"/>
                  </a:lnTo>
                  <a:lnTo>
                    <a:pt x="2097" y="571"/>
                  </a:lnTo>
                  <a:lnTo>
                    <a:pt x="1351" y="397"/>
                  </a:lnTo>
                  <a:lnTo>
                    <a:pt x="641" y="152"/>
                  </a:lnTo>
                  <a:lnTo>
                    <a:pt x="315" y="1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1937791" y="1118634"/>
              <a:ext cx="240268" cy="263301"/>
            </a:xfrm>
            <a:custGeom>
              <a:avLst/>
              <a:gdLst/>
              <a:ahLst/>
              <a:cxnLst/>
              <a:rect l="l" t="t" r="r" b="b"/>
              <a:pathLst>
                <a:path w="12167" h="12703" extrusionOk="0">
                  <a:moveTo>
                    <a:pt x="5763" y="0"/>
                  </a:moveTo>
                  <a:lnTo>
                    <a:pt x="5146" y="70"/>
                  </a:lnTo>
                  <a:lnTo>
                    <a:pt x="4552" y="198"/>
                  </a:lnTo>
                  <a:lnTo>
                    <a:pt x="3982" y="373"/>
                  </a:lnTo>
                  <a:lnTo>
                    <a:pt x="3435" y="617"/>
                  </a:lnTo>
                  <a:lnTo>
                    <a:pt x="2923" y="908"/>
                  </a:lnTo>
                  <a:lnTo>
                    <a:pt x="2434" y="1258"/>
                  </a:lnTo>
                  <a:lnTo>
                    <a:pt x="1991" y="1642"/>
                  </a:lnTo>
                  <a:lnTo>
                    <a:pt x="1572" y="2073"/>
                  </a:lnTo>
                  <a:lnTo>
                    <a:pt x="1199" y="2550"/>
                  </a:lnTo>
                  <a:lnTo>
                    <a:pt x="873" y="3051"/>
                  </a:lnTo>
                  <a:lnTo>
                    <a:pt x="594" y="3598"/>
                  </a:lnTo>
                  <a:lnTo>
                    <a:pt x="361" y="4168"/>
                  </a:lnTo>
                  <a:lnTo>
                    <a:pt x="187" y="4762"/>
                  </a:lnTo>
                  <a:lnTo>
                    <a:pt x="59" y="5379"/>
                  </a:lnTo>
                  <a:lnTo>
                    <a:pt x="0" y="6019"/>
                  </a:lnTo>
                  <a:lnTo>
                    <a:pt x="0" y="6345"/>
                  </a:lnTo>
                  <a:lnTo>
                    <a:pt x="0" y="6683"/>
                  </a:lnTo>
                  <a:lnTo>
                    <a:pt x="59" y="7323"/>
                  </a:lnTo>
                  <a:lnTo>
                    <a:pt x="187" y="7940"/>
                  </a:lnTo>
                  <a:lnTo>
                    <a:pt x="361" y="8534"/>
                  </a:lnTo>
                  <a:lnTo>
                    <a:pt x="594" y="9105"/>
                  </a:lnTo>
                  <a:lnTo>
                    <a:pt x="873" y="9652"/>
                  </a:lnTo>
                  <a:lnTo>
                    <a:pt x="1199" y="10152"/>
                  </a:lnTo>
                  <a:lnTo>
                    <a:pt x="1572" y="10630"/>
                  </a:lnTo>
                  <a:lnTo>
                    <a:pt x="1991" y="11061"/>
                  </a:lnTo>
                  <a:lnTo>
                    <a:pt x="2434" y="11445"/>
                  </a:lnTo>
                  <a:lnTo>
                    <a:pt x="2923" y="11782"/>
                  </a:lnTo>
                  <a:lnTo>
                    <a:pt x="3435" y="12085"/>
                  </a:lnTo>
                  <a:lnTo>
                    <a:pt x="3982" y="12318"/>
                  </a:lnTo>
                  <a:lnTo>
                    <a:pt x="4552" y="12504"/>
                  </a:lnTo>
                  <a:lnTo>
                    <a:pt x="5146" y="12632"/>
                  </a:lnTo>
                  <a:lnTo>
                    <a:pt x="5763" y="12702"/>
                  </a:lnTo>
                  <a:lnTo>
                    <a:pt x="6392" y="12702"/>
                  </a:lnTo>
                  <a:lnTo>
                    <a:pt x="7009" y="12632"/>
                  </a:lnTo>
                  <a:lnTo>
                    <a:pt x="7603" y="12504"/>
                  </a:lnTo>
                  <a:lnTo>
                    <a:pt x="8173" y="12318"/>
                  </a:lnTo>
                  <a:lnTo>
                    <a:pt x="8720" y="12085"/>
                  </a:lnTo>
                  <a:lnTo>
                    <a:pt x="9233" y="11782"/>
                  </a:lnTo>
                  <a:lnTo>
                    <a:pt x="9722" y="11445"/>
                  </a:lnTo>
                  <a:lnTo>
                    <a:pt x="10176" y="11061"/>
                  </a:lnTo>
                  <a:lnTo>
                    <a:pt x="10583" y="10630"/>
                  </a:lnTo>
                  <a:lnTo>
                    <a:pt x="10956" y="10152"/>
                  </a:lnTo>
                  <a:lnTo>
                    <a:pt x="11282" y="9652"/>
                  </a:lnTo>
                  <a:lnTo>
                    <a:pt x="11561" y="9105"/>
                  </a:lnTo>
                  <a:lnTo>
                    <a:pt x="11794" y="8534"/>
                  </a:lnTo>
                  <a:lnTo>
                    <a:pt x="11969" y="7940"/>
                  </a:lnTo>
                  <a:lnTo>
                    <a:pt x="12097" y="7323"/>
                  </a:lnTo>
                  <a:lnTo>
                    <a:pt x="12155" y="6683"/>
                  </a:lnTo>
                  <a:lnTo>
                    <a:pt x="12167" y="6345"/>
                  </a:lnTo>
                  <a:lnTo>
                    <a:pt x="12155" y="6019"/>
                  </a:lnTo>
                  <a:lnTo>
                    <a:pt x="12097" y="5379"/>
                  </a:lnTo>
                  <a:lnTo>
                    <a:pt x="11969" y="4762"/>
                  </a:lnTo>
                  <a:lnTo>
                    <a:pt x="11794" y="4168"/>
                  </a:lnTo>
                  <a:lnTo>
                    <a:pt x="11561" y="3598"/>
                  </a:lnTo>
                  <a:lnTo>
                    <a:pt x="11282" y="3051"/>
                  </a:lnTo>
                  <a:lnTo>
                    <a:pt x="10956" y="2550"/>
                  </a:lnTo>
                  <a:lnTo>
                    <a:pt x="10583" y="2073"/>
                  </a:lnTo>
                  <a:lnTo>
                    <a:pt x="10176" y="1642"/>
                  </a:lnTo>
                  <a:lnTo>
                    <a:pt x="9722" y="1258"/>
                  </a:lnTo>
                  <a:lnTo>
                    <a:pt x="9233" y="908"/>
                  </a:lnTo>
                  <a:lnTo>
                    <a:pt x="8720" y="617"/>
                  </a:lnTo>
                  <a:lnTo>
                    <a:pt x="8173" y="373"/>
                  </a:lnTo>
                  <a:lnTo>
                    <a:pt x="7603" y="198"/>
                  </a:lnTo>
                  <a:lnTo>
                    <a:pt x="7009" y="70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1937791" y="1118634"/>
              <a:ext cx="240268" cy="263301"/>
            </a:xfrm>
            <a:custGeom>
              <a:avLst/>
              <a:gdLst/>
              <a:ahLst/>
              <a:cxnLst/>
              <a:rect l="l" t="t" r="r" b="b"/>
              <a:pathLst>
                <a:path w="12167" h="12703" fill="none" extrusionOk="0">
                  <a:moveTo>
                    <a:pt x="6078" y="0"/>
                  </a:moveTo>
                  <a:lnTo>
                    <a:pt x="6392" y="0"/>
                  </a:lnTo>
                  <a:lnTo>
                    <a:pt x="7009" y="70"/>
                  </a:lnTo>
                  <a:lnTo>
                    <a:pt x="7603" y="198"/>
                  </a:lnTo>
                  <a:lnTo>
                    <a:pt x="8173" y="373"/>
                  </a:lnTo>
                  <a:lnTo>
                    <a:pt x="8720" y="617"/>
                  </a:lnTo>
                  <a:lnTo>
                    <a:pt x="9233" y="908"/>
                  </a:lnTo>
                  <a:lnTo>
                    <a:pt x="9722" y="1258"/>
                  </a:lnTo>
                  <a:lnTo>
                    <a:pt x="10176" y="1642"/>
                  </a:lnTo>
                  <a:lnTo>
                    <a:pt x="10583" y="2073"/>
                  </a:lnTo>
                  <a:lnTo>
                    <a:pt x="10956" y="2550"/>
                  </a:lnTo>
                  <a:lnTo>
                    <a:pt x="11282" y="3051"/>
                  </a:lnTo>
                  <a:lnTo>
                    <a:pt x="11561" y="3598"/>
                  </a:lnTo>
                  <a:lnTo>
                    <a:pt x="11794" y="4168"/>
                  </a:lnTo>
                  <a:lnTo>
                    <a:pt x="11969" y="4762"/>
                  </a:lnTo>
                  <a:lnTo>
                    <a:pt x="12097" y="5379"/>
                  </a:lnTo>
                  <a:lnTo>
                    <a:pt x="12155" y="6019"/>
                  </a:lnTo>
                  <a:lnTo>
                    <a:pt x="12167" y="6345"/>
                  </a:lnTo>
                  <a:lnTo>
                    <a:pt x="12155" y="6683"/>
                  </a:lnTo>
                  <a:lnTo>
                    <a:pt x="12097" y="7323"/>
                  </a:lnTo>
                  <a:lnTo>
                    <a:pt x="11969" y="7940"/>
                  </a:lnTo>
                  <a:lnTo>
                    <a:pt x="11794" y="8534"/>
                  </a:lnTo>
                  <a:lnTo>
                    <a:pt x="11561" y="9105"/>
                  </a:lnTo>
                  <a:lnTo>
                    <a:pt x="11282" y="9652"/>
                  </a:lnTo>
                  <a:lnTo>
                    <a:pt x="10956" y="10152"/>
                  </a:lnTo>
                  <a:lnTo>
                    <a:pt x="10583" y="10630"/>
                  </a:lnTo>
                  <a:lnTo>
                    <a:pt x="10176" y="11061"/>
                  </a:lnTo>
                  <a:lnTo>
                    <a:pt x="9722" y="11445"/>
                  </a:lnTo>
                  <a:lnTo>
                    <a:pt x="9233" y="11782"/>
                  </a:lnTo>
                  <a:lnTo>
                    <a:pt x="8720" y="12085"/>
                  </a:lnTo>
                  <a:lnTo>
                    <a:pt x="8173" y="12318"/>
                  </a:lnTo>
                  <a:lnTo>
                    <a:pt x="7603" y="12504"/>
                  </a:lnTo>
                  <a:lnTo>
                    <a:pt x="7009" y="12632"/>
                  </a:lnTo>
                  <a:lnTo>
                    <a:pt x="6392" y="12702"/>
                  </a:lnTo>
                  <a:lnTo>
                    <a:pt x="6078" y="12702"/>
                  </a:lnTo>
                  <a:lnTo>
                    <a:pt x="5763" y="12702"/>
                  </a:lnTo>
                  <a:lnTo>
                    <a:pt x="5146" y="12632"/>
                  </a:lnTo>
                  <a:lnTo>
                    <a:pt x="4552" y="12504"/>
                  </a:lnTo>
                  <a:lnTo>
                    <a:pt x="3982" y="12318"/>
                  </a:lnTo>
                  <a:lnTo>
                    <a:pt x="3435" y="12085"/>
                  </a:lnTo>
                  <a:lnTo>
                    <a:pt x="2923" y="11782"/>
                  </a:lnTo>
                  <a:lnTo>
                    <a:pt x="2434" y="11445"/>
                  </a:lnTo>
                  <a:lnTo>
                    <a:pt x="1991" y="11061"/>
                  </a:lnTo>
                  <a:lnTo>
                    <a:pt x="1572" y="10630"/>
                  </a:lnTo>
                  <a:lnTo>
                    <a:pt x="1199" y="10152"/>
                  </a:lnTo>
                  <a:lnTo>
                    <a:pt x="873" y="9652"/>
                  </a:lnTo>
                  <a:lnTo>
                    <a:pt x="594" y="9105"/>
                  </a:lnTo>
                  <a:lnTo>
                    <a:pt x="361" y="8534"/>
                  </a:lnTo>
                  <a:lnTo>
                    <a:pt x="187" y="7940"/>
                  </a:lnTo>
                  <a:lnTo>
                    <a:pt x="59" y="7323"/>
                  </a:lnTo>
                  <a:lnTo>
                    <a:pt x="0" y="6683"/>
                  </a:lnTo>
                  <a:lnTo>
                    <a:pt x="0" y="6345"/>
                  </a:lnTo>
                  <a:lnTo>
                    <a:pt x="0" y="6019"/>
                  </a:lnTo>
                  <a:lnTo>
                    <a:pt x="59" y="5379"/>
                  </a:lnTo>
                  <a:lnTo>
                    <a:pt x="187" y="4762"/>
                  </a:lnTo>
                  <a:lnTo>
                    <a:pt x="361" y="4168"/>
                  </a:lnTo>
                  <a:lnTo>
                    <a:pt x="594" y="3598"/>
                  </a:lnTo>
                  <a:lnTo>
                    <a:pt x="873" y="3051"/>
                  </a:lnTo>
                  <a:lnTo>
                    <a:pt x="1199" y="2550"/>
                  </a:lnTo>
                  <a:lnTo>
                    <a:pt x="1572" y="2073"/>
                  </a:lnTo>
                  <a:lnTo>
                    <a:pt x="1991" y="1642"/>
                  </a:lnTo>
                  <a:lnTo>
                    <a:pt x="2434" y="1258"/>
                  </a:lnTo>
                  <a:lnTo>
                    <a:pt x="2923" y="908"/>
                  </a:lnTo>
                  <a:lnTo>
                    <a:pt x="3435" y="617"/>
                  </a:lnTo>
                  <a:lnTo>
                    <a:pt x="3982" y="373"/>
                  </a:lnTo>
                  <a:lnTo>
                    <a:pt x="4552" y="198"/>
                  </a:lnTo>
                  <a:lnTo>
                    <a:pt x="5146" y="70"/>
                  </a:lnTo>
                  <a:lnTo>
                    <a:pt x="5763" y="0"/>
                  </a:lnTo>
                  <a:lnTo>
                    <a:pt x="6078" y="0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2062152" y="1271624"/>
              <a:ext cx="80945" cy="120676"/>
            </a:xfrm>
            <a:custGeom>
              <a:avLst/>
              <a:gdLst/>
              <a:ahLst/>
              <a:cxnLst/>
              <a:rect l="l" t="t" r="r" b="b"/>
              <a:pathLst>
                <a:path w="4099" h="5822" extrusionOk="0">
                  <a:moveTo>
                    <a:pt x="1130" y="1"/>
                  </a:moveTo>
                  <a:lnTo>
                    <a:pt x="909" y="47"/>
                  </a:lnTo>
                  <a:lnTo>
                    <a:pt x="676" y="164"/>
                  </a:lnTo>
                  <a:lnTo>
                    <a:pt x="548" y="257"/>
                  </a:lnTo>
                  <a:lnTo>
                    <a:pt x="432" y="350"/>
                  </a:lnTo>
                  <a:lnTo>
                    <a:pt x="257" y="583"/>
                  </a:lnTo>
                  <a:lnTo>
                    <a:pt x="71" y="967"/>
                  </a:lnTo>
                  <a:lnTo>
                    <a:pt x="1" y="1561"/>
                  </a:lnTo>
                  <a:lnTo>
                    <a:pt x="94" y="2201"/>
                  </a:lnTo>
                  <a:lnTo>
                    <a:pt x="303" y="2865"/>
                  </a:lnTo>
                  <a:lnTo>
                    <a:pt x="606" y="3540"/>
                  </a:lnTo>
                  <a:lnTo>
                    <a:pt x="1142" y="4506"/>
                  </a:lnTo>
                  <a:lnTo>
                    <a:pt x="1514" y="5053"/>
                  </a:lnTo>
                  <a:lnTo>
                    <a:pt x="1701" y="5298"/>
                  </a:lnTo>
                  <a:lnTo>
                    <a:pt x="2120" y="5635"/>
                  </a:lnTo>
                  <a:lnTo>
                    <a:pt x="2574" y="5810"/>
                  </a:lnTo>
                  <a:lnTo>
                    <a:pt x="3028" y="5822"/>
                  </a:lnTo>
                  <a:lnTo>
                    <a:pt x="3435" y="5705"/>
                  </a:lnTo>
                  <a:lnTo>
                    <a:pt x="3773" y="5461"/>
                  </a:lnTo>
                  <a:lnTo>
                    <a:pt x="4006" y="5112"/>
                  </a:lnTo>
                  <a:lnTo>
                    <a:pt x="4099" y="4669"/>
                  </a:lnTo>
                  <a:lnTo>
                    <a:pt x="4076" y="4425"/>
                  </a:lnTo>
                  <a:lnTo>
                    <a:pt x="4006" y="4087"/>
                  </a:lnTo>
                  <a:lnTo>
                    <a:pt x="3785" y="3423"/>
                  </a:lnTo>
                  <a:lnTo>
                    <a:pt x="3493" y="2806"/>
                  </a:lnTo>
                  <a:lnTo>
                    <a:pt x="3121" y="2224"/>
                  </a:lnTo>
                  <a:lnTo>
                    <a:pt x="2900" y="1956"/>
                  </a:lnTo>
                  <a:lnTo>
                    <a:pt x="2865" y="1875"/>
                  </a:lnTo>
                  <a:lnTo>
                    <a:pt x="2504" y="1141"/>
                  </a:lnTo>
                  <a:lnTo>
                    <a:pt x="2038" y="501"/>
                  </a:lnTo>
                  <a:lnTo>
                    <a:pt x="1666" y="164"/>
                  </a:lnTo>
                  <a:lnTo>
                    <a:pt x="1351" y="35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2062152" y="1271624"/>
              <a:ext cx="80945" cy="120676"/>
            </a:xfrm>
            <a:custGeom>
              <a:avLst/>
              <a:gdLst/>
              <a:ahLst/>
              <a:cxnLst/>
              <a:rect l="l" t="t" r="r" b="b"/>
              <a:pathLst>
                <a:path w="4099" h="5822" fill="none" extrusionOk="0">
                  <a:moveTo>
                    <a:pt x="2900" y="1956"/>
                  </a:moveTo>
                  <a:lnTo>
                    <a:pt x="2865" y="1875"/>
                  </a:lnTo>
                  <a:lnTo>
                    <a:pt x="2504" y="1141"/>
                  </a:lnTo>
                  <a:lnTo>
                    <a:pt x="2038" y="501"/>
                  </a:lnTo>
                  <a:lnTo>
                    <a:pt x="1666" y="164"/>
                  </a:lnTo>
                  <a:lnTo>
                    <a:pt x="1351" y="35"/>
                  </a:lnTo>
                  <a:lnTo>
                    <a:pt x="1130" y="1"/>
                  </a:lnTo>
                  <a:lnTo>
                    <a:pt x="909" y="47"/>
                  </a:lnTo>
                  <a:lnTo>
                    <a:pt x="676" y="164"/>
                  </a:lnTo>
                  <a:lnTo>
                    <a:pt x="548" y="257"/>
                  </a:lnTo>
                  <a:lnTo>
                    <a:pt x="432" y="350"/>
                  </a:lnTo>
                  <a:lnTo>
                    <a:pt x="257" y="583"/>
                  </a:lnTo>
                  <a:lnTo>
                    <a:pt x="71" y="967"/>
                  </a:lnTo>
                  <a:lnTo>
                    <a:pt x="1" y="1561"/>
                  </a:lnTo>
                  <a:lnTo>
                    <a:pt x="94" y="2201"/>
                  </a:lnTo>
                  <a:lnTo>
                    <a:pt x="303" y="2865"/>
                  </a:lnTo>
                  <a:lnTo>
                    <a:pt x="606" y="3540"/>
                  </a:lnTo>
                  <a:lnTo>
                    <a:pt x="1142" y="4506"/>
                  </a:lnTo>
                  <a:lnTo>
                    <a:pt x="1514" y="5053"/>
                  </a:lnTo>
                  <a:lnTo>
                    <a:pt x="1701" y="5298"/>
                  </a:lnTo>
                  <a:lnTo>
                    <a:pt x="2120" y="5635"/>
                  </a:lnTo>
                  <a:lnTo>
                    <a:pt x="2574" y="5810"/>
                  </a:lnTo>
                  <a:lnTo>
                    <a:pt x="3028" y="5822"/>
                  </a:lnTo>
                  <a:lnTo>
                    <a:pt x="3435" y="5705"/>
                  </a:lnTo>
                  <a:lnTo>
                    <a:pt x="3773" y="5461"/>
                  </a:lnTo>
                  <a:lnTo>
                    <a:pt x="4006" y="5112"/>
                  </a:lnTo>
                  <a:lnTo>
                    <a:pt x="4099" y="4669"/>
                  </a:lnTo>
                  <a:lnTo>
                    <a:pt x="4076" y="4425"/>
                  </a:lnTo>
                  <a:lnTo>
                    <a:pt x="4006" y="4087"/>
                  </a:lnTo>
                  <a:lnTo>
                    <a:pt x="3785" y="3423"/>
                  </a:lnTo>
                  <a:lnTo>
                    <a:pt x="3493" y="2806"/>
                  </a:lnTo>
                  <a:lnTo>
                    <a:pt x="3121" y="2224"/>
                  </a:lnTo>
                  <a:lnTo>
                    <a:pt x="2900" y="1956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2445622" y="1245798"/>
              <a:ext cx="33571" cy="121173"/>
            </a:xfrm>
            <a:custGeom>
              <a:avLst/>
              <a:gdLst/>
              <a:ahLst/>
              <a:cxnLst/>
              <a:rect l="l" t="t" r="r" b="b"/>
              <a:pathLst>
                <a:path w="1700" h="5846" extrusionOk="0">
                  <a:moveTo>
                    <a:pt x="815" y="1"/>
                  </a:moveTo>
                  <a:lnTo>
                    <a:pt x="640" y="12"/>
                  </a:lnTo>
                  <a:lnTo>
                    <a:pt x="443" y="210"/>
                  </a:lnTo>
                  <a:lnTo>
                    <a:pt x="198" y="734"/>
                  </a:lnTo>
                  <a:lnTo>
                    <a:pt x="12" y="1398"/>
                  </a:lnTo>
                  <a:lnTo>
                    <a:pt x="0" y="1479"/>
                  </a:lnTo>
                  <a:lnTo>
                    <a:pt x="23" y="2387"/>
                  </a:lnTo>
                  <a:lnTo>
                    <a:pt x="186" y="4204"/>
                  </a:lnTo>
                  <a:lnTo>
                    <a:pt x="303" y="5100"/>
                  </a:lnTo>
                  <a:lnTo>
                    <a:pt x="373" y="5438"/>
                  </a:lnTo>
                  <a:lnTo>
                    <a:pt x="466" y="5822"/>
                  </a:lnTo>
                  <a:lnTo>
                    <a:pt x="582" y="5845"/>
                  </a:lnTo>
                  <a:lnTo>
                    <a:pt x="827" y="5473"/>
                  </a:lnTo>
                  <a:lnTo>
                    <a:pt x="1048" y="5100"/>
                  </a:lnTo>
                  <a:lnTo>
                    <a:pt x="1188" y="4844"/>
                  </a:lnTo>
                  <a:lnTo>
                    <a:pt x="1409" y="4308"/>
                  </a:lnTo>
                  <a:lnTo>
                    <a:pt x="1572" y="3750"/>
                  </a:lnTo>
                  <a:lnTo>
                    <a:pt x="1677" y="3179"/>
                  </a:lnTo>
                  <a:lnTo>
                    <a:pt x="1700" y="2609"/>
                  </a:lnTo>
                  <a:lnTo>
                    <a:pt x="1653" y="2027"/>
                  </a:lnTo>
                  <a:lnTo>
                    <a:pt x="1549" y="1456"/>
                  </a:lnTo>
                  <a:lnTo>
                    <a:pt x="1374" y="897"/>
                  </a:lnTo>
                  <a:lnTo>
                    <a:pt x="1258" y="629"/>
                  </a:lnTo>
                  <a:lnTo>
                    <a:pt x="1129" y="315"/>
                  </a:lnTo>
                  <a:lnTo>
                    <a:pt x="932" y="71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2445622" y="1245798"/>
              <a:ext cx="33571" cy="121173"/>
            </a:xfrm>
            <a:custGeom>
              <a:avLst/>
              <a:gdLst/>
              <a:ahLst/>
              <a:cxnLst/>
              <a:rect l="l" t="t" r="r" b="b"/>
              <a:pathLst>
                <a:path w="1700" h="5846" fill="none" extrusionOk="0">
                  <a:moveTo>
                    <a:pt x="0" y="1479"/>
                  </a:moveTo>
                  <a:lnTo>
                    <a:pt x="12" y="1398"/>
                  </a:lnTo>
                  <a:lnTo>
                    <a:pt x="198" y="734"/>
                  </a:lnTo>
                  <a:lnTo>
                    <a:pt x="443" y="210"/>
                  </a:lnTo>
                  <a:lnTo>
                    <a:pt x="640" y="12"/>
                  </a:lnTo>
                  <a:lnTo>
                    <a:pt x="815" y="1"/>
                  </a:lnTo>
                  <a:lnTo>
                    <a:pt x="932" y="71"/>
                  </a:lnTo>
                  <a:lnTo>
                    <a:pt x="1129" y="315"/>
                  </a:lnTo>
                  <a:lnTo>
                    <a:pt x="1258" y="629"/>
                  </a:lnTo>
                  <a:lnTo>
                    <a:pt x="1374" y="897"/>
                  </a:lnTo>
                  <a:lnTo>
                    <a:pt x="1549" y="1456"/>
                  </a:lnTo>
                  <a:lnTo>
                    <a:pt x="1653" y="2027"/>
                  </a:lnTo>
                  <a:lnTo>
                    <a:pt x="1700" y="2609"/>
                  </a:lnTo>
                  <a:lnTo>
                    <a:pt x="1677" y="3179"/>
                  </a:lnTo>
                  <a:lnTo>
                    <a:pt x="1572" y="3750"/>
                  </a:lnTo>
                  <a:lnTo>
                    <a:pt x="1409" y="4308"/>
                  </a:lnTo>
                  <a:lnTo>
                    <a:pt x="1188" y="4844"/>
                  </a:lnTo>
                  <a:lnTo>
                    <a:pt x="1048" y="5100"/>
                  </a:lnTo>
                  <a:lnTo>
                    <a:pt x="827" y="5473"/>
                  </a:lnTo>
                  <a:lnTo>
                    <a:pt x="582" y="5845"/>
                  </a:lnTo>
                  <a:lnTo>
                    <a:pt x="466" y="5822"/>
                  </a:lnTo>
                  <a:lnTo>
                    <a:pt x="373" y="5438"/>
                  </a:lnTo>
                  <a:lnTo>
                    <a:pt x="303" y="5100"/>
                  </a:lnTo>
                  <a:lnTo>
                    <a:pt x="186" y="4204"/>
                  </a:lnTo>
                  <a:lnTo>
                    <a:pt x="23" y="2387"/>
                  </a:lnTo>
                  <a:lnTo>
                    <a:pt x="0" y="1479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2089974" y="995554"/>
              <a:ext cx="372932" cy="567602"/>
            </a:xfrm>
            <a:custGeom>
              <a:avLst/>
              <a:gdLst/>
              <a:ahLst/>
              <a:cxnLst/>
              <a:rect l="l" t="t" r="r" b="b"/>
              <a:pathLst>
                <a:path w="18885" h="27384" extrusionOk="0">
                  <a:moveTo>
                    <a:pt x="10327" y="1"/>
                  </a:moveTo>
                  <a:lnTo>
                    <a:pt x="8895" y="140"/>
                  </a:lnTo>
                  <a:lnTo>
                    <a:pt x="7405" y="466"/>
                  </a:lnTo>
                  <a:lnTo>
                    <a:pt x="5915" y="967"/>
                  </a:lnTo>
                  <a:lnTo>
                    <a:pt x="4494" y="1642"/>
                  </a:lnTo>
                  <a:lnTo>
                    <a:pt x="3528" y="2259"/>
                  </a:lnTo>
                  <a:lnTo>
                    <a:pt x="2934" y="2713"/>
                  </a:lnTo>
                  <a:lnTo>
                    <a:pt x="2410" y="3202"/>
                  </a:lnTo>
                  <a:lnTo>
                    <a:pt x="1945" y="3738"/>
                  </a:lnTo>
                  <a:lnTo>
                    <a:pt x="1572" y="4308"/>
                  </a:lnTo>
                  <a:lnTo>
                    <a:pt x="1270" y="4914"/>
                  </a:lnTo>
                  <a:lnTo>
                    <a:pt x="1165" y="5228"/>
                  </a:lnTo>
                  <a:lnTo>
                    <a:pt x="967" y="5834"/>
                  </a:lnTo>
                  <a:lnTo>
                    <a:pt x="606" y="7044"/>
                  </a:lnTo>
                  <a:lnTo>
                    <a:pt x="315" y="8267"/>
                  </a:lnTo>
                  <a:lnTo>
                    <a:pt x="82" y="9513"/>
                  </a:lnTo>
                  <a:lnTo>
                    <a:pt x="1" y="10141"/>
                  </a:lnTo>
                  <a:lnTo>
                    <a:pt x="245" y="11364"/>
                  </a:lnTo>
                  <a:lnTo>
                    <a:pt x="1689" y="17441"/>
                  </a:lnTo>
                  <a:lnTo>
                    <a:pt x="2527" y="20328"/>
                  </a:lnTo>
                  <a:lnTo>
                    <a:pt x="3062" y="21807"/>
                  </a:lnTo>
                  <a:lnTo>
                    <a:pt x="3307" y="22296"/>
                  </a:lnTo>
                  <a:lnTo>
                    <a:pt x="3575" y="22750"/>
                  </a:lnTo>
                  <a:lnTo>
                    <a:pt x="4308" y="23751"/>
                  </a:lnTo>
                  <a:lnTo>
                    <a:pt x="5274" y="24764"/>
                  </a:lnTo>
                  <a:lnTo>
                    <a:pt x="6415" y="25719"/>
                  </a:lnTo>
                  <a:lnTo>
                    <a:pt x="7358" y="26336"/>
                  </a:lnTo>
                  <a:lnTo>
                    <a:pt x="8034" y="26697"/>
                  </a:lnTo>
                  <a:lnTo>
                    <a:pt x="8721" y="26988"/>
                  </a:lnTo>
                  <a:lnTo>
                    <a:pt x="9431" y="27197"/>
                  </a:lnTo>
                  <a:lnTo>
                    <a:pt x="10153" y="27337"/>
                  </a:lnTo>
                  <a:lnTo>
                    <a:pt x="10874" y="27383"/>
                  </a:lnTo>
                  <a:lnTo>
                    <a:pt x="11608" y="27314"/>
                  </a:lnTo>
                  <a:lnTo>
                    <a:pt x="12330" y="27139"/>
                  </a:lnTo>
                  <a:lnTo>
                    <a:pt x="12691" y="26999"/>
                  </a:lnTo>
                  <a:lnTo>
                    <a:pt x="13401" y="26685"/>
                  </a:lnTo>
                  <a:lnTo>
                    <a:pt x="14681" y="25951"/>
                  </a:lnTo>
                  <a:lnTo>
                    <a:pt x="15787" y="25102"/>
                  </a:lnTo>
                  <a:lnTo>
                    <a:pt x="16731" y="24159"/>
                  </a:lnTo>
                  <a:lnTo>
                    <a:pt x="17487" y="23111"/>
                  </a:lnTo>
                  <a:lnTo>
                    <a:pt x="18069" y="21970"/>
                  </a:lnTo>
                  <a:lnTo>
                    <a:pt x="18454" y="20747"/>
                  </a:lnTo>
                  <a:lnTo>
                    <a:pt x="18651" y="19455"/>
                  </a:lnTo>
                  <a:lnTo>
                    <a:pt x="18675" y="18780"/>
                  </a:lnTo>
                  <a:lnTo>
                    <a:pt x="18733" y="15939"/>
                  </a:lnTo>
                  <a:lnTo>
                    <a:pt x="18884" y="11247"/>
                  </a:lnTo>
                  <a:lnTo>
                    <a:pt x="18814" y="8895"/>
                  </a:lnTo>
                  <a:lnTo>
                    <a:pt x="18675" y="7359"/>
                  </a:lnTo>
                  <a:lnTo>
                    <a:pt x="18558" y="6614"/>
                  </a:lnTo>
                  <a:lnTo>
                    <a:pt x="18500" y="6264"/>
                  </a:lnTo>
                  <a:lnTo>
                    <a:pt x="18314" y="5601"/>
                  </a:lnTo>
                  <a:lnTo>
                    <a:pt x="18081" y="4949"/>
                  </a:lnTo>
                  <a:lnTo>
                    <a:pt x="17790" y="4332"/>
                  </a:lnTo>
                  <a:lnTo>
                    <a:pt x="17452" y="3750"/>
                  </a:lnTo>
                  <a:lnTo>
                    <a:pt x="17068" y="3191"/>
                  </a:lnTo>
                  <a:lnTo>
                    <a:pt x="16649" y="2678"/>
                  </a:lnTo>
                  <a:lnTo>
                    <a:pt x="16183" y="2201"/>
                  </a:lnTo>
                  <a:lnTo>
                    <a:pt x="15683" y="1759"/>
                  </a:lnTo>
                  <a:lnTo>
                    <a:pt x="15147" y="1363"/>
                  </a:lnTo>
                  <a:lnTo>
                    <a:pt x="14577" y="1014"/>
                  </a:lnTo>
                  <a:lnTo>
                    <a:pt x="13971" y="711"/>
                  </a:lnTo>
                  <a:lnTo>
                    <a:pt x="13343" y="455"/>
                  </a:lnTo>
                  <a:lnTo>
                    <a:pt x="12691" y="257"/>
                  </a:lnTo>
                  <a:lnTo>
                    <a:pt x="12027" y="106"/>
                  </a:lnTo>
                  <a:lnTo>
                    <a:pt x="11328" y="24"/>
                  </a:lnTo>
                  <a:lnTo>
                    <a:pt x="109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2089974" y="995554"/>
              <a:ext cx="372932" cy="567602"/>
            </a:xfrm>
            <a:custGeom>
              <a:avLst/>
              <a:gdLst/>
              <a:ahLst/>
              <a:cxnLst/>
              <a:rect l="l" t="t" r="r" b="b"/>
              <a:pathLst>
                <a:path w="18885" h="27384" fill="none" extrusionOk="0">
                  <a:moveTo>
                    <a:pt x="1" y="10141"/>
                  </a:moveTo>
                  <a:lnTo>
                    <a:pt x="245" y="11364"/>
                  </a:lnTo>
                  <a:lnTo>
                    <a:pt x="1689" y="17441"/>
                  </a:lnTo>
                  <a:lnTo>
                    <a:pt x="2527" y="20328"/>
                  </a:lnTo>
                  <a:lnTo>
                    <a:pt x="3062" y="21807"/>
                  </a:lnTo>
                  <a:lnTo>
                    <a:pt x="3307" y="22296"/>
                  </a:lnTo>
                  <a:lnTo>
                    <a:pt x="3575" y="22750"/>
                  </a:lnTo>
                  <a:lnTo>
                    <a:pt x="4308" y="23751"/>
                  </a:lnTo>
                  <a:lnTo>
                    <a:pt x="5274" y="24764"/>
                  </a:lnTo>
                  <a:lnTo>
                    <a:pt x="6415" y="25719"/>
                  </a:lnTo>
                  <a:lnTo>
                    <a:pt x="7358" y="26336"/>
                  </a:lnTo>
                  <a:lnTo>
                    <a:pt x="8034" y="26697"/>
                  </a:lnTo>
                  <a:lnTo>
                    <a:pt x="8721" y="26988"/>
                  </a:lnTo>
                  <a:lnTo>
                    <a:pt x="9431" y="27197"/>
                  </a:lnTo>
                  <a:lnTo>
                    <a:pt x="10153" y="27337"/>
                  </a:lnTo>
                  <a:lnTo>
                    <a:pt x="10874" y="27383"/>
                  </a:lnTo>
                  <a:lnTo>
                    <a:pt x="11608" y="27314"/>
                  </a:lnTo>
                  <a:lnTo>
                    <a:pt x="12330" y="27139"/>
                  </a:lnTo>
                  <a:lnTo>
                    <a:pt x="12691" y="26999"/>
                  </a:lnTo>
                  <a:lnTo>
                    <a:pt x="13401" y="26685"/>
                  </a:lnTo>
                  <a:lnTo>
                    <a:pt x="14681" y="25951"/>
                  </a:lnTo>
                  <a:lnTo>
                    <a:pt x="15787" y="25102"/>
                  </a:lnTo>
                  <a:lnTo>
                    <a:pt x="16731" y="24159"/>
                  </a:lnTo>
                  <a:lnTo>
                    <a:pt x="17487" y="23111"/>
                  </a:lnTo>
                  <a:lnTo>
                    <a:pt x="18069" y="21970"/>
                  </a:lnTo>
                  <a:lnTo>
                    <a:pt x="18454" y="20747"/>
                  </a:lnTo>
                  <a:lnTo>
                    <a:pt x="18651" y="19455"/>
                  </a:lnTo>
                  <a:lnTo>
                    <a:pt x="18675" y="18780"/>
                  </a:lnTo>
                  <a:lnTo>
                    <a:pt x="18733" y="15939"/>
                  </a:lnTo>
                  <a:lnTo>
                    <a:pt x="18884" y="11247"/>
                  </a:lnTo>
                  <a:lnTo>
                    <a:pt x="18814" y="8895"/>
                  </a:lnTo>
                  <a:lnTo>
                    <a:pt x="18675" y="7359"/>
                  </a:lnTo>
                  <a:lnTo>
                    <a:pt x="18558" y="6614"/>
                  </a:lnTo>
                  <a:lnTo>
                    <a:pt x="18500" y="6264"/>
                  </a:lnTo>
                  <a:lnTo>
                    <a:pt x="18314" y="5601"/>
                  </a:lnTo>
                  <a:lnTo>
                    <a:pt x="18081" y="4949"/>
                  </a:lnTo>
                  <a:lnTo>
                    <a:pt x="17790" y="4332"/>
                  </a:lnTo>
                  <a:lnTo>
                    <a:pt x="17452" y="3750"/>
                  </a:lnTo>
                  <a:lnTo>
                    <a:pt x="17068" y="3191"/>
                  </a:lnTo>
                  <a:lnTo>
                    <a:pt x="16649" y="2678"/>
                  </a:lnTo>
                  <a:lnTo>
                    <a:pt x="16183" y="2201"/>
                  </a:lnTo>
                  <a:lnTo>
                    <a:pt x="15683" y="1759"/>
                  </a:lnTo>
                  <a:lnTo>
                    <a:pt x="15147" y="1363"/>
                  </a:lnTo>
                  <a:lnTo>
                    <a:pt x="14577" y="1014"/>
                  </a:lnTo>
                  <a:lnTo>
                    <a:pt x="13971" y="711"/>
                  </a:lnTo>
                  <a:lnTo>
                    <a:pt x="13343" y="455"/>
                  </a:lnTo>
                  <a:lnTo>
                    <a:pt x="12691" y="257"/>
                  </a:lnTo>
                  <a:lnTo>
                    <a:pt x="12027" y="106"/>
                  </a:lnTo>
                  <a:lnTo>
                    <a:pt x="11328" y="24"/>
                  </a:lnTo>
                  <a:lnTo>
                    <a:pt x="10979" y="1"/>
                  </a:lnTo>
                  <a:lnTo>
                    <a:pt x="10327" y="1"/>
                  </a:lnTo>
                  <a:lnTo>
                    <a:pt x="8895" y="140"/>
                  </a:lnTo>
                  <a:lnTo>
                    <a:pt x="7405" y="466"/>
                  </a:lnTo>
                  <a:lnTo>
                    <a:pt x="5915" y="967"/>
                  </a:lnTo>
                  <a:lnTo>
                    <a:pt x="4494" y="1642"/>
                  </a:lnTo>
                  <a:lnTo>
                    <a:pt x="3528" y="2259"/>
                  </a:lnTo>
                  <a:lnTo>
                    <a:pt x="2934" y="2713"/>
                  </a:lnTo>
                  <a:lnTo>
                    <a:pt x="2410" y="3202"/>
                  </a:lnTo>
                  <a:lnTo>
                    <a:pt x="1945" y="3738"/>
                  </a:lnTo>
                  <a:lnTo>
                    <a:pt x="1572" y="4308"/>
                  </a:lnTo>
                  <a:lnTo>
                    <a:pt x="1270" y="4914"/>
                  </a:lnTo>
                  <a:lnTo>
                    <a:pt x="1165" y="5228"/>
                  </a:lnTo>
                  <a:lnTo>
                    <a:pt x="967" y="5834"/>
                  </a:lnTo>
                  <a:lnTo>
                    <a:pt x="606" y="7044"/>
                  </a:lnTo>
                  <a:lnTo>
                    <a:pt x="315" y="8267"/>
                  </a:lnTo>
                  <a:lnTo>
                    <a:pt x="82" y="9513"/>
                  </a:lnTo>
                  <a:lnTo>
                    <a:pt x="1" y="10141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2024693" y="914717"/>
              <a:ext cx="461203" cy="366089"/>
            </a:xfrm>
            <a:custGeom>
              <a:avLst/>
              <a:gdLst/>
              <a:ahLst/>
              <a:cxnLst/>
              <a:rect l="l" t="t" r="r" b="b"/>
              <a:pathLst>
                <a:path w="23355" h="17662" extrusionOk="0">
                  <a:moveTo>
                    <a:pt x="12306" y="1"/>
                  </a:moveTo>
                  <a:lnTo>
                    <a:pt x="11235" y="47"/>
                  </a:lnTo>
                  <a:lnTo>
                    <a:pt x="10175" y="152"/>
                  </a:lnTo>
                  <a:lnTo>
                    <a:pt x="9116" y="327"/>
                  </a:lnTo>
                  <a:lnTo>
                    <a:pt x="8080" y="571"/>
                  </a:lnTo>
                  <a:lnTo>
                    <a:pt x="7079" y="862"/>
                  </a:lnTo>
                  <a:lnTo>
                    <a:pt x="6112" y="1223"/>
                  </a:lnTo>
                  <a:lnTo>
                    <a:pt x="5193" y="1630"/>
                  </a:lnTo>
                  <a:lnTo>
                    <a:pt x="4331" y="2085"/>
                  </a:lnTo>
                  <a:lnTo>
                    <a:pt x="3539" y="2597"/>
                  </a:lnTo>
                  <a:lnTo>
                    <a:pt x="2829" y="3156"/>
                  </a:lnTo>
                  <a:lnTo>
                    <a:pt x="2515" y="3447"/>
                  </a:lnTo>
                  <a:lnTo>
                    <a:pt x="2212" y="3761"/>
                  </a:lnTo>
                  <a:lnTo>
                    <a:pt x="1677" y="4401"/>
                  </a:lnTo>
                  <a:lnTo>
                    <a:pt x="1223" y="5077"/>
                  </a:lnTo>
                  <a:lnTo>
                    <a:pt x="862" y="5787"/>
                  </a:lnTo>
                  <a:lnTo>
                    <a:pt x="571" y="6520"/>
                  </a:lnTo>
                  <a:lnTo>
                    <a:pt x="338" y="7265"/>
                  </a:lnTo>
                  <a:lnTo>
                    <a:pt x="105" y="8383"/>
                  </a:lnTo>
                  <a:lnTo>
                    <a:pt x="0" y="9850"/>
                  </a:lnTo>
                  <a:lnTo>
                    <a:pt x="70" y="11235"/>
                  </a:lnTo>
                  <a:lnTo>
                    <a:pt x="256" y="12469"/>
                  </a:lnTo>
                  <a:lnTo>
                    <a:pt x="536" y="13506"/>
                  </a:lnTo>
                  <a:lnTo>
                    <a:pt x="699" y="13913"/>
                  </a:lnTo>
                  <a:lnTo>
                    <a:pt x="955" y="14425"/>
                  </a:lnTo>
                  <a:lnTo>
                    <a:pt x="1549" y="15438"/>
                  </a:lnTo>
                  <a:lnTo>
                    <a:pt x="2224" y="16381"/>
                  </a:lnTo>
                  <a:lnTo>
                    <a:pt x="2992" y="17254"/>
                  </a:lnTo>
                  <a:lnTo>
                    <a:pt x="3411" y="17662"/>
                  </a:lnTo>
                  <a:lnTo>
                    <a:pt x="4156" y="17371"/>
                  </a:lnTo>
                  <a:lnTo>
                    <a:pt x="7637" y="15764"/>
                  </a:lnTo>
                  <a:lnTo>
                    <a:pt x="9244" y="14926"/>
                  </a:lnTo>
                  <a:lnTo>
                    <a:pt x="10897" y="13995"/>
                  </a:lnTo>
                  <a:lnTo>
                    <a:pt x="12492" y="12970"/>
                  </a:lnTo>
                  <a:lnTo>
                    <a:pt x="13226" y="12435"/>
                  </a:lnTo>
                  <a:lnTo>
                    <a:pt x="13924" y="11899"/>
                  </a:lnTo>
                  <a:lnTo>
                    <a:pt x="15123" y="10898"/>
                  </a:lnTo>
                  <a:lnTo>
                    <a:pt x="16101" y="9990"/>
                  </a:lnTo>
                  <a:lnTo>
                    <a:pt x="16870" y="9198"/>
                  </a:lnTo>
                  <a:lnTo>
                    <a:pt x="17696" y="8232"/>
                  </a:lnTo>
                  <a:lnTo>
                    <a:pt x="18209" y="7498"/>
                  </a:lnTo>
                  <a:lnTo>
                    <a:pt x="18244" y="7428"/>
                  </a:lnTo>
                  <a:lnTo>
                    <a:pt x="18465" y="8034"/>
                  </a:lnTo>
                  <a:lnTo>
                    <a:pt x="20106" y="12318"/>
                  </a:lnTo>
                  <a:lnTo>
                    <a:pt x="20805" y="13936"/>
                  </a:lnTo>
                  <a:lnTo>
                    <a:pt x="21340" y="15159"/>
                  </a:lnTo>
                  <a:lnTo>
                    <a:pt x="22109" y="17115"/>
                  </a:lnTo>
                  <a:lnTo>
                    <a:pt x="22179" y="17348"/>
                  </a:lnTo>
                  <a:lnTo>
                    <a:pt x="22225" y="17278"/>
                  </a:lnTo>
                  <a:lnTo>
                    <a:pt x="22551" y="16509"/>
                  </a:lnTo>
                  <a:lnTo>
                    <a:pt x="22877" y="15392"/>
                  </a:lnTo>
                  <a:lnTo>
                    <a:pt x="23087" y="14402"/>
                  </a:lnTo>
                  <a:lnTo>
                    <a:pt x="23250" y="13215"/>
                  </a:lnTo>
                  <a:lnTo>
                    <a:pt x="23355" y="11818"/>
                  </a:lnTo>
                  <a:lnTo>
                    <a:pt x="23355" y="11026"/>
                  </a:lnTo>
                  <a:lnTo>
                    <a:pt x="23355" y="10234"/>
                  </a:lnTo>
                  <a:lnTo>
                    <a:pt x="23227" y="8709"/>
                  </a:lnTo>
                  <a:lnTo>
                    <a:pt x="22959" y="7277"/>
                  </a:lnTo>
                  <a:lnTo>
                    <a:pt x="22633" y="6264"/>
                  </a:lnTo>
                  <a:lnTo>
                    <a:pt x="22365" y="5612"/>
                  </a:lnTo>
                  <a:lnTo>
                    <a:pt x="22039" y="4983"/>
                  </a:lnTo>
                  <a:lnTo>
                    <a:pt x="21666" y="4390"/>
                  </a:lnTo>
                  <a:lnTo>
                    <a:pt x="21236" y="3808"/>
                  </a:lnTo>
                  <a:lnTo>
                    <a:pt x="20735" y="3260"/>
                  </a:lnTo>
                  <a:lnTo>
                    <a:pt x="20176" y="2736"/>
                  </a:lnTo>
                  <a:lnTo>
                    <a:pt x="19559" y="2236"/>
                  </a:lnTo>
                  <a:lnTo>
                    <a:pt x="18861" y="1759"/>
                  </a:lnTo>
                  <a:lnTo>
                    <a:pt x="18092" y="1316"/>
                  </a:lnTo>
                  <a:lnTo>
                    <a:pt x="17673" y="1107"/>
                  </a:lnTo>
                  <a:lnTo>
                    <a:pt x="17242" y="897"/>
                  </a:lnTo>
                  <a:lnTo>
                    <a:pt x="16334" y="559"/>
                  </a:lnTo>
                  <a:lnTo>
                    <a:pt x="15380" y="303"/>
                  </a:lnTo>
                  <a:lnTo>
                    <a:pt x="14378" y="129"/>
                  </a:lnTo>
                  <a:lnTo>
                    <a:pt x="13354" y="24"/>
                  </a:lnTo>
                  <a:lnTo>
                    <a:pt x="12306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2024693" y="914717"/>
              <a:ext cx="461203" cy="366089"/>
            </a:xfrm>
            <a:custGeom>
              <a:avLst/>
              <a:gdLst/>
              <a:ahLst/>
              <a:cxnLst/>
              <a:rect l="l" t="t" r="r" b="b"/>
              <a:pathLst>
                <a:path w="23355" h="17662" fill="none" extrusionOk="0">
                  <a:moveTo>
                    <a:pt x="3411" y="17662"/>
                  </a:moveTo>
                  <a:lnTo>
                    <a:pt x="4156" y="17371"/>
                  </a:lnTo>
                  <a:lnTo>
                    <a:pt x="7637" y="15764"/>
                  </a:lnTo>
                  <a:lnTo>
                    <a:pt x="9244" y="14926"/>
                  </a:lnTo>
                  <a:lnTo>
                    <a:pt x="10897" y="13995"/>
                  </a:lnTo>
                  <a:lnTo>
                    <a:pt x="12492" y="12970"/>
                  </a:lnTo>
                  <a:lnTo>
                    <a:pt x="13226" y="12435"/>
                  </a:lnTo>
                  <a:lnTo>
                    <a:pt x="13924" y="11899"/>
                  </a:lnTo>
                  <a:lnTo>
                    <a:pt x="15123" y="10898"/>
                  </a:lnTo>
                  <a:lnTo>
                    <a:pt x="16101" y="9990"/>
                  </a:lnTo>
                  <a:lnTo>
                    <a:pt x="16870" y="9198"/>
                  </a:lnTo>
                  <a:lnTo>
                    <a:pt x="17696" y="8232"/>
                  </a:lnTo>
                  <a:lnTo>
                    <a:pt x="18209" y="7498"/>
                  </a:lnTo>
                  <a:lnTo>
                    <a:pt x="18244" y="7428"/>
                  </a:lnTo>
                  <a:lnTo>
                    <a:pt x="18465" y="8034"/>
                  </a:lnTo>
                  <a:lnTo>
                    <a:pt x="20106" y="12318"/>
                  </a:lnTo>
                  <a:lnTo>
                    <a:pt x="20805" y="13936"/>
                  </a:lnTo>
                  <a:lnTo>
                    <a:pt x="21340" y="15159"/>
                  </a:lnTo>
                  <a:lnTo>
                    <a:pt x="22109" y="17115"/>
                  </a:lnTo>
                  <a:lnTo>
                    <a:pt x="22179" y="17348"/>
                  </a:lnTo>
                  <a:lnTo>
                    <a:pt x="22225" y="17278"/>
                  </a:lnTo>
                  <a:lnTo>
                    <a:pt x="22551" y="16509"/>
                  </a:lnTo>
                  <a:lnTo>
                    <a:pt x="22877" y="15392"/>
                  </a:lnTo>
                  <a:lnTo>
                    <a:pt x="23087" y="14402"/>
                  </a:lnTo>
                  <a:lnTo>
                    <a:pt x="23250" y="13215"/>
                  </a:lnTo>
                  <a:lnTo>
                    <a:pt x="23355" y="11818"/>
                  </a:lnTo>
                  <a:lnTo>
                    <a:pt x="23355" y="11026"/>
                  </a:lnTo>
                  <a:lnTo>
                    <a:pt x="23355" y="10234"/>
                  </a:lnTo>
                  <a:lnTo>
                    <a:pt x="23227" y="8709"/>
                  </a:lnTo>
                  <a:lnTo>
                    <a:pt x="22959" y="7277"/>
                  </a:lnTo>
                  <a:lnTo>
                    <a:pt x="22633" y="6264"/>
                  </a:lnTo>
                  <a:lnTo>
                    <a:pt x="22365" y="5612"/>
                  </a:lnTo>
                  <a:lnTo>
                    <a:pt x="22039" y="4983"/>
                  </a:lnTo>
                  <a:lnTo>
                    <a:pt x="21666" y="4390"/>
                  </a:lnTo>
                  <a:lnTo>
                    <a:pt x="21236" y="3808"/>
                  </a:lnTo>
                  <a:lnTo>
                    <a:pt x="20735" y="3260"/>
                  </a:lnTo>
                  <a:lnTo>
                    <a:pt x="20176" y="2736"/>
                  </a:lnTo>
                  <a:lnTo>
                    <a:pt x="19559" y="2236"/>
                  </a:lnTo>
                  <a:lnTo>
                    <a:pt x="18861" y="1759"/>
                  </a:lnTo>
                  <a:lnTo>
                    <a:pt x="18092" y="1316"/>
                  </a:lnTo>
                  <a:lnTo>
                    <a:pt x="17673" y="1107"/>
                  </a:lnTo>
                  <a:lnTo>
                    <a:pt x="17242" y="897"/>
                  </a:lnTo>
                  <a:lnTo>
                    <a:pt x="16334" y="559"/>
                  </a:lnTo>
                  <a:lnTo>
                    <a:pt x="15380" y="303"/>
                  </a:lnTo>
                  <a:lnTo>
                    <a:pt x="14378" y="129"/>
                  </a:lnTo>
                  <a:lnTo>
                    <a:pt x="13354" y="24"/>
                  </a:lnTo>
                  <a:lnTo>
                    <a:pt x="12306" y="1"/>
                  </a:lnTo>
                  <a:lnTo>
                    <a:pt x="11235" y="47"/>
                  </a:lnTo>
                  <a:lnTo>
                    <a:pt x="10175" y="152"/>
                  </a:lnTo>
                  <a:lnTo>
                    <a:pt x="9116" y="327"/>
                  </a:lnTo>
                  <a:lnTo>
                    <a:pt x="8080" y="571"/>
                  </a:lnTo>
                  <a:lnTo>
                    <a:pt x="7079" y="862"/>
                  </a:lnTo>
                  <a:lnTo>
                    <a:pt x="6112" y="1223"/>
                  </a:lnTo>
                  <a:lnTo>
                    <a:pt x="5193" y="1630"/>
                  </a:lnTo>
                  <a:lnTo>
                    <a:pt x="4331" y="2085"/>
                  </a:lnTo>
                  <a:lnTo>
                    <a:pt x="3539" y="2597"/>
                  </a:lnTo>
                  <a:lnTo>
                    <a:pt x="2829" y="3156"/>
                  </a:lnTo>
                  <a:lnTo>
                    <a:pt x="2515" y="3447"/>
                  </a:lnTo>
                  <a:lnTo>
                    <a:pt x="2212" y="3761"/>
                  </a:lnTo>
                  <a:lnTo>
                    <a:pt x="1677" y="4401"/>
                  </a:lnTo>
                  <a:lnTo>
                    <a:pt x="1223" y="5077"/>
                  </a:lnTo>
                  <a:lnTo>
                    <a:pt x="862" y="5787"/>
                  </a:lnTo>
                  <a:lnTo>
                    <a:pt x="571" y="6520"/>
                  </a:lnTo>
                  <a:lnTo>
                    <a:pt x="338" y="7265"/>
                  </a:lnTo>
                  <a:lnTo>
                    <a:pt x="105" y="8383"/>
                  </a:lnTo>
                  <a:lnTo>
                    <a:pt x="0" y="9850"/>
                  </a:lnTo>
                  <a:lnTo>
                    <a:pt x="70" y="11235"/>
                  </a:lnTo>
                  <a:lnTo>
                    <a:pt x="256" y="12469"/>
                  </a:lnTo>
                  <a:lnTo>
                    <a:pt x="536" y="13506"/>
                  </a:lnTo>
                  <a:lnTo>
                    <a:pt x="699" y="13913"/>
                  </a:lnTo>
                  <a:lnTo>
                    <a:pt x="955" y="14425"/>
                  </a:lnTo>
                  <a:lnTo>
                    <a:pt x="1549" y="15438"/>
                  </a:lnTo>
                  <a:lnTo>
                    <a:pt x="2224" y="16381"/>
                  </a:lnTo>
                  <a:lnTo>
                    <a:pt x="2992" y="17254"/>
                  </a:lnTo>
                  <a:lnTo>
                    <a:pt x="3411" y="17662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2311368" y="1198995"/>
              <a:ext cx="41845" cy="181718"/>
            </a:xfrm>
            <a:custGeom>
              <a:avLst/>
              <a:gdLst/>
              <a:ahLst/>
              <a:cxnLst/>
              <a:rect l="l" t="t" r="r" b="b"/>
              <a:pathLst>
                <a:path w="2119" h="8767" fill="none" extrusionOk="0">
                  <a:moveTo>
                    <a:pt x="2119" y="0"/>
                  </a:moveTo>
                  <a:lnTo>
                    <a:pt x="2096" y="12"/>
                  </a:lnTo>
                  <a:lnTo>
                    <a:pt x="1921" y="128"/>
                  </a:lnTo>
                  <a:lnTo>
                    <a:pt x="1688" y="524"/>
                  </a:lnTo>
                  <a:lnTo>
                    <a:pt x="1548" y="1130"/>
                  </a:lnTo>
                  <a:lnTo>
                    <a:pt x="1490" y="1688"/>
                  </a:lnTo>
                  <a:lnTo>
                    <a:pt x="1490" y="2026"/>
                  </a:lnTo>
                  <a:lnTo>
                    <a:pt x="1502" y="2794"/>
                  </a:lnTo>
                  <a:lnTo>
                    <a:pt x="1677" y="4517"/>
                  </a:lnTo>
                  <a:lnTo>
                    <a:pt x="1898" y="6159"/>
                  </a:lnTo>
                  <a:lnTo>
                    <a:pt x="2037" y="7335"/>
                  </a:lnTo>
                  <a:lnTo>
                    <a:pt x="2014" y="7579"/>
                  </a:lnTo>
                  <a:lnTo>
                    <a:pt x="1944" y="7766"/>
                  </a:lnTo>
                  <a:lnTo>
                    <a:pt x="1537" y="8266"/>
                  </a:lnTo>
                  <a:lnTo>
                    <a:pt x="1106" y="8604"/>
                  </a:lnTo>
                  <a:lnTo>
                    <a:pt x="780" y="8732"/>
                  </a:lnTo>
                  <a:lnTo>
                    <a:pt x="454" y="8767"/>
                  </a:lnTo>
                  <a:lnTo>
                    <a:pt x="140" y="8662"/>
                  </a:lnTo>
                  <a:lnTo>
                    <a:pt x="0" y="8534"/>
                  </a:lnTo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2258488" y="1395906"/>
              <a:ext cx="124626" cy="26552"/>
            </a:xfrm>
            <a:custGeom>
              <a:avLst/>
              <a:gdLst/>
              <a:ahLst/>
              <a:cxnLst/>
              <a:rect l="l" t="t" r="r" b="b"/>
              <a:pathLst>
                <a:path w="6311" h="1281" fill="none" extrusionOk="0">
                  <a:moveTo>
                    <a:pt x="0" y="955"/>
                  </a:moveTo>
                  <a:lnTo>
                    <a:pt x="82" y="990"/>
                  </a:lnTo>
                  <a:lnTo>
                    <a:pt x="734" y="1165"/>
                  </a:lnTo>
                  <a:lnTo>
                    <a:pt x="1409" y="1258"/>
                  </a:lnTo>
                  <a:lnTo>
                    <a:pt x="2271" y="1281"/>
                  </a:lnTo>
                  <a:lnTo>
                    <a:pt x="3272" y="1176"/>
                  </a:lnTo>
                  <a:lnTo>
                    <a:pt x="4413" y="885"/>
                  </a:lnTo>
                  <a:lnTo>
                    <a:pt x="5658" y="373"/>
                  </a:lnTo>
                  <a:lnTo>
                    <a:pt x="6310" y="0"/>
                  </a:lnTo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2361701" y="1188362"/>
              <a:ext cx="73816" cy="14986"/>
            </a:xfrm>
            <a:custGeom>
              <a:avLst/>
              <a:gdLst/>
              <a:ahLst/>
              <a:cxnLst/>
              <a:rect l="l" t="t" r="r" b="b"/>
              <a:pathLst>
                <a:path w="3738" h="723" fill="none" extrusionOk="0">
                  <a:moveTo>
                    <a:pt x="1" y="292"/>
                  </a:moveTo>
                  <a:lnTo>
                    <a:pt x="71" y="257"/>
                  </a:lnTo>
                  <a:lnTo>
                    <a:pt x="769" y="82"/>
                  </a:lnTo>
                  <a:lnTo>
                    <a:pt x="1596" y="1"/>
                  </a:lnTo>
                  <a:lnTo>
                    <a:pt x="2213" y="48"/>
                  </a:lnTo>
                  <a:lnTo>
                    <a:pt x="2841" y="199"/>
                  </a:lnTo>
                  <a:lnTo>
                    <a:pt x="3447" y="490"/>
                  </a:lnTo>
                  <a:lnTo>
                    <a:pt x="3738" y="723"/>
                  </a:lnTo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2174112" y="1197772"/>
              <a:ext cx="113825" cy="27775"/>
            </a:xfrm>
            <a:custGeom>
              <a:avLst/>
              <a:gdLst/>
              <a:ahLst/>
              <a:cxnLst/>
              <a:rect l="l" t="t" r="r" b="b"/>
              <a:pathLst>
                <a:path w="5764" h="1340" fill="none" extrusionOk="0">
                  <a:moveTo>
                    <a:pt x="5764" y="280"/>
                  </a:moveTo>
                  <a:lnTo>
                    <a:pt x="5391" y="176"/>
                  </a:lnTo>
                  <a:lnTo>
                    <a:pt x="4634" y="48"/>
                  </a:lnTo>
                  <a:lnTo>
                    <a:pt x="3877" y="1"/>
                  </a:lnTo>
                  <a:lnTo>
                    <a:pt x="3132" y="59"/>
                  </a:lnTo>
                  <a:lnTo>
                    <a:pt x="2387" y="199"/>
                  </a:lnTo>
                  <a:lnTo>
                    <a:pt x="1665" y="420"/>
                  </a:lnTo>
                  <a:lnTo>
                    <a:pt x="979" y="723"/>
                  </a:lnTo>
                  <a:lnTo>
                    <a:pt x="315" y="1119"/>
                  </a:lnTo>
                  <a:lnTo>
                    <a:pt x="1" y="1340"/>
                  </a:lnTo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2235266" y="1243393"/>
              <a:ext cx="23243" cy="48523"/>
            </a:xfrm>
            <a:custGeom>
              <a:avLst/>
              <a:gdLst/>
              <a:ahLst/>
              <a:cxnLst/>
              <a:rect l="l" t="t" r="r" b="b"/>
              <a:pathLst>
                <a:path w="1177" h="2341" extrusionOk="0">
                  <a:moveTo>
                    <a:pt x="594" y="0"/>
                  </a:moveTo>
                  <a:lnTo>
                    <a:pt x="466" y="12"/>
                  </a:lnTo>
                  <a:lnTo>
                    <a:pt x="257" y="187"/>
                  </a:lnTo>
                  <a:lnTo>
                    <a:pt x="105" y="501"/>
                  </a:lnTo>
                  <a:lnTo>
                    <a:pt x="12" y="920"/>
                  </a:lnTo>
                  <a:lnTo>
                    <a:pt x="0" y="1165"/>
                  </a:lnTo>
                  <a:lnTo>
                    <a:pt x="12" y="1409"/>
                  </a:lnTo>
                  <a:lnTo>
                    <a:pt x="105" y="1828"/>
                  </a:lnTo>
                  <a:lnTo>
                    <a:pt x="257" y="2143"/>
                  </a:lnTo>
                  <a:lnTo>
                    <a:pt x="466" y="2329"/>
                  </a:lnTo>
                  <a:lnTo>
                    <a:pt x="594" y="2340"/>
                  </a:lnTo>
                  <a:lnTo>
                    <a:pt x="711" y="2329"/>
                  </a:lnTo>
                  <a:lnTo>
                    <a:pt x="920" y="2143"/>
                  </a:lnTo>
                  <a:lnTo>
                    <a:pt x="1072" y="1817"/>
                  </a:lnTo>
                  <a:lnTo>
                    <a:pt x="1165" y="1397"/>
                  </a:lnTo>
                  <a:lnTo>
                    <a:pt x="1176" y="1165"/>
                  </a:lnTo>
                  <a:lnTo>
                    <a:pt x="1165" y="932"/>
                  </a:lnTo>
                  <a:lnTo>
                    <a:pt x="1083" y="513"/>
                  </a:lnTo>
                  <a:lnTo>
                    <a:pt x="920" y="187"/>
                  </a:lnTo>
                  <a:lnTo>
                    <a:pt x="711" y="12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2372502" y="1234460"/>
              <a:ext cx="23243" cy="48772"/>
            </a:xfrm>
            <a:custGeom>
              <a:avLst/>
              <a:gdLst/>
              <a:ahLst/>
              <a:cxnLst/>
              <a:rect l="l" t="t" r="r" b="b"/>
              <a:pathLst>
                <a:path w="1177" h="2353" extrusionOk="0">
                  <a:moveTo>
                    <a:pt x="583" y="1"/>
                  </a:moveTo>
                  <a:lnTo>
                    <a:pt x="467" y="12"/>
                  </a:lnTo>
                  <a:lnTo>
                    <a:pt x="257" y="187"/>
                  </a:lnTo>
                  <a:lnTo>
                    <a:pt x="94" y="513"/>
                  </a:lnTo>
                  <a:lnTo>
                    <a:pt x="1" y="932"/>
                  </a:lnTo>
                  <a:lnTo>
                    <a:pt x="1" y="1176"/>
                  </a:lnTo>
                  <a:lnTo>
                    <a:pt x="1" y="1409"/>
                  </a:lnTo>
                  <a:lnTo>
                    <a:pt x="94" y="1840"/>
                  </a:lnTo>
                  <a:lnTo>
                    <a:pt x="257" y="2154"/>
                  </a:lnTo>
                  <a:lnTo>
                    <a:pt x="467" y="2329"/>
                  </a:lnTo>
                  <a:lnTo>
                    <a:pt x="583" y="2352"/>
                  </a:lnTo>
                  <a:lnTo>
                    <a:pt x="699" y="2329"/>
                  </a:lnTo>
                  <a:lnTo>
                    <a:pt x="909" y="2143"/>
                  </a:lnTo>
                  <a:lnTo>
                    <a:pt x="1072" y="1828"/>
                  </a:lnTo>
                  <a:lnTo>
                    <a:pt x="1165" y="1409"/>
                  </a:lnTo>
                  <a:lnTo>
                    <a:pt x="1177" y="1176"/>
                  </a:lnTo>
                  <a:lnTo>
                    <a:pt x="1165" y="932"/>
                  </a:lnTo>
                  <a:lnTo>
                    <a:pt x="1072" y="513"/>
                  </a:lnTo>
                  <a:lnTo>
                    <a:pt x="909" y="187"/>
                  </a:lnTo>
                  <a:lnTo>
                    <a:pt x="699" y="12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2633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2316640" y="2078837"/>
              <a:ext cx="213609" cy="168701"/>
            </a:xfrm>
            <a:custGeom>
              <a:avLst/>
              <a:gdLst/>
              <a:ahLst/>
              <a:cxnLst/>
              <a:rect l="l" t="t" r="r" b="b"/>
              <a:pathLst>
                <a:path w="10817" h="8139" fill="none" extrusionOk="0">
                  <a:moveTo>
                    <a:pt x="10817" y="3667"/>
                  </a:moveTo>
                  <a:lnTo>
                    <a:pt x="8919" y="571"/>
                  </a:lnTo>
                  <a:lnTo>
                    <a:pt x="8802" y="419"/>
                  </a:lnTo>
                  <a:lnTo>
                    <a:pt x="8442" y="198"/>
                  </a:lnTo>
                  <a:lnTo>
                    <a:pt x="7953" y="70"/>
                  </a:lnTo>
                  <a:lnTo>
                    <a:pt x="7382" y="0"/>
                  </a:lnTo>
                  <a:lnTo>
                    <a:pt x="5799" y="0"/>
                  </a:lnTo>
                  <a:lnTo>
                    <a:pt x="4763" y="35"/>
                  </a:lnTo>
                  <a:lnTo>
                    <a:pt x="4297" y="105"/>
                  </a:lnTo>
                  <a:lnTo>
                    <a:pt x="3435" y="408"/>
                  </a:lnTo>
                  <a:lnTo>
                    <a:pt x="2667" y="897"/>
                  </a:lnTo>
                  <a:lnTo>
                    <a:pt x="2027" y="1549"/>
                  </a:lnTo>
                  <a:lnTo>
                    <a:pt x="1770" y="1933"/>
                  </a:lnTo>
                  <a:lnTo>
                    <a:pt x="1561" y="2270"/>
                  </a:lnTo>
                  <a:lnTo>
                    <a:pt x="886" y="3062"/>
                  </a:lnTo>
                  <a:lnTo>
                    <a:pt x="373" y="3691"/>
                  </a:lnTo>
                  <a:lnTo>
                    <a:pt x="117" y="4110"/>
                  </a:lnTo>
                  <a:lnTo>
                    <a:pt x="1" y="4506"/>
                  </a:lnTo>
                  <a:lnTo>
                    <a:pt x="24" y="4773"/>
                  </a:lnTo>
                  <a:lnTo>
                    <a:pt x="106" y="4948"/>
                  </a:lnTo>
                  <a:lnTo>
                    <a:pt x="175" y="5030"/>
                  </a:lnTo>
                  <a:lnTo>
                    <a:pt x="327" y="5181"/>
                  </a:lnTo>
                  <a:lnTo>
                    <a:pt x="699" y="5379"/>
                  </a:lnTo>
                  <a:lnTo>
                    <a:pt x="1153" y="5495"/>
                  </a:lnTo>
                  <a:lnTo>
                    <a:pt x="1631" y="5530"/>
                  </a:lnTo>
                  <a:lnTo>
                    <a:pt x="2353" y="5530"/>
                  </a:lnTo>
                  <a:lnTo>
                    <a:pt x="2935" y="5507"/>
                  </a:lnTo>
                  <a:lnTo>
                    <a:pt x="3191" y="5530"/>
                  </a:lnTo>
                  <a:lnTo>
                    <a:pt x="3272" y="5565"/>
                  </a:lnTo>
                  <a:lnTo>
                    <a:pt x="3796" y="5926"/>
                  </a:lnTo>
                  <a:lnTo>
                    <a:pt x="5636" y="7090"/>
                  </a:lnTo>
                  <a:lnTo>
                    <a:pt x="6800" y="7742"/>
                  </a:lnTo>
                  <a:lnTo>
                    <a:pt x="7219" y="7917"/>
                  </a:lnTo>
                  <a:lnTo>
                    <a:pt x="7603" y="8033"/>
                  </a:lnTo>
                  <a:lnTo>
                    <a:pt x="8407" y="8138"/>
                  </a:lnTo>
                  <a:lnTo>
                    <a:pt x="8814" y="8115"/>
                  </a:lnTo>
                  <a:lnTo>
                    <a:pt x="10817" y="3667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2378832" y="2298171"/>
              <a:ext cx="129677" cy="98503"/>
            </a:xfrm>
            <a:custGeom>
              <a:avLst/>
              <a:gdLst/>
              <a:ahLst/>
              <a:cxnLst/>
              <a:rect l="l" t="t" r="r" b="b"/>
              <a:pathLst>
                <a:path w="6195" h="4483" fill="none" extrusionOk="0">
                  <a:moveTo>
                    <a:pt x="1" y="1"/>
                  </a:moveTo>
                  <a:lnTo>
                    <a:pt x="711" y="408"/>
                  </a:lnTo>
                  <a:lnTo>
                    <a:pt x="4017" y="2550"/>
                  </a:lnTo>
                  <a:lnTo>
                    <a:pt x="5437" y="3633"/>
                  </a:lnTo>
                  <a:lnTo>
                    <a:pt x="5926" y="4099"/>
                  </a:lnTo>
                  <a:lnTo>
                    <a:pt x="6136" y="4366"/>
                  </a:lnTo>
                  <a:lnTo>
                    <a:pt x="6194" y="4483"/>
                  </a:lnTo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2052042" y="1882879"/>
              <a:ext cx="406502" cy="597035"/>
            </a:xfrm>
            <a:custGeom>
              <a:avLst/>
              <a:gdLst/>
              <a:ahLst/>
              <a:cxnLst/>
              <a:rect l="l" t="t" r="r" b="b"/>
              <a:pathLst>
                <a:path w="20585" h="28804" extrusionOk="0">
                  <a:moveTo>
                    <a:pt x="1" y="1"/>
                  </a:moveTo>
                  <a:lnTo>
                    <a:pt x="1" y="28804"/>
                  </a:lnTo>
                  <a:lnTo>
                    <a:pt x="20584" y="28804"/>
                  </a:lnTo>
                  <a:lnTo>
                    <a:pt x="20584" y="1"/>
                  </a:lnTo>
                  <a:close/>
                </a:path>
              </a:pathLst>
            </a:custGeom>
            <a:solidFill>
              <a:srgbClr val="263339"/>
            </a:solidFill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2197334" y="1862856"/>
              <a:ext cx="143248" cy="48751"/>
            </a:xfrm>
            <a:custGeom>
              <a:avLst/>
              <a:gdLst/>
              <a:ahLst/>
              <a:cxnLst/>
              <a:rect l="l" t="t" r="r" b="b"/>
              <a:pathLst>
                <a:path w="7254" h="2352" extrusionOk="0">
                  <a:moveTo>
                    <a:pt x="0" y="0"/>
                  </a:moveTo>
                  <a:lnTo>
                    <a:pt x="0" y="2352"/>
                  </a:lnTo>
                  <a:lnTo>
                    <a:pt x="7254" y="2352"/>
                  </a:lnTo>
                  <a:lnTo>
                    <a:pt x="7254" y="0"/>
                  </a:lnTo>
                  <a:close/>
                </a:path>
              </a:pathLst>
            </a:custGeom>
            <a:solidFill>
              <a:srgbClr val="FFFFFF"/>
            </a:solidFill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2442166" y="1732542"/>
              <a:ext cx="322121" cy="816145"/>
            </a:xfrm>
            <a:custGeom>
              <a:avLst/>
              <a:gdLst/>
              <a:ahLst/>
              <a:cxnLst/>
              <a:rect l="l" t="t" r="r" b="b"/>
              <a:pathLst>
                <a:path w="16312" h="39375" fill="none" extrusionOk="0">
                  <a:moveTo>
                    <a:pt x="7335" y="0"/>
                  </a:moveTo>
                  <a:lnTo>
                    <a:pt x="7743" y="198"/>
                  </a:lnTo>
                  <a:lnTo>
                    <a:pt x="8511" y="641"/>
                  </a:lnTo>
                  <a:lnTo>
                    <a:pt x="9210" y="1176"/>
                  </a:lnTo>
                  <a:lnTo>
                    <a:pt x="9862" y="1758"/>
                  </a:lnTo>
                  <a:lnTo>
                    <a:pt x="10455" y="2410"/>
                  </a:lnTo>
                  <a:lnTo>
                    <a:pt x="10968" y="3120"/>
                  </a:lnTo>
                  <a:lnTo>
                    <a:pt x="11410" y="3889"/>
                  </a:lnTo>
                  <a:lnTo>
                    <a:pt x="11783" y="4692"/>
                  </a:lnTo>
                  <a:lnTo>
                    <a:pt x="11922" y="5111"/>
                  </a:lnTo>
                  <a:lnTo>
                    <a:pt x="12167" y="5985"/>
                  </a:lnTo>
                  <a:lnTo>
                    <a:pt x="12819" y="9105"/>
                  </a:lnTo>
                  <a:lnTo>
                    <a:pt x="13610" y="13447"/>
                  </a:lnTo>
                  <a:lnTo>
                    <a:pt x="14425" y="18488"/>
                  </a:lnTo>
                  <a:lnTo>
                    <a:pt x="15194" y="23716"/>
                  </a:lnTo>
                  <a:lnTo>
                    <a:pt x="15822" y="28629"/>
                  </a:lnTo>
                  <a:lnTo>
                    <a:pt x="16148" y="31761"/>
                  </a:lnTo>
                  <a:lnTo>
                    <a:pt x="16276" y="33495"/>
                  </a:lnTo>
                  <a:lnTo>
                    <a:pt x="16311" y="34869"/>
                  </a:lnTo>
                  <a:lnTo>
                    <a:pt x="16265" y="35812"/>
                  </a:lnTo>
                  <a:lnTo>
                    <a:pt x="16195" y="36068"/>
                  </a:lnTo>
                  <a:lnTo>
                    <a:pt x="16020" y="36511"/>
                  </a:lnTo>
                  <a:lnTo>
                    <a:pt x="15578" y="37326"/>
                  </a:lnTo>
                  <a:lnTo>
                    <a:pt x="15007" y="38047"/>
                  </a:lnTo>
                  <a:lnTo>
                    <a:pt x="14321" y="38641"/>
                  </a:lnTo>
                  <a:lnTo>
                    <a:pt x="13704" y="38979"/>
                  </a:lnTo>
                  <a:lnTo>
                    <a:pt x="13249" y="39153"/>
                  </a:lnTo>
                  <a:lnTo>
                    <a:pt x="12772" y="39282"/>
                  </a:lnTo>
                  <a:lnTo>
                    <a:pt x="12248" y="39363"/>
                  </a:lnTo>
                  <a:lnTo>
                    <a:pt x="11701" y="39375"/>
                  </a:lnTo>
                  <a:lnTo>
                    <a:pt x="11107" y="39340"/>
                  </a:lnTo>
                  <a:lnTo>
                    <a:pt x="10490" y="39235"/>
                  </a:lnTo>
                  <a:lnTo>
                    <a:pt x="9827" y="39072"/>
                  </a:lnTo>
                  <a:lnTo>
                    <a:pt x="9477" y="38956"/>
                  </a:lnTo>
                  <a:lnTo>
                    <a:pt x="9116" y="38827"/>
                  </a:lnTo>
                  <a:lnTo>
                    <a:pt x="8383" y="38478"/>
                  </a:lnTo>
                  <a:lnTo>
                    <a:pt x="7219" y="37815"/>
                  </a:lnTo>
                  <a:lnTo>
                    <a:pt x="5624" y="36685"/>
                  </a:lnTo>
                  <a:lnTo>
                    <a:pt x="4064" y="35428"/>
                  </a:lnTo>
                  <a:lnTo>
                    <a:pt x="1968" y="33554"/>
                  </a:lnTo>
                  <a:lnTo>
                    <a:pt x="175" y="31772"/>
                  </a:lnTo>
                  <a:lnTo>
                    <a:pt x="1" y="31586"/>
                  </a:lnTo>
                  <a:lnTo>
                    <a:pt x="4483" y="20386"/>
                  </a:lnTo>
                  <a:lnTo>
                    <a:pt x="7999" y="22202"/>
                  </a:lnTo>
                  <a:lnTo>
                    <a:pt x="7254" y="121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2442166" y="1732542"/>
              <a:ext cx="322121" cy="816145"/>
            </a:xfrm>
            <a:custGeom>
              <a:avLst/>
              <a:gdLst/>
              <a:ahLst/>
              <a:cxnLst/>
              <a:rect l="l" t="t" r="r" b="b"/>
              <a:pathLst>
                <a:path w="16312" h="39375" fill="none" extrusionOk="0">
                  <a:moveTo>
                    <a:pt x="7335" y="0"/>
                  </a:moveTo>
                  <a:lnTo>
                    <a:pt x="7743" y="198"/>
                  </a:lnTo>
                  <a:lnTo>
                    <a:pt x="8511" y="641"/>
                  </a:lnTo>
                  <a:lnTo>
                    <a:pt x="9210" y="1176"/>
                  </a:lnTo>
                  <a:lnTo>
                    <a:pt x="9862" y="1758"/>
                  </a:lnTo>
                  <a:lnTo>
                    <a:pt x="10455" y="2410"/>
                  </a:lnTo>
                  <a:lnTo>
                    <a:pt x="10968" y="3120"/>
                  </a:lnTo>
                  <a:lnTo>
                    <a:pt x="11410" y="3889"/>
                  </a:lnTo>
                  <a:lnTo>
                    <a:pt x="11783" y="4692"/>
                  </a:lnTo>
                  <a:lnTo>
                    <a:pt x="11922" y="5111"/>
                  </a:lnTo>
                  <a:lnTo>
                    <a:pt x="12167" y="5985"/>
                  </a:lnTo>
                  <a:lnTo>
                    <a:pt x="12819" y="9105"/>
                  </a:lnTo>
                  <a:lnTo>
                    <a:pt x="13610" y="13447"/>
                  </a:lnTo>
                  <a:lnTo>
                    <a:pt x="14425" y="18488"/>
                  </a:lnTo>
                  <a:lnTo>
                    <a:pt x="15194" y="23716"/>
                  </a:lnTo>
                  <a:lnTo>
                    <a:pt x="15822" y="28629"/>
                  </a:lnTo>
                  <a:lnTo>
                    <a:pt x="16148" y="31761"/>
                  </a:lnTo>
                  <a:lnTo>
                    <a:pt x="16276" y="33495"/>
                  </a:lnTo>
                  <a:lnTo>
                    <a:pt x="16311" y="34869"/>
                  </a:lnTo>
                  <a:lnTo>
                    <a:pt x="16265" y="35812"/>
                  </a:lnTo>
                  <a:lnTo>
                    <a:pt x="16195" y="36068"/>
                  </a:lnTo>
                  <a:lnTo>
                    <a:pt x="16020" y="36511"/>
                  </a:lnTo>
                  <a:lnTo>
                    <a:pt x="15578" y="37326"/>
                  </a:lnTo>
                  <a:lnTo>
                    <a:pt x="15007" y="38047"/>
                  </a:lnTo>
                  <a:lnTo>
                    <a:pt x="14321" y="38641"/>
                  </a:lnTo>
                  <a:lnTo>
                    <a:pt x="13704" y="38979"/>
                  </a:lnTo>
                  <a:lnTo>
                    <a:pt x="13249" y="39153"/>
                  </a:lnTo>
                  <a:lnTo>
                    <a:pt x="12772" y="39282"/>
                  </a:lnTo>
                  <a:lnTo>
                    <a:pt x="12248" y="39363"/>
                  </a:lnTo>
                  <a:lnTo>
                    <a:pt x="11701" y="39375"/>
                  </a:lnTo>
                  <a:lnTo>
                    <a:pt x="11107" y="39340"/>
                  </a:lnTo>
                  <a:lnTo>
                    <a:pt x="10490" y="39235"/>
                  </a:lnTo>
                  <a:lnTo>
                    <a:pt x="9827" y="39072"/>
                  </a:lnTo>
                  <a:lnTo>
                    <a:pt x="9477" y="38956"/>
                  </a:lnTo>
                  <a:lnTo>
                    <a:pt x="9116" y="38827"/>
                  </a:lnTo>
                  <a:lnTo>
                    <a:pt x="8383" y="38478"/>
                  </a:lnTo>
                  <a:lnTo>
                    <a:pt x="7219" y="37815"/>
                  </a:lnTo>
                  <a:lnTo>
                    <a:pt x="5624" y="36685"/>
                  </a:lnTo>
                  <a:lnTo>
                    <a:pt x="4064" y="35428"/>
                  </a:lnTo>
                  <a:lnTo>
                    <a:pt x="1968" y="33554"/>
                  </a:lnTo>
                  <a:lnTo>
                    <a:pt x="175" y="31772"/>
                  </a:lnTo>
                  <a:lnTo>
                    <a:pt x="1" y="31586"/>
                  </a:lnTo>
                  <a:lnTo>
                    <a:pt x="4483" y="20386"/>
                  </a:lnTo>
                  <a:lnTo>
                    <a:pt x="7999" y="22202"/>
                  </a:lnTo>
                  <a:lnTo>
                    <a:pt x="7254" y="12178"/>
                  </a:lnTo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8"/>
            <p:cNvSpPr/>
            <p:nvPr/>
          </p:nvSpPr>
          <p:spPr>
            <a:xfrm rot="1515274" flipH="1">
              <a:off x="2269273" y="1986254"/>
              <a:ext cx="281040" cy="224468"/>
            </a:xfrm>
            <a:custGeom>
              <a:avLst/>
              <a:gdLst/>
              <a:ahLst/>
              <a:cxnLst/>
              <a:rect l="l" t="t" r="r" b="b"/>
              <a:pathLst>
                <a:path w="13495" h="10270" extrusionOk="0">
                  <a:moveTo>
                    <a:pt x="12388" y="1"/>
                  </a:moveTo>
                  <a:lnTo>
                    <a:pt x="12272" y="24"/>
                  </a:lnTo>
                  <a:lnTo>
                    <a:pt x="11107" y="175"/>
                  </a:lnTo>
                  <a:lnTo>
                    <a:pt x="8756" y="338"/>
                  </a:lnTo>
                  <a:lnTo>
                    <a:pt x="7580" y="350"/>
                  </a:lnTo>
                  <a:lnTo>
                    <a:pt x="7359" y="350"/>
                  </a:lnTo>
                  <a:lnTo>
                    <a:pt x="6963" y="431"/>
                  </a:lnTo>
                  <a:lnTo>
                    <a:pt x="6544" y="687"/>
                  </a:lnTo>
                  <a:lnTo>
                    <a:pt x="5962" y="1200"/>
                  </a:lnTo>
                  <a:lnTo>
                    <a:pt x="5554" y="1607"/>
                  </a:lnTo>
                  <a:lnTo>
                    <a:pt x="5310" y="1840"/>
                  </a:lnTo>
                  <a:lnTo>
                    <a:pt x="4646" y="2352"/>
                  </a:lnTo>
                  <a:lnTo>
                    <a:pt x="3424" y="3179"/>
                  </a:lnTo>
                  <a:lnTo>
                    <a:pt x="932" y="4657"/>
                  </a:lnTo>
                  <a:lnTo>
                    <a:pt x="431" y="4925"/>
                  </a:lnTo>
                  <a:lnTo>
                    <a:pt x="1" y="10269"/>
                  </a:lnTo>
                  <a:lnTo>
                    <a:pt x="455" y="10176"/>
                  </a:lnTo>
                  <a:lnTo>
                    <a:pt x="2748" y="9803"/>
                  </a:lnTo>
                  <a:lnTo>
                    <a:pt x="3878" y="9699"/>
                  </a:lnTo>
                  <a:lnTo>
                    <a:pt x="4483" y="9699"/>
                  </a:lnTo>
                  <a:lnTo>
                    <a:pt x="4704" y="9734"/>
                  </a:lnTo>
                  <a:lnTo>
                    <a:pt x="5391" y="9850"/>
                  </a:lnTo>
                  <a:lnTo>
                    <a:pt x="6765" y="10013"/>
                  </a:lnTo>
                  <a:lnTo>
                    <a:pt x="8162" y="10094"/>
                  </a:lnTo>
                  <a:lnTo>
                    <a:pt x="9547" y="10094"/>
                  </a:lnTo>
                  <a:lnTo>
                    <a:pt x="10246" y="10048"/>
                  </a:lnTo>
                  <a:lnTo>
                    <a:pt x="10747" y="9966"/>
                  </a:lnTo>
                  <a:lnTo>
                    <a:pt x="11527" y="9745"/>
                  </a:lnTo>
                  <a:lnTo>
                    <a:pt x="11957" y="9477"/>
                  </a:lnTo>
                  <a:lnTo>
                    <a:pt x="12190" y="9256"/>
                  </a:lnTo>
                  <a:lnTo>
                    <a:pt x="12376" y="8977"/>
                  </a:lnTo>
                  <a:lnTo>
                    <a:pt x="12528" y="8651"/>
                  </a:lnTo>
                  <a:lnTo>
                    <a:pt x="12598" y="8453"/>
                  </a:lnTo>
                  <a:lnTo>
                    <a:pt x="12644" y="8243"/>
                  </a:lnTo>
                  <a:lnTo>
                    <a:pt x="12714" y="7754"/>
                  </a:lnTo>
                  <a:lnTo>
                    <a:pt x="12737" y="6939"/>
                  </a:lnTo>
                  <a:lnTo>
                    <a:pt x="12633" y="5426"/>
                  </a:lnTo>
                  <a:lnTo>
                    <a:pt x="12598" y="5146"/>
                  </a:lnTo>
                  <a:lnTo>
                    <a:pt x="12912" y="4832"/>
                  </a:lnTo>
                  <a:lnTo>
                    <a:pt x="13087" y="4657"/>
                  </a:lnTo>
                  <a:lnTo>
                    <a:pt x="13343" y="4273"/>
                  </a:lnTo>
                  <a:lnTo>
                    <a:pt x="13482" y="3819"/>
                  </a:lnTo>
                  <a:lnTo>
                    <a:pt x="13494" y="3354"/>
                  </a:lnTo>
                  <a:lnTo>
                    <a:pt x="13448" y="3121"/>
                  </a:lnTo>
                  <a:lnTo>
                    <a:pt x="13436" y="3028"/>
                  </a:lnTo>
                  <a:lnTo>
                    <a:pt x="13343" y="2853"/>
                  </a:lnTo>
                  <a:lnTo>
                    <a:pt x="13087" y="2655"/>
                  </a:lnTo>
                  <a:lnTo>
                    <a:pt x="12586" y="2469"/>
                  </a:lnTo>
                  <a:lnTo>
                    <a:pt x="11969" y="2376"/>
                  </a:lnTo>
                  <a:lnTo>
                    <a:pt x="10351" y="2341"/>
                  </a:lnTo>
                  <a:lnTo>
                    <a:pt x="9932" y="2376"/>
                  </a:lnTo>
                  <a:lnTo>
                    <a:pt x="10188" y="2329"/>
                  </a:lnTo>
                  <a:lnTo>
                    <a:pt x="11399" y="2015"/>
                  </a:lnTo>
                  <a:lnTo>
                    <a:pt x="12097" y="1747"/>
                  </a:lnTo>
                  <a:lnTo>
                    <a:pt x="12272" y="1619"/>
                  </a:lnTo>
                  <a:lnTo>
                    <a:pt x="12388" y="1467"/>
                  </a:lnTo>
                  <a:lnTo>
                    <a:pt x="12586" y="920"/>
                  </a:lnTo>
                  <a:lnTo>
                    <a:pt x="12644" y="478"/>
                  </a:lnTo>
                  <a:lnTo>
                    <a:pt x="12621" y="233"/>
                  </a:lnTo>
                  <a:lnTo>
                    <a:pt x="12539" y="59"/>
                  </a:lnTo>
                  <a:lnTo>
                    <a:pt x="123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8"/>
            <p:cNvSpPr/>
            <p:nvPr/>
          </p:nvSpPr>
          <p:spPr>
            <a:xfrm rot="1515274" flipH="1">
              <a:off x="2269273" y="1986254"/>
              <a:ext cx="281040" cy="224468"/>
            </a:xfrm>
            <a:custGeom>
              <a:avLst/>
              <a:gdLst/>
              <a:ahLst/>
              <a:cxnLst/>
              <a:rect l="l" t="t" r="r" b="b"/>
              <a:pathLst>
                <a:path w="13495" h="10270" fill="none" extrusionOk="0">
                  <a:moveTo>
                    <a:pt x="431" y="4925"/>
                  </a:moveTo>
                  <a:lnTo>
                    <a:pt x="932" y="4657"/>
                  </a:lnTo>
                  <a:lnTo>
                    <a:pt x="3424" y="3179"/>
                  </a:lnTo>
                  <a:lnTo>
                    <a:pt x="4646" y="2352"/>
                  </a:lnTo>
                  <a:lnTo>
                    <a:pt x="5310" y="1840"/>
                  </a:lnTo>
                  <a:lnTo>
                    <a:pt x="5554" y="1607"/>
                  </a:lnTo>
                  <a:lnTo>
                    <a:pt x="5962" y="1200"/>
                  </a:lnTo>
                  <a:lnTo>
                    <a:pt x="6544" y="687"/>
                  </a:lnTo>
                  <a:lnTo>
                    <a:pt x="6963" y="431"/>
                  </a:lnTo>
                  <a:lnTo>
                    <a:pt x="7359" y="350"/>
                  </a:lnTo>
                  <a:lnTo>
                    <a:pt x="7580" y="350"/>
                  </a:lnTo>
                  <a:lnTo>
                    <a:pt x="8756" y="338"/>
                  </a:lnTo>
                  <a:lnTo>
                    <a:pt x="11107" y="175"/>
                  </a:lnTo>
                  <a:lnTo>
                    <a:pt x="12272" y="24"/>
                  </a:lnTo>
                  <a:lnTo>
                    <a:pt x="12388" y="1"/>
                  </a:lnTo>
                  <a:lnTo>
                    <a:pt x="12539" y="59"/>
                  </a:lnTo>
                  <a:lnTo>
                    <a:pt x="12621" y="233"/>
                  </a:lnTo>
                  <a:lnTo>
                    <a:pt x="12644" y="478"/>
                  </a:lnTo>
                  <a:lnTo>
                    <a:pt x="12586" y="920"/>
                  </a:lnTo>
                  <a:lnTo>
                    <a:pt x="12388" y="1467"/>
                  </a:lnTo>
                  <a:lnTo>
                    <a:pt x="12272" y="1619"/>
                  </a:lnTo>
                  <a:lnTo>
                    <a:pt x="12097" y="1747"/>
                  </a:lnTo>
                  <a:lnTo>
                    <a:pt x="11399" y="2015"/>
                  </a:lnTo>
                  <a:lnTo>
                    <a:pt x="10188" y="2329"/>
                  </a:lnTo>
                  <a:lnTo>
                    <a:pt x="9932" y="2376"/>
                  </a:lnTo>
                  <a:lnTo>
                    <a:pt x="10351" y="2341"/>
                  </a:lnTo>
                  <a:lnTo>
                    <a:pt x="11969" y="2376"/>
                  </a:lnTo>
                  <a:lnTo>
                    <a:pt x="12586" y="2469"/>
                  </a:lnTo>
                  <a:lnTo>
                    <a:pt x="13087" y="2655"/>
                  </a:lnTo>
                  <a:lnTo>
                    <a:pt x="13343" y="2853"/>
                  </a:lnTo>
                  <a:lnTo>
                    <a:pt x="13436" y="3028"/>
                  </a:lnTo>
                  <a:lnTo>
                    <a:pt x="13448" y="3121"/>
                  </a:lnTo>
                  <a:lnTo>
                    <a:pt x="13494" y="3354"/>
                  </a:lnTo>
                  <a:lnTo>
                    <a:pt x="13482" y="3819"/>
                  </a:lnTo>
                  <a:lnTo>
                    <a:pt x="13343" y="4273"/>
                  </a:lnTo>
                  <a:lnTo>
                    <a:pt x="13087" y="4657"/>
                  </a:lnTo>
                  <a:lnTo>
                    <a:pt x="12912" y="4832"/>
                  </a:lnTo>
                  <a:lnTo>
                    <a:pt x="12598" y="5146"/>
                  </a:lnTo>
                  <a:lnTo>
                    <a:pt x="12633" y="5426"/>
                  </a:lnTo>
                  <a:lnTo>
                    <a:pt x="12737" y="6939"/>
                  </a:lnTo>
                  <a:lnTo>
                    <a:pt x="12714" y="7754"/>
                  </a:lnTo>
                  <a:lnTo>
                    <a:pt x="12644" y="8243"/>
                  </a:lnTo>
                  <a:lnTo>
                    <a:pt x="12598" y="8453"/>
                  </a:lnTo>
                  <a:lnTo>
                    <a:pt x="12528" y="8651"/>
                  </a:lnTo>
                  <a:lnTo>
                    <a:pt x="12376" y="8977"/>
                  </a:lnTo>
                  <a:lnTo>
                    <a:pt x="12190" y="9256"/>
                  </a:lnTo>
                  <a:lnTo>
                    <a:pt x="11957" y="9477"/>
                  </a:lnTo>
                  <a:lnTo>
                    <a:pt x="11527" y="9745"/>
                  </a:lnTo>
                  <a:lnTo>
                    <a:pt x="10747" y="9966"/>
                  </a:lnTo>
                  <a:lnTo>
                    <a:pt x="10246" y="10048"/>
                  </a:lnTo>
                  <a:lnTo>
                    <a:pt x="9547" y="10094"/>
                  </a:lnTo>
                  <a:lnTo>
                    <a:pt x="8162" y="10094"/>
                  </a:lnTo>
                  <a:lnTo>
                    <a:pt x="6765" y="10013"/>
                  </a:lnTo>
                  <a:lnTo>
                    <a:pt x="5391" y="9850"/>
                  </a:lnTo>
                  <a:lnTo>
                    <a:pt x="4704" y="9734"/>
                  </a:lnTo>
                  <a:lnTo>
                    <a:pt x="4483" y="9699"/>
                  </a:lnTo>
                  <a:lnTo>
                    <a:pt x="3878" y="9699"/>
                  </a:lnTo>
                  <a:lnTo>
                    <a:pt x="2748" y="9803"/>
                  </a:lnTo>
                  <a:lnTo>
                    <a:pt x="455" y="10176"/>
                  </a:lnTo>
                  <a:lnTo>
                    <a:pt x="1" y="10269"/>
                  </a:lnTo>
                  <a:lnTo>
                    <a:pt x="431" y="4925"/>
                  </a:lnTo>
                  <a:close/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1703306" y="1714924"/>
              <a:ext cx="546966" cy="837868"/>
            </a:xfrm>
            <a:custGeom>
              <a:avLst/>
              <a:gdLst/>
              <a:ahLst/>
              <a:cxnLst/>
              <a:rect l="l" t="t" r="r" b="b"/>
              <a:pathLst>
                <a:path w="27698" h="40423" fill="none" extrusionOk="0">
                  <a:moveTo>
                    <a:pt x="12748" y="0"/>
                  </a:moveTo>
                  <a:lnTo>
                    <a:pt x="11968" y="175"/>
                  </a:lnTo>
                  <a:lnTo>
                    <a:pt x="8161" y="1095"/>
                  </a:lnTo>
                  <a:lnTo>
                    <a:pt x="6450" y="1595"/>
                  </a:lnTo>
                  <a:lnTo>
                    <a:pt x="5623" y="1898"/>
                  </a:lnTo>
                  <a:lnTo>
                    <a:pt x="5391" y="2015"/>
                  </a:lnTo>
                  <a:lnTo>
                    <a:pt x="5332" y="2061"/>
                  </a:lnTo>
                  <a:lnTo>
                    <a:pt x="5228" y="2259"/>
                  </a:lnTo>
                  <a:lnTo>
                    <a:pt x="5030" y="2795"/>
                  </a:lnTo>
                  <a:lnTo>
                    <a:pt x="4576" y="4622"/>
                  </a:lnTo>
                  <a:lnTo>
                    <a:pt x="3842" y="8430"/>
                  </a:lnTo>
                  <a:lnTo>
                    <a:pt x="3027" y="13214"/>
                  </a:lnTo>
                  <a:lnTo>
                    <a:pt x="1781" y="21096"/>
                  </a:lnTo>
                  <a:lnTo>
                    <a:pt x="419" y="30073"/>
                  </a:lnTo>
                  <a:lnTo>
                    <a:pt x="58" y="32343"/>
                  </a:lnTo>
                  <a:lnTo>
                    <a:pt x="0" y="32739"/>
                  </a:lnTo>
                  <a:lnTo>
                    <a:pt x="47" y="33460"/>
                  </a:lnTo>
                  <a:lnTo>
                    <a:pt x="245" y="34112"/>
                  </a:lnTo>
                  <a:lnTo>
                    <a:pt x="582" y="34695"/>
                  </a:lnTo>
                  <a:lnTo>
                    <a:pt x="1048" y="35218"/>
                  </a:lnTo>
                  <a:lnTo>
                    <a:pt x="1618" y="35684"/>
                  </a:lnTo>
                  <a:lnTo>
                    <a:pt x="2270" y="36092"/>
                  </a:lnTo>
                  <a:lnTo>
                    <a:pt x="2981" y="36453"/>
                  </a:lnTo>
                  <a:lnTo>
                    <a:pt x="4133" y="36930"/>
                  </a:lnTo>
                  <a:lnTo>
                    <a:pt x="5717" y="37419"/>
                  </a:lnTo>
                  <a:lnTo>
                    <a:pt x="7905" y="38001"/>
                  </a:lnTo>
                  <a:lnTo>
                    <a:pt x="8895" y="38315"/>
                  </a:lnTo>
                  <a:lnTo>
                    <a:pt x="9139" y="38397"/>
                  </a:lnTo>
                  <a:lnTo>
                    <a:pt x="9861" y="38571"/>
                  </a:lnTo>
                  <a:lnTo>
                    <a:pt x="11410" y="38828"/>
                  </a:lnTo>
                  <a:lnTo>
                    <a:pt x="15717" y="39363"/>
                  </a:lnTo>
                  <a:lnTo>
                    <a:pt x="25439" y="40271"/>
                  </a:lnTo>
                  <a:lnTo>
                    <a:pt x="27476" y="40423"/>
                  </a:lnTo>
                  <a:lnTo>
                    <a:pt x="27697" y="27197"/>
                  </a:lnTo>
                  <a:lnTo>
                    <a:pt x="16393" y="24321"/>
                  </a:lnTo>
                  <a:lnTo>
                    <a:pt x="16276" y="60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1703306" y="1714924"/>
              <a:ext cx="546966" cy="837868"/>
            </a:xfrm>
            <a:custGeom>
              <a:avLst/>
              <a:gdLst/>
              <a:ahLst/>
              <a:cxnLst/>
              <a:rect l="l" t="t" r="r" b="b"/>
              <a:pathLst>
                <a:path w="27698" h="40423" fill="none" extrusionOk="0">
                  <a:moveTo>
                    <a:pt x="12748" y="0"/>
                  </a:moveTo>
                  <a:lnTo>
                    <a:pt x="11968" y="175"/>
                  </a:lnTo>
                  <a:lnTo>
                    <a:pt x="8161" y="1095"/>
                  </a:lnTo>
                  <a:lnTo>
                    <a:pt x="6450" y="1595"/>
                  </a:lnTo>
                  <a:lnTo>
                    <a:pt x="5623" y="1898"/>
                  </a:lnTo>
                  <a:lnTo>
                    <a:pt x="5391" y="2015"/>
                  </a:lnTo>
                  <a:lnTo>
                    <a:pt x="5332" y="2061"/>
                  </a:lnTo>
                  <a:lnTo>
                    <a:pt x="5228" y="2259"/>
                  </a:lnTo>
                  <a:lnTo>
                    <a:pt x="5030" y="2795"/>
                  </a:lnTo>
                  <a:lnTo>
                    <a:pt x="4576" y="4622"/>
                  </a:lnTo>
                  <a:lnTo>
                    <a:pt x="3842" y="8430"/>
                  </a:lnTo>
                  <a:lnTo>
                    <a:pt x="3027" y="13214"/>
                  </a:lnTo>
                  <a:lnTo>
                    <a:pt x="1781" y="21096"/>
                  </a:lnTo>
                  <a:lnTo>
                    <a:pt x="419" y="30073"/>
                  </a:lnTo>
                  <a:lnTo>
                    <a:pt x="58" y="32343"/>
                  </a:lnTo>
                  <a:lnTo>
                    <a:pt x="0" y="32739"/>
                  </a:lnTo>
                  <a:lnTo>
                    <a:pt x="47" y="33460"/>
                  </a:lnTo>
                  <a:lnTo>
                    <a:pt x="245" y="34112"/>
                  </a:lnTo>
                  <a:lnTo>
                    <a:pt x="582" y="34695"/>
                  </a:lnTo>
                  <a:lnTo>
                    <a:pt x="1048" y="35218"/>
                  </a:lnTo>
                  <a:lnTo>
                    <a:pt x="1618" y="35684"/>
                  </a:lnTo>
                  <a:lnTo>
                    <a:pt x="2270" y="36092"/>
                  </a:lnTo>
                  <a:lnTo>
                    <a:pt x="2981" y="36453"/>
                  </a:lnTo>
                  <a:lnTo>
                    <a:pt x="4133" y="36930"/>
                  </a:lnTo>
                  <a:lnTo>
                    <a:pt x="5717" y="37419"/>
                  </a:lnTo>
                  <a:lnTo>
                    <a:pt x="7905" y="38001"/>
                  </a:lnTo>
                  <a:lnTo>
                    <a:pt x="8895" y="38315"/>
                  </a:lnTo>
                  <a:lnTo>
                    <a:pt x="9139" y="38397"/>
                  </a:lnTo>
                  <a:lnTo>
                    <a:pt x="9861" y="38571"/>
                  </a:lnTo>
                  <a:lnTo>
                    <a:pt x="11410" y="38828"/>
                  </a:lnTo>
                  <a:lnTo>
                    <a:pt x="15717" y="39363"/>
                  </a:lnTo>
                  <a:lnTo>
                    <a:pt x="25439" y="40271"/>
                  </a:lnTo>
                  <a:lnTo>
                    <a:pt x="27476" y="40423"/>
                  </a:lnTo>
                  <a:lnTo>
                    <a:pt x="27697" y="27197"/>
                  </a:lnTo>
                  <a:lnTo>
                    <a:pt x="16393" y="24321"/>
                  </a:lnTo>
                  <a:lnTo>
                    <a:pt x="16276" y="6078"/>
                  </a:lnTo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1805590" y="2195388"/>
              <a:ext cx="221192" cy="127681"/>
            </a:xfrm>
            <a:custGeom>
              <a:avLst/>
              <a:gdLst/>
              <a:ahLst/>
              <a:cxnLst/>
              <a:rect l="l" t="t" r="r" b="b"/>
              <a:pathLst>
                <a:path w="11201" h="6160" fill="none" extrusionOk="0">
                  <a:moveTo>
                    <a:pt x="11201" y="1141"/>
                  </a:moveTo>
                  <a:lnTo>
                    <a:pt x="11073" y="1083"/>
                  </a:lnTo>
                  <a:lnTo>
                    <a:pt x="9850" y="617"/>
                  </a:lnTo>
                  <a:lnTo>
                    <a:pt x="8407" y="233"/>
                  </a:lnTo>
                  <a:lnTo>
                    <a:pt x="7336" y="59"/>
                  </a:lnTo>
                  <a:lnTo>
                    <a:pt x="6241" y="0"/>
                  </a:lnTo>
                  <a:lnTo>
                    <a:pt x="5450" y="82"/>
                  </a:lnTo>
                  <a:lnTo>
                    <a:pt x="4937" y="198"/>
                  </a:lnTo>
                  <a:lnTo>
                    <a:pt x="4693" y="291"/>
                  </a:lnTo>
                  <a:lnTo>
                    <a:pt x="4460" y="385"/>
                  </a:lnTo>
                  <a:lnTo>
                    <a:pt x="3983" y="652"/>
                  </a:lnTo>
                  <a:lnTo>
                    <a:pt x="3307" y="1176"/>
                  </a:lnTo>
                  <a:lnTo>
                    <a:pt x="2469" y="2073"/>
                  </a:lnTo>
                  <a:lnTo>
                    <a:pt x="1712" y="3074"/>
                  </a:lnTo>
                  <a:lnTo>
                    <a:pt x="781" y="4576"/>
                  </a:lnTo>
                  <a:lnTo>
                    <a:pt x="71" y="5996"/>
                  </a:lnTo>
                  <a:lnTo>
                    <a:pt x="1" y="6159"/>
                  </a:lnTo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1773878" y="2191761"/>
              <a:ext cx="166471" cy="56006"/>
            </a:xfrm>
            <a:custGeom>
              <a:avLst/>
              <a:gdLst/>
              <a:ahLst/>
              <a:cxnLst/>
              <a:rect l="l" t="t" r="r" b="b"/>
              <a:pathLst>
                <a:path w="8430" h="2702" fill="none" extrusionOk="0">
                  <a:moveTo>
                    <a:pt x="8429" y="36"/>
                  </a:moveTo>
                  <a:lnTo>
                    <a:pt x="7964" y="1"/>
                  </a:lnTo>
                  <a:lnTo>
                    <a:pt x="5437" y="59"/>
                  </a:lnTo>
                  <a:lnTo>
                    <a:pt x="4063" y="234"/>
                  </a:lnTo>
                  <a:lnTo>
                    <a:pt x="3237" y="431"/>
                  </a:lnTo>
                  <a:lnTo>
                    <a:pt x="2876" y="571"/>
                  </a:lnTo>
                  <a:lnTo>
                    <a:pt x="2469" y="757"/>
                  </a:lnTo>
                  <a:lnTo>
                    <a:pt x="1688" y="1200"/>
                  </a:lnTo>
                  <a:lnTo>
                    <a:pt x="955" y="1735"/>
                  </a:lnTo>
                  <a:lnTo>
                    <a:pt x="303" y="2352"/>
                  </a:lnTo>
                  <a:lnTo>
                    <a:pt x="0" y="2702"/>
                  </a:lnTo>
                </a:path>
              </a:pathLst>
            </a:custGeom>
            <a:noFill/>
            <a:ln w="15725" cap="rnd" cmpd="sng">
              <a:solidFill>
                <a:srgbClr val="2633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568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Independent Variables</a:t>
            </a:r>
            <a:endParaRPr lang="en-US"/>
          </a:p>
        </p:txBody>
      </p:sp>
      <p:sp>
        <p:nvSpPr>
          <p:cNvPr id="662" name="Google Shape;662;p46"/>
          <p:cNvSpPr txBox="1">
            <a:spLocks noGrp="1"/>
          </p:cNvSpPr>
          <p:nvPr>
            <p:ph type="subTitle" idx="1"/>
          </p:nvPr>
        </p:nvSpPr>
        <p:spPr>
          <a:xfrm>
            <a:off x="3490803" y="3608025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Anaemia</a:t>
            </a:r>
            <a:endParaRPr lang="en-US"/>
          </a:p>
        </p:txBody>
      </p:sp>
      <p:sp>
        <p:nvSpPr>
          <p:cNvPr id="663" name="Google Shape;663;p46"/>
          <p:cNvSpPr txBox="1">
            <a:spLocks noGrp="1"/>
          </p:cNvSpPr>
          <p:nvPr>
            <p:ph type="subTitle" idx="2"/>
          </p:nvPr>
        </p:nvSpPr>
        <p:spPr>
          <a:xfrm>
            <a:off x="1083575" y="3607116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</a:t>
            </a:r>
            <a:endParaRPr lang="en-US"/>
          </a:p>
        </p:txBody>
      </p:sp>
      <p:sp>
        <p:nvSpPr>
          <p:cNvPr id="665" name="Google Shape;665;p46"/>
          <p:cNvSpPr txBox="1">
            <a:spLocks noGrp="1"/>
          </p:cNvSpPr>
          <p:nvPr>
            <p:ph type="subTitle" idx="3"/>
          </p:nvPr>
        </p:nvSpPr>
        <p:spPr>
          <a:xfrm>
            <a:off x="3002498" y="1607775"/>
            <a:ext cx="3147667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High Blood </a:t>
            </a:r>
            <a:endParaRPr lang="en-US"/>
          </a:p>
          <a:p>
            <a:pPr marL="0" indent="0"/>
            <a:r>
              <a:rPr lang="en"/>
              <a:t>Pressure</a:t>
            </a:r>
            <a:endParaRPr lang="en-US"/>
          </a:p>
        </p:txBody>
      </p:sp>
      <p:sp>
        <p:nvSpPr>
          <p:cNvPr id="667" name="Google Shape;667;p46"/>
          <p:cNvSpPr txBox="1">
            <a:spLocks noGrp="1"/>
          </p:cNvSpPr>
          <p:nvPr>
            <p:ph type="subTitle" idx="4"/>
          </p:nvPr>
        </p:nvSpPr>
        <p:spPr>
          <a:xfrm>
            <a:off x="1036884" y="1615525"/>
            <a:ext cx="2437622" cy="3558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Ejection </a:t>
            </a:r>
            <a:endParaRPr lang="en-US"/>
          </a:p>
          <a:p>
            <a:pPr marL="0" indent="0"/>
            <a:r>
              <a:rPr lang="en"/>
              <a:t>Fraction</a:t>
            </a:r>
            <a:endParaRPr lang="en-US"/>
          </a:p>
        </p:txBody>
      </p:sp>
      <p:sp>
        <p:nvSpPr>
          <p:cNvPr id="672" name="Google Shape;672;p46"/>
          <p:cNvSpPr txBox="1">
            <a:spLocks noGrp="1"/>
          </p:cNvSpPr>
          <p:nvPr>
            <p:ph type="subTitle" idx="5"/>
          </p:nvPr>
        </p:nvSpPr>
        <p:spPr>
          <a:xfrm>
            <a:off x="5605897" y="1607775"/>
            <a:ext cx="3009122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Creatinine Phosphokinase (CPK)</a:t>
            </a:r>
            <a:endParaRPr lang="en"/>
          </a:p>
        </p:txBody>
      </p:sp>
      <p:sp>
        <p:nvSpPr>
          <p:cNvPr id="677" name="Google Shape;677;p46"/>
          <p:cNvSpPr txBox="1">
            <a:spLocks noGrp="1"/>
          </p:cNvSpPr>
          <p:nvPr>
            <p:ph type="subTitle" idx="6"/>
          </p:nvPr>
        </p:nvSpPr>
        <p:spPr>
          <a:xfrm>
            <a:off x="5779076" y="3607116"/>
            <a:ext cx="26541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Serum creatinine</a:t>
            </a:r>
            <a:endParaRPr lang="en"/>
          </a:p>
        </p:txBody>
      </p:sp>
      <p:sp>
        <p:nvSpPr>
          <p:cNvPr id="682" name="Google Shape;682;p46"/>
          <p:cNvSpPr txBox="1">
            <a:spLocks noGrp="1"/>
          </p:cNvSpPr>
          <p:nvPr>
            <p:ph type="subTitle" idx="7"/>
          </p:nvPr>
        </p:nvSpPr>
        <p:spPr>
          <a:xfrm>
            <a:off x="3490803" y="3976908"/>
            <a:ext cx="2082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400" i="1"/>
              <a:t>Measure of Low Red Blood Cell Count</a:t>
            </a:r>
            <a:endParaRPr lang="en-US" sz="1400" i="1"/>
          </a:p>
        </p:txBody>
      </p:sp>
      <p:sp>
        <p:nvSpPr>
          <p:cNvPr id="683" name="Google Shape;683;p46"/>
          <p:cNvSpPr txBox="1">
            <a:spLocks noGrp="1"/>
          </p:cNvSpPr>
          <p:nvPr>
            <p:ph type="subTitle" idx="8"/>
          </p:nvPr>
        </p:nvSpPr>
        <p:spPr>
          <a:xfrm>
            <a:off x="3530700" y="2305702"/>
            <a:ext cx="2082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400" i="1"/>
              <a:t>Whether patient has high blood pressure</a:t>
            </a:r>
            <a:endParaRPr lang="en-US" sz="1400" i="1"/>
          </a:p>
        </p:txBody>
      </p:sp>
      <p:sp>
        <p:nvSpPr>
          <p:cNvPr id="684" name="Google Shape;684;p46"/>
          <p:cNvSpPr txBox="1">
            <a:spLocks noGrp="1"/>
          </p:cNvSpPr>
          <p:nvPr>
            <p:ph type="subTitle" idx="9"/>
          </p:nvPr>
        </p:nvSpPr>
        <p:spPr>
          <a:xfrm>
            <a:off x="6012875" y="2305702"/>
            <a:ext cx="2082600" cy="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400" i="1"/>
              <a:t>Heart Muscle Damage Indicator</a:t>
            </a:r>
          </a:p>
        </p:txBody>
      </p:sp>
      <p:sp>
        <p:nvSpPr>
          <p:cNvPr id="685" name="Google Shape;685;p46"/>
          <p:cNvSpPr txBox="1">
            <a:spLocks noGrp="1"/>
          </p:cNvSpPr>
          <p:nvPr>
            <p:ph type="subTitle" idx="13"/>
          </p:nvPr>
        </p:nvSpPr>
        <p:spPr>
          <a:xfrm>
            <a:off x="1083575" y="3977214"/>
            <a:ext cx="20826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400" i="1"/>
              <a:t>Whether patient has diabetes</a:t>
            </a:r>
            <a:endParaRPr lang="en-US" sz="1400" i="1"/>
          </a:p>
        </p:txBody>
      </p:sp>
      <p:sp>
        <p:nvSpPr>
          <p:cNvPr id="686" name="Google Shape;686;p46"/>
          <p:cNvSpPr txBox="1">
            <a:spLocks noGrp="1"/>
          </p:cNvSpPr>
          <p:nvPr>
            <p:ph type="subTitle" idx="14"/>
          </p:nvPr>
        </p:nvSpPr>
        <p:spPr>
          <a:xfrm>
            <a:off x="1218723" y="2306010"/>
            <a:ext cx="2082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400" i="1"/>
              <a:t>Heart Blood Pumping Efficacy</a:t>
            </a:r>
            <a:endParaRPr lang="en-US" sz="1400" i="1"/>
          </a:p>
        </p:txBody>
      </p:sp>
      <p:sp>
        <p:nvSpPr>
          <p:cNvPr id="687" name="Google Shape;687;p46"/>
          <p:cNvSpPr txBox="1">
            <a:spLocks noGrp="1"/>
          </p:cNvSpPr>
          <p:nvPr>
            <p:ph type="subTitle" idx="15"/>
          </p:nvPr>
        </p:nvSpPr>
        <p:spPr>
          <a:xfrm>
            <a:off x="6064955" y="3977214"/>
            <a:ext cx="2082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400" i="1"/>
              <a:t>Measure of kidney Efficacy in waste processing</a:t>
            </a:r>
            <a:endParaRPr lang="en-US" sz="1400" i="1"/>
          </a:p>
        </p:txBody>
      </p:sp>
      <p:pic>
        <p:nvPicPr>
          <p:cNvPr id="2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76D7DB3D-B3FD-42A7-81FE-802D9FCD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29" y="3148446"/>
            <a:ext cx="535132" cy="509155"/>
          </a:xfrm>
          <a:prstGeom prst="rect">
            <a:avLst/>
          </a:prstGeom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D514D5EE-0596-42D5-91E1-2418F37AA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173" y="1070264"/>
            <a:ext cx="535132" cy="50915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A21995AB-A201-4832-831A-CA0AC2B20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877" y="1104900"/>
            <a:ext cx="535132" cy="509155"/>
          </a:xfrm>
          <a:prstGeom prst="rect">
            <a:avLst/>
          </a:prstGeom>
        </p:spPr>
      </p:pic>
      <p:pic>
        <p:nvPicPr>
          <p:cNvPr id="5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A8F6062E-0EB5-4D5C-B7AF-E1EB08A85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3113809"/>
            <a:ext cx="526473" cy="500496"/>
          </a:xfrm>
          <a:prstGeom prst="rect">
            <a:avLst/>
          </a:prstGeom>
        </p:spPr>
      </p:pic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7AF4254C-3C81-46DE-A2DD-E6A4D4B52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128" y="1104901"/>
            <a:ext cx="535132" cy="509155"/>
          </a:xfrm>
          <a:prstGeom prst="rect">
            <a:avLst/>
          </a:prstGeom>
        </p:spPr>
      </p:pic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C45576A7-D511-4F6C-8B8E-A7DA202B4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5877" y="3122467"/>
            <a:ext cx="535132" cy="561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6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Independent Variables</a:t>
            </a:r>
            <a:endParaRPr lang="en-US"/>
          </a:p>
        </p:txBody>
      </p:sp>
      <p:sp>
        <p:nvSpPr>
          <p:cNvPr id="662" name="Google Shape;662;p46"/>
          <p:cNvSpPr txBox="1">
            <a:spLocks noGrp="1"/>
          </p:cNvSpPr>
          <p:nvPr>
            <p:ph type="subTitle" idx="1"/>
          </p:nvPr>
        </p:nvSpPr>
        <p:spPr>
          <a:xfrm>
            <a:off x="1083575" y="2135980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 lang="en-US"/>
          </a:p>
        </p:txBody>
      </p:sp>
      <p:sp>
        <p:nvSpPr>
          <p:cNvPr id="663" name="Google Shape;663;p46"/>
          <p:cNvSpPr txBox="1">
            <a:spLocks noGrp="1"/>
          </p:cNvSpPr>
          <p:nvPr>
            <p:ph type="subTitle" idx="2"/>
          </p:nvPr>
        </p:nvSpPr>
        <p:spPr>
          <a:xfrm>
            <a:off x="2191939" y="3607116"/>
            <a:ext cx="20826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Platelets</a:t>
            </a:r>
            <a:endParaRPr lang="en-US"/>
          </a:p>
        </p:txBody>
      </p:sp>
      <p:sp>
        <p:nvSpPr>
          <p:cNvPr id="665" name="Google Shape;665;p46"/>
          <p:cNvSpPr txBox="1">
            <a:spLocks noGrp="1"/>
          </p:cNvSpPr>
          <p:nvPr>
            <p:ph type="subTitle" idx="3"/>
          </p:nvPr>
        </p:nvSpPr>
        <p:spPr>
          <a:xfrm>
            <a:off x="2993839" y="2144639"/>
            <a:ext cx="3147667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Age</a:t>
            </a:r>
            <a:endParaRPr lang="en-US"/>
          </a:p>
        </p:txBody>
      </p:sp>
      <p:sp>
        <p:nvSpPr>
          <p:cNvPr id="672" name="Google Shape;672;p46"/>
          <p:cNvSpPr txBox="1">
            <a:spLocks noGrp="1"/>
          </p:cNvSpPr>
          <p:nvPr>
            <p:ph type="subTitle" idx="5"/>
          </p:nvPr>
        </p:nvSpPr>
        <p:spPr>
          <a:xfrm>
            <a:off x="5597238" y="2205252"/>
            <a:ext cx="3009122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Smoking</a:t>
            </a:r>
          </a:p>
        </p:txBody>
      </p:sp>
      <p:sp>
        <p:nvSpPr>
          <p:cNvPr id="677" name="Google Shape;677;p46"/>
          <p:cNvSpPr txBox="1">
            <a:spLocks noGrp="1"/>
          </p:cNvSpPr>
          <p:nvPr>
            <p:ph type="subTitle" idx="6"/>
          </p:nvPr>
        </p:nvSpPr>
        <p:spPr>
          <a:xfrm>
            <a:off x="4506189" y="3615775"/>
            <a:ext cx="26541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/>
              <a:t>Serum Sodium</a:t>
            </a:r>
            <a:endParaRPr lang="en"/>
          </a:p>
        </p:txBody>
      </p:sp>
      <p:sp>
        <p:nvSpPr>
          <p:cNvPr id="685" name="Google Shape;685;p46"/>
          <p:cNvSpPr txBox="1">
            <a:spLocks noGrp="1"/>
          </p:cNvSpPr>
          <p:nvPr>
            <p:ph type="subTitle" idx="13"/>
          </p:nvPr>
        </p:nvSpPr>
        <p:spPr>
          <a:xfrm>
            <a:off x="2217916" y="3968555"/>
            <a:ext cx="20826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400" i="1"/>
              <a:t>Ability to form blood clots</a:t>
            </a:r>
          </a:p>
        </p:txBody>
      </p:sp>
      <p:sp>
        <p:nvSpPr>
          <p:cNvPr id="687" name="Google Shape;687;p46"/>
          <p:cNvSpPr txBox="1">
            <a:spLocks noGrp="1"/>
          </p:cNvSpPr>
          <p:nvPr>
            <p:ph type="subTitle" idx="15"/>
          </p:nvPr>
        </p:nvSpPr>
        <p:spPr>
          <a:xfrm>
            <a:off x="4792068" y="3968555"/>
            <a:ext cx="2082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1400" i="1"/>
              <a:t>Sodium : Water Ratio of Blood Serum</a:t>
            </a:r>
          </a:p>
        </p:txBody>
      </p:sp>
      <p:pic>
        <p:nvPicPr>
          <p:cNvPr id="8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1A4B3F9B-3553-41D8-BC82-EC73F4C6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1" y="1624446"/>
            <a:ext cx="535133" cy="517815"/>
          </a:xfrm>
          <a:prstGeom prst="rect">
            <a:avLst/>
          </a:prstGeom>
        </p:spPr>
      </p:pic>
      <p:pic>
        <p:nvPicPr>
          <p:cNvPr id="9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AA16865-C436-4C82-84F6-209658A0E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63" y="1633104"/>
            <a:ext cx="535133" cy="517815"/>
          </a:xfrm>
          <a:prstGeom prst="rect">
            <a:avLst/>
          </a:prstGeom>
        </p:spPr>
      </p:pic>
      <p:pic>
        <p:nvPicPr>
          <p:cNvPr id="18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430A14F3-1CFF-4D7D-AF4F-0B8F6064F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218" y="1633104"/>
            <a:ext cx="535132" cy="517814"/>
          </a:xfrm>
          <a:prstGeom prst="rect">
            <a:avLst/>
          </a:prstGeom>
        </p:spPr>
      </p:pic>
      <p:pic>
        <p:nvPicPr>
          <p:cNvPr id="23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848F2182-70FD-4E12-86A8-9181B8F4E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945" y="2983922"/>
            <a:ext cx="569769" cy="613064"/>
          </a:xfrm>
          <a:prstGeom prst="rect">
            <a:avLst/>
          </a:prstGeom>
        </p:spPr>
      </p:pic>
      <p:pic>
        <p:nvPicPr>
          <p:cNvPr id="24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8519FD27-A966-456A-8478-DE6F833BB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3087832"/>
            <a:ext cx="578428" cy="6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6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685;p46">
            <a:extLst>
              <a:ext uri="{FF2B5EF4-FFF2-40B4-BE49-F238E27FC236}">
                <a16:creationId xmlns:a16="http://schemas.microsoft.com/office/drawing/2014/main" id="{566EC15C-52B0-42AD-9CC7-1EAB1B0237F5}"/>
              </a:ext>
            </a:extLst>
          </p:cNvPr>
          <p:cNvSpPr txBox="1">
            <a:spLocks/>
          </p:cNvSpPr>
          <p:nvPr/>
        </p:nvSpPr>
        <p:spPr>
          <a:xfrm>
            <a:off x="1500186" y="3851879"/>
            <a:ext cx="6015036" cy="102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SG" sz="1000" b="1" i="1">
                <a:solidFill>
                  <a:schemeClr val="accent3">
                    <a:lumMod val="50000"/>
                  </a:schemeClr>
                </a:solidFill>
              </a:rPr>
              <a:t>Among patients diagnosed with heart failures, 32% passed away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SG" sz="1000" b="1" i="1">
                <a:solidFill>
                  <a:schemeClr val="accent3">
                    <a:lumMod val="50000"/>
                  </a:schemeClr>
                </a:solidFill>
              </a:rPr>
              <a:t>Patients age ranged from 40 to 95 years old, with a median at 60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SG" sz="1000" b="1" i="1">
                <a:solidFill>
                  <a:schemeClr val="accent3">
                    <a:lumMod val="50000"/>
                  </a:schemeClr>
                </a:solidFill>
              </a:rPr>
              <a:t>There are 232 patients that are diagnosed with other illnesses, of which 110 patients have more than one illnesses</a:t>
            </a:r>
            <a:endParaRPr lang="en" sz="1000" b="1" i="1">
              <a:solidFill>
                <a:schemeClr val="accent3">
                  <a:lumMod val="50000"/>
                </a:schemeClr>
              </a:solidFill>
            </a:endParaRP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745BA04-F2F4-440D-879B-179C331344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073748"/>
              </p:ext>
            </p:extLst>
          </p:nvPr>
        </p:nvGraphicFramePr>
        <p:xfrm>
          <a:off x="38100" y="1223655"/>
          <a:ext cx="3743325" cy="2565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C54C3A9-EB6E-4619-A37C-05DDE9586D57}"/>
              </a:ext>
            </a:extLst>
          </p:cNvPr>
          <p:cNvSpPr/>
          <p:nvPr/>
        </p:nvSpPr>
        <p:spPr>
          <a:xfrm>
            <a:off x="3357561" y="1235151"/>
            <a:ext cx="2257426" cy="2904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2"/>
                </a:solidFill>
                <a:latin typeface="Nunito Black" panose="020B0604020202020204" charset="0"/>
              </a:rPr>
              <a:t>Age Range</a:t>
            </a:r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D655F83-DD63-4372-9FA7-D00E35DDCCC1}"/>
              </a:ext>
            </a:extLst>
          </p:cNvPr>
          <p:cNvSpPr/>
          <p:nvPr/>
        </p:nvSpPr>
        <p:spPr>
          <a:xfrm>
            <a:off x="742949" y="1235155"/>
            <a:ext cx="2257426" cy="2904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2"/>
                </a:solidFill>
                <a:latin typeface="Nunito Black" panose="020B0604020202020204" charset="0"/>
              </a:rPr>
              <a:t>Death Cases</a:t>
            </a:r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EA58D6-9C75-440F-A0AA-753AFAB81D34}"/>
              </a:ext>
            </a:extLst>
          </p:cNvPr>
          <p:cNvSpPr/>
          <p:nvPr/>
        </p:nvSpPr>
        <p:spPr>
          <a:xfrm>
            <a:off x="3943350" y="2257425"/>
            <a:ext cx="800091" cy="33337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61" name="Google Shape;661;p46"/>
          <p:cNvSpPr txBox="1">
            <a:spLocks noGrp="1"/>
          </p:cNvSpPr>
          <p:nvPr>
            <p:ph type="title"/>
          </p:nvPr>
        </p:nvSpPr>
        <p:spPr>
          <a:xfrm>
            <a:off x="731100" y="454475"/>
            <a:ext cx="7681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/>
              <a:t>Descriptive statistics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4E305C-D728-401B-A80F-2D100C8582A6}"/>
              </a:ext>
            </a:extLst>
          </p:cNvPr>
          <p:cNvCxnSpPr>
            <a:cxnSpLocks/>
          </p:cNvCxnSpPr>
          <p:nvPr/>
        </p:nvCxnSpPr>
        <p:spPr>
          <a:xfrm>
            <a:off x="3533775" y="2238375"/>
            <a:ext cx="0" cy="34290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F29EFC-0A1C-4F73-8CED-74E0B9026646}"/>
              </a:ext>
            </a:extLst>
          </p:cNvPr>
          <p:cNvCxnSpPr>
            <a:cxnSpLocks/>
          </p:cNvCxnSpPr>
          <p:nvPr/>
        </p:nvCxnSpPr>
        <p:spPr>
          <a:xfrm>
            <a:off x="3533775" y="2409825"/>
            <a:ext cx="203835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B70BE5-A6B2-49FC-BC72-D0C3C1CC0767}"/>
              </a:ext>
            </a:extLst>
          </p:cNvPr>
          <p:cNvCxnSpPr>
            <a:cxnSpLocks/>
          </p:cNvCxnSpPr>
          <p:nvPr/>
        </p:nvCxnSpPr>
        <p:spPr>
          <a:xfrm>
            <a:off x="5572125" y="2238375"/>
            <a:ext cx="0" cy="34290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12E6F6-1036-4BE7-889B-90C37891A627}"/>
              </a:ext>
            </a:extLst>
          </p:cNvPr>
          <p:cNvCxnSpPr>
            <a:cxnSpLocks/>
          </p:cNvCxnSpPr>
          <p:nvPr/>
        </p:nvCxnSpPr>
        <p:spPr>
          <a:xfrm>
            <a:off x="4324350" y="2247900"/>
            <a:ext cx="0" cy="34290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686;p46">
            <a:extLst>
              <a:ext uri="{FF2B5EF4-FFF2-40B4-BE49-F238E27FC236}">
                <a16:creationId xmlns:a16="http://schemas.microsoft.com/office/drawing/2014/main" id="{E2A09855-2E58-484B-87FB-547EC01EAC8B}"/>
              </a:ext>
            </a:extLst>
          </p:cNvPr>
          <p:cNvSpPr txBox="1">
            <a:spLocks/>
          </p:cNvSpPr>
          <p:nvPr/>
        </p:nvSpPr>
        <p:spPr>
          <a:xfrm>
            <a:off x="2924175" y="2590800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sz="1000">
                <a:latin typeface="Nunito Black" panose="020B0604020202020204" charset="0"/>
              </a:rPr>
              <a:t>40</a:t>
            </a:r>
            <a:endParaRPr lang="en-US" sz="1000">
              <a:latin typeface="Nunito Black" panose="020B0604020202020204" charset="0"/>
            </a:endParaRPr>
          </a:p>
        </p:txBody>
      </p:sp>
      <p:sp>
        <p:nvSpPr>
          <p:cNvPr id="41" name="Google Shape;686;p46">
            <a:extLst>
              <a:ext uri="{FF2B5EF4-FFF2-40B4-BE49-F238E27FC236}">
                <a16:creationId xmlns:a16="http://schemas.microsoft.com/office/drawing/2014/main" id="{CF5C5EE0-B842-496B-B2FB-BC8605A26262}"/>
              </a:ext>
            </a:extLst>
          </p:cNvPr>
          <p:cNvSpPr txBox="1">
            <a:spLocks/>
          </p:cNvSpPr>
          <p:nvPr/>
        </p:nvSpPr>
        <p:spPr>
          <a:xfrm>
            <a:off x="4962525" y="2581275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sz="1000">
                <a:latin typeface="Nunito Black" panose="020B0604020202020204" charset="0"/>
              </a:rPr>
              <a:t>95</a:t>
            </a:r>
            <a:endParaRPr lang="en-US" sz="1000">
              <a:latin typeface="Nunito Black" panose="020B0604020202020204" charset="0"/>
            </a:endParaRPr>
          </a:p>
        </p:txBody>
      </p:sp>
      <p:sp>
        <p:nvSpPr>
          <p:cNvPr id="42" name="Google Shape;686;p46">
            <a:extLst>
              <a:ext uri="{FF2B5EF4-FFF2-40B4-BE49-F238E27FC236}">
                <a16:creationId xmlns:a16="http://schemas.microsoft.com/office/drawing/2014/main" id="{650FEB00-AFCE-4F35-A318-FEF2008A4B39}"/>
              </a:ext>
            </a:extLst>
          </p:cNvPr>
          <p:cNvSpPr txBox="1">
            <a:spLocks/>
          </p:cNvSpPr>
          <p:nvPr/>
        </p:nvSpPr>
        <p:spPr>
          <a:xfrm>
            <a:off x="3743326" y="2581275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sz="1000">
                <a:latin typeface="Nunito Black" panose="020B0604020202020204" charset="0"/>
              </a:rPr>
              <a:t>60</a:t>
            </a:r>
            <a:endParaRPr lang="en-US" sz="1000">
              <a:latin typeface="Nunito Black" panose="020B0604020202020204" charset="0"/>
            </a:endParaRPr>
          </a:p>
        </p:txBody>
      </p:sp>
      <p:sp>
        <p:nvSpPr>
          <p:cNvPr id="44" name="Google Shape;686;p46">
            <a:extLst>
              <a:ext uri="{FF2B5EF4-FFF2-40B4-BE49-F238E27FC236}">
                <a16:creationId xmlns:a16="http://schemas.microsoft.com/office/drawing/2014/main" id="{A8EBC75E-36FF-4D06-AC80-7C896AA72DE5}"/>
              </a:ext>
            </a:extLst>
          </p:cNvPr>
          <p:cNvSpPr txBox="1">
            <a:spLocks/>
          </p:cNvSpPr>
          <p:nvPr/>
        </p:nvSpPr>
        <p:spPr>
          <a:xfrm>
            <a:off x="3343276" y="2581275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sz="1000">
                <a:latin typeface="Nunito Black" panose="020B0604020202020204" charset="0"/>
              </a:rPr>
              <a:t>51</a:t>
            </a:r>
            <a:endParaRPr lang="en-US" sz="1000">
              <a:latin typeface="Nunito Black" panose="020B0604020202020204" charset="0"/>
            </a:endParaRPr>
          </a:p>
        </p:txBody>
      </p:sp>
      <p:sp>
        <p:nvSpPr>
          <p:cNvPr id="45" name="Google Shape;686;p46">
            <a:extLst>
              <a:ext uri="{FF2B5EF4-FFF2-40B4-BE49-F238E27FC236}">
                <a16:creationId xmlns:a16="http://schemas.microsoft.com/office/drawing/2014/main" id="{97E54367-5AAF-4BF5-B7B5-BF28D885A9D3}"/>
              </a:ext>
            </a:extLst>
          </p:cNvPr>
          <p:cNvSpPr txBox="1">
            <a:spLocks/>
          </p:cNvSpPr>
          <p:nvPr/>
        </p:nvSpPr>
        <p:spPr>
          <a:xfrm>
            <a:off x="4114810" y="2581275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sz="1000">
                <a:latin typeface="Nunito Black" panose="020B0604020202020204" charset="0"/>
              </a:rPr>
              <a:t>70</a:t>
            </a:r>
            <a:endParaRPr lang="en-US" sz="1000">
              <a:latin typeface="Nunito Black" panose="020B060402020202020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3A400D6-7673-45AF-BF52-AF04170259ED}"/>
              </a:ext>
            </a:extLst>
          </p:cNvPr>
          <p:cNvSpPr/>
          <p:nvPr/>
        </p:nvSpPr>
        <p:spPr>
          <a:xfrm>
            <a:off x="6043611" y="1222108"/>
            <a:ext cx="2257426" cy="29048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>
                <a:solidFill>
                  <a:schemeClr val="tx2"/>
                </a:solidFill>
                <a:latin typeface="Nunito Black"/>
              </a:rPr>
              <a:t>Other Conditions</a:t>
            </a:r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  <p:sp>
        <p:nvSpPr>
          <p:cNvPr id="675" name="Oval 674">
            <a:extLst>
              <a:ext uri="{FF2B5EF4-FFF2-40B4-BE49-F238E27FC236}">
                <a16:creationId xmlns:a16="http://schemas.microsoft.com/office/drawing/2014/main" id="{67C7C3D1-A0A2-414A-AEBB-4A7116D050D1}"/>
              </a:ext>
            </a:extLst>
          </p:cNvPr>
          <p:cNvSpPr>
            <a:spLocks noChangeAspect="1"/>
          </p:cNvSpPr>
          <p:nvPr/>
        </p:nvSpPr>
        <p:spPr>
          <a:xfrm>
            <a:off x="6660900" y="1606510"/>
            <a:ext cx="1080000" cy="1080000"/>
          </a:xfrm>
          <a:prstGeom prst="ellipse">
            <a:avLst/>
          </a:prstGeom>
          <a:solidFill>
            <a:schemeClr val="bg2">
              <a:lumMod val="75000"/>
              <a:alpha val="60000"/>
            </a:schemeClr>
          </a:solidFill>
          <a:ln w="3175">
            <a:solidFill>
              <a:srgbClr val="505C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C08F4B5-9DA4-420E-86C2-C78359D6B8F1}"/>
              </a:ext>
            </a:extLst>
          </p:cNvPr>
          <p:cNvSpPr>
            <a:spLocks noChangeAspect="1"/>
          </p:cNvSpPr>
          <p:nvPr/>
        </p:nvSpPr>
        <p:spPr>
          <a:xfrm>
            <a:off x="6227191" y="2154109"/>
            <a:ext cx="1080000" cy="1080000"/>
          </a:xfrm>
          <a:prstGeom prst="ellipse">
            <a:avLst/>
          </a:prstGeom>
          <a:solidFill>
            <a:schemeClr val="accent3">
              <a:lumMod val="60000"/>
              <a:lumOff val="40000"/>
              <a:alpha val="87059"/>
            </a:schemeClr>
          </a:solidFill>
          <a:ln w="3175">
            <a:solidFill>
              <a:srgbClr val="505C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E3E4D81-BEC4-4574-B623-539EE32AA835}"/>
              </a:ext>
            </a:extLst>
          </p:cNvPr>
          <p:cNvSpPr>
            <a:spLocks noChangeAspect="1"/>
          </p:cNvSpPr>
          <p:nvPr/>
        </p:nvSpPr>
        <p:spPr>
          <a:xfrm>
            <a:off x="7063488" y="2186515"/>
            <a:ext cx="1080000" cy="1080000"/>
          </a:xfrm>
          <a:prstGeom prst="ellipse">
            <a:avLst/>
          </a:prstGeom>
          <a:solidFill>
            <a:schemeClr val="accent4">
              <a:lumMod val="50000"/>
              <a:alpha val="65098"/>
            </a:schemeClr>
          </a:solidFill>
          <a:ln w="3175">
            <a:solidFill>
              <a:srgbClr val="505C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Google Shape;686;p46">
            <a:extLst>
              <a:ext uri="{FF2B5EF4-FFF2-40B4-BE49-F238E27FC236}">
                <a16:creationId xmlns:a16="http://schemas.microsoft.com/office/drawing/2014/main" id="{79F5AA22-99CF-4BE7-8101-09D8132FE21B}"/>
              </a:ext>
            </a:extLst>
          </p:cNvPr>
          <p:cNvSpPr txBox="1">
            <a:spLocks/>
          </p:cNvSpPr>
          <p:nvPr/>
        </p:nvSpPr>
        <p:spPr>
          <a:xfrm>
            <a:off x="5504814" y="3101273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800">
                <a:latin typeface="Nunito Black" panose="020B0604020202020204" charset="0"/>
              </a:rPr>
              <a:t>Anaemia (129)</a:t>
            </a:r>
            <a:endParaRPr lang="en-US" sz="800">
              <a:latin typeface="Nunito Black" panose="020B0604020202020204" charset="0"/>
            </a:endParaRPr>
          </a:p>
        </p:txBody>
      </p:sp>
      <p:sp>
        <p:nvSpPr>
          <p:cNvPr id="61" name="Google Shape;686;p46">
            <a:extLst>
              <a:ext uri="{FF2B5EF4-FFF2-40B4-BE49-F238E27FC236}">
                <a16:creationId xmlns:a16="http://schemas.microsoft.com/office/drawing/2014/main" id="{2F16AD34-8EB5-43F2-83AC-2C8D36EDA6A4}"/>
              </a:ext>
            </a:extLst>
          </p:cNvPr>
          <p:cNvSpPr txBox="1">
            <a:spLocks/>
          </p:cNvSpPr>
          <p:nvPr/>
        </p:nvSpPr>
        <p:spPr>
          <a:xfrm>
            <a:off x="7733663" y="3101273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800">
                <a:latin typeface="Nunito Black" panose="020B0604020202020204" charset="0"/>
              </a:rPr>
              <a:t>Diabetes (125)</a:t>
            </a:r>
            <a:endParaRPr lang="en-US" sz="800">
              <a:latin typeface="Nunito Black" panose="020B0604020202020204" charset="0"/>
            </a:endParaRPr>
          </a:p>
        </p:txBody>
      </p:sp>
      <p:sp>
        <p:nvSpPr>
          <p:cNvPr id="62" name="Google Shape;686;p46">
            <a:extLst>
              <a:ext uri="{FF2B5EF4-FFF2-40B4-BE49-F238E27FC236}">
                <a16:creationId xmlns:a16="http://schemas.microsoft.com/office/drawing/2014/main" id="{C428F31D-B235-4F6D-A027-0169E2D4C1EA}"/>
              </a:ext>
            </a:extLst>
          </p:cNvPr>
          <p:cNvSpPr txBox="1">
            <a:spLocks/>
          </p:cNvSpPr>
          <p:nvPr/>
        </p:nvSpPr>
        <p:spPr>
          <a:xfrm>
            <a:off x="7488976" y="1574729"/>
            <a:ext cx="140165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SG" sz="800">
                <a:latin typeface="Nunito Black" panose="020B0604020202020204" charset="0"/>
              </a:rPr>
              <a:t>High Blood Pressure (105)</a:t>
            </a:r>
            <a:endParaRPr lang="en-US" sz="800">
              <a:latin typeface="Nunito Black" panose="020B0604020202020204" charset="0"/>
            </a:endParaRPr>
          </a:p>
        </p:txBody>
      </p:sp>
      <p:sp>
        <p:nvSpPr>
          <p:cNvPr id="63" name="Google Shape;686;p46">
            <a:extLst>
              <a:ext uri="{FF2B5EF4-FFF2-40B4-BE49-F238E27FC236}">
                <a16:creationId xmlns:a16="http://schemas.microsoft.com/office/drawing/2014/main" id="{62085EFB-AFC5-4E48-983A-A638DFA13BE7}"/>
              </a:ext>
            </a:extLst>
          </p:cNvPr>
          <p:cNvSpPr txBox="1">
            <a:spLocks/>
          </p:cNvSpPr>
          <p:nvPr/>
        </p:nvSpPr>
        <p:spPr>
          <a:xfrm>
            <a:off x="6297969" y="2238375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31</a:t>
            </a:r>
          </a:p>
        </p:txBody>
      </p:sp>
      <p:sp>
        <p:nvSpPr>
          <p:cNvPr id="64" name="Google Shape;686;p46">
            <a:extLst>
              <a:ext uri="{FF2B5EF4-FFF2-40B4-BE49-F238E27FC236}">
                <a16:creationId xmlns:a16="http://schemas.microsoft.com/office/drawing/2014/main" id="{2D0F255D-5574-4D77-A135-02E01EFEA541}"/>
              </a:ext>
            </a:extLst>
          </p:cNvPr>
          <p:cNvSpPr txBox="1">
            <a:spLocks/>
          </p:cNvSpPr>
          <p:nvPr/>
        </p:nvSpPr>
        <p:spPr>
          <a:xfrm>
            <a:off x="6879376" y="2238375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26</a:t>
            </a:r>
          </a:p>
        </p:txBody>
      </p:sp>
      <p:sp>
        <p:nvSpPr>
          <p:cNvPr id="65" name="Google Shape;686;p46">
            <a:extLst>
              <a:ext uri="{FF2B5EF4-FFF2-40B4-BE49-F238E27FC236}">
                <a16:creationId xmlns:a16="http://schemas.microsoft.com/office/drawing/2014/main" id="{B6957D1A-F88E-4BEB-86DC-466770FC685D}"/>
              </a:ext>
            </a:extLst>
          </p:cNvPr>
          <p:cNvSpPr txBox="1">
            <a:spLocks/>
          </p:cNvSpPr>
          <p:nvPr/>
        </p:nvSpPr>
        <p:spPr>
          <a:xfrm>
            <a:off x="6596642" y="2666030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36</a:t>
            </a:r>
          </a:p>
        </p:txBody>
      </p:sp>
      <p:sp>
        <p:nvSpPr>
          <p:cNvPr id="66" name="Google Shape;686;p46">
            <a:extLst>
              <a:ext uri="{FF2B5EF4-FFF2-40B4-BE49-F238E27FC236}">
                <a16:creationId xmlns:a16="http://schemas.microsoft.com/office/drawing/2014/main" id="{CE6E6B86-96B2-4E90-AD38-0DC8882B172D}"/>
              </a:ext>
            </a:extLst>
          </p:cNvPr>
          <p:cNvSpPr txBox="1">
            <a:spLocks/>
          </p:cNvSpPr>
          <p:nvPr/>
        </p:nvSpPr>
        <p:spPr>
          <a:xfrm>
            <a:off x="6593590" y="2416033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17</a:t>
            </a:r>
          </a:p>
        </p:txBody>
      </p:sp>
      <p:sp>
        <p:nvSpPr>
          <p:cNvPr id="67" name="Google Shape;686;p46">
            <a:extLst>
              <a:ext uri="{FF2B5EF4-FFF2-40B4-BE49-F238E27FC236}">
                <a16:creationId xmlns:a16="http://schemas.microsoft.com/office/drawing/2014/main" id="{D60D28A2-6DC1-4982-93DD-F603A4460133}"/>
              </a:ext>
            </a:extLst>
          </p:cNvPr>
          <p:cNvSpPr txBox="1">
            <a:spLocks/>
          </p:cNvSpPr>
          <p:nvPr/>
        </p:nvSpPr>
        <p:spPr>
          <a:xfrm>
            <a:off x="7131300" y="2719074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46</a:t>
            </a:r>
          </a:p>
        </p:txBody>
      </p:sp>
      <p:sp>
        <p:nvSpPr>
          <p:cNvPr id="68" name="Google Shape;686;p46">
            <a:extLst>
              <a:ext uri="{FF2B5EF4-FFF2-40B4-BE49-F238E27FC236}">
                <a16:creationId xmlns:a16="http://schemas.microsoft.com/office/drawing/2014/main" id="{F35306FC-651E-41EA-AB37-EA4865E38999}"/>
              </a:ext>
            </a:extLst>
          </p:cNvPr>
          <p:cNvSpPr txBox="1">
            <a:spLocks/>
          </p:cNvSpPr>
          <p:nvPr/>
        </p:nvSpPr>
        <p:spPr>
          <a:xfrm>
            <a:off x="6051300" y="2729386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45</a:t>
            </a:r>
          </a:p>
        </p:txBody>
      </p:sp>
      <p:sp>
        <p:nvSpPr>
          <p:cNvPr id="69" name="Google Shape;686;p46">
            <a:extLst>
              <a:ext uri="{FF2B5EF4-FFF2-40B4-BE49-F238E27FC236}">
                <a16:creationId xmlns:a16="http://schemas.microsoft.com/office/drawing/2014/main" id="{0726D92C-335A-4F79-913E-045562BABDB5}"/>
              </a:ext>
            </a:extLst>
          </p:cNvPr>
          <p:cNvSpPr txBox="1">
            <a:spLocks/>
          </p:cNvSpPr>
          <p:nvPr/>
        </p:nvSpPr>
        <p:spPr>
          <a:xfrm>
            <a:off x="6591300" y="1822581"/>
            <a:ext cx="1219199" cy="29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None/>
              <a:defRPr sz="1600" b="0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None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800">
                <a:latin typeface="Nunito Black" panose="020B0604020202020204" charset="0"/>
              </a:rPr>
              <a:t>31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F9E0B71-F98C-40AB-BE9D-5F0972F71CD0}"/>
              </a:ext>
            </a:extLst>
          </p:cNvPr>
          <p:cNvSpPr/>
          <p:nvPr/>
        </p:nvSpPr>
        <p:spPr>
          <a:xfrm>
            <a:off x="1500186" y="3866928"/>
            <a:ext cx="6015037" cy="1165227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000">
              <a:solidFill>
                <a:schemeClr val="tx2"/>
              </a:solidFill>
              <a:latin typeface="Nuni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084360"/>
      </p:ext>
    </p:extLst>
  </p:cSld>
  <p:clrMapOvr>
    <a:masterClrMapping/>
  </p:clrMapOvr>
</p:sld>
</file>

<file path=ppt/theme/theme1.xml><?xml version="1.0" encoding="utf-8"?>
<a:theme xmlns:a="http://schemas.openxmlformats.org/drawingml/2006/main" name="Medex presentation by Slidesgo">
  <a:themeElements>
    <a:clrScheme name="Simple Light">
      <a:dk1>
        <a:srgbClr val="69C6DC"/>
      </a:dk1>
      <a:lt1>
        <a:srgbClr val="69C6DC"/>
      </a:lt1>
      <a:dk2>
        <a:srgbClr val="58A6DC"/>
      </a:dk2>
      <a:lt2>
        <a:srgbClr val="FFFFFF"/>
      </a:lt2>
      <a:accent1>
        <a:srgbClr val="69C6DC"/>
      </a:accent1>
      <a:accent2>
        <a:srgbClr val="505CA6"/>
      </a:accent2>
      <a:accent3>
        <a:srgbClr val="505CA6"/>
      </a:accent3>
      <a:accent4>
        <a:srgbClr val="69C6DC"/>
      </a:accent4>
      <a:accent5>
        <a:srgbClr val="58A6DC"/>
      </a:accent5>
      <a:accent6>
        <a:srgbClr val="505CA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Microsoft Office PowerPoint</Application>
  <PresentationFormat>On-screen Show (16:9)</PresentationFormat>
  <Paragraphs>329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Nunito</vt:lpstr>
      <vt:lpstr>Roboto Condensed Light</vt:lpstr>
      <vt:lpstr>Arial</vt:lpstr>
      <vt:lpstr>Nunito SemiBold</vt:lpstr>
      <vt:lpstr>Open Sans</vt:lpstr>
      <vt:lpstr>Arial Rounded MT Bold</vt:lpstr>
      <vt:lpstr>Nunito Black</vt:lpstr>
      <vt:lpstr>Medex presentation by Slidesgo</vt:lpstr>
      <vt:lpstr>HEART FAILURE   </vt:lpstr>
      <vt:lpstr>PROBEM ANALYSIS</vt:lpstr>
      <vt:lpstr>THE PROBLEM STATEMENT</vt:lpstr>
      <vt:lpstr>$30.7 billion</vt:lpstr>
      <vt:lpstr>What is Heart Failure?</vt:lpstr>
      <vt:lpstr>Data Structure (299 Rows)  For a given set of health variables  Predict Likelihood of Death by Heart Failure Identify Risk Factors to Death</vt:lpstr>
      <vt:lpstr>Independent Variables</vt:lpstr>
      <vt:lpstr>Independent Variables</vt:lpstr>
      <vt:lpstr>Descriptive statistics</vt:lpstr>
      <vt:lpstr>Correlation across Features</vt:lpstr>
      <vt:lpstr>Data Visualisation</vt:lpstr>
      <vt:lpstr>Data Visualisation</vt:lpstr>
      <vt:lpstr>Data Preparation</vt:lpstr>
      <vt:lpstr>PowerPoint Presentation</vt:lpstr>
      <vt:lpstr>Logistic Regression</vt:lpstr>
      <vt:lpstr>Variables</vt:lpstr>
      <vt:lpstr>PowerPoint Presentation</vt:lpstr>
      <vt:lpstr>Neural Networks</vt:lpstr>
      <vt:lpstr>PowerPoint Presentation</vt:lpstr>
      <vt:lpstr>PowerPoint Presentation</vt:lpstr>
      <vt:lpstr>Evaluation of Results </vt:lpstr>
      <vt:lpstr>Implications </vt:lpstr>
      <vt:lpstr>Insights</vt:lpstr>
      <vt:lpstr>Medical Professionals make inaccurate predictions</vt:lpstr>
      <vt:lpstr>Limitations</vt:lpstr>
      <vt:lpstr>Future Studies</vt:lpstr>
      <vt:lpstr>Conclusion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FAILURE   </dc:title>
  <dc:creator>#YU YING CHENG#</dc:creator>
  <cp:lastModifiedBy>#LIM YU BIN#</cp:lastModifiedBy>
  <cp:revision>3</cp:revision>
  <dcterms:created xsi:type="dcterms:W3CDTF">2020-11-22T01:37:49Z</dcterms:created>
  <dcterms:modified xsi:type="dcterms:W3CDTF">2020-11-22T08:21:59Z</dcterms:modified>
</cp:coreProperties>
</file>